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7.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8.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9.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10.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11.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12.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13.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14.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15.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16.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17.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18.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19.xml" ContentType="application/vnd.openxmlformats-officedocument.theme+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20.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21.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22.xml" ContentType="application/vnd.openxmlformats-officedocument.theme+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theme/theme23.xml" ContentType="application/vnd.openxmlformats-officedocument.theme+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theme/theme24.xml" ContentType="application/vnd.openxmlformats-officedocument.theme+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theme/theme25.xml" ContentType="application/vnd.openxmlformats-officedocument.theme+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theme/theme26.xml" ContentType="application/vnd.openxmlformats-officedocument.theme+xml"/>
  <Override PartName="/ppt/theme/theme2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comment1.xml" ContentType="application/vnd.openxmlformats-officedocument.presentationml.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86" r:id="rId3"/>
    <p:sldMasterId id="2147483699" r:id="rId4"/>
    <p:sldMasterId id="2147483712" r:id="rId5"/>
    <p:sldMasterId id="2147483725" r:id="rId6"/>
    <p:sldMasterId id="2147483737" r:id="rId7"/>
    <p:sldMasterId id="2147483749" r:id="rId8"/>
    <p:sldMasterId id="2147483761" r:id="rId9"/>
    <p:sldMasterId id="2147483773" r:id="rId10"/>
    <p:sldMasterId id="2147483785" r:id="rId11"/>
    <p:sldMasterId id="2147483797" r:id="rId12"/>
    <p:sldMasterId id="2147483809" r:id="rId13"/>
    <p:sldMasterId id="2147483821" r:id="rId14"/>
    <p:sldMasterId id="2147483833" r:id="rId15"/>
    <p:sldMasterId id="2147483845" r:id="rId16"/>
    <p:sldMasterId id="2147483857" r:id="rId17"/>
    <p:sldMasterId id="2147483869" r:id="rId18"/>
    <p:sldMasterId id="2147483881" r:id="rId19"/>
    <p:sldMasterId id="2147483893" r:id="rId20"/>
    <p:sldMasterId id="2147483905" r:id="rId21"/>
    <p:sldMasterId id="2147483917" r:id="rId22"/>
    <p:sldMasterId id="2147483929" r:id="rId23"/>
    <p:sldMasterId id="2147483941" r:id="rId24"/>
    <p:sldMasterId id="2147483953" r:id="rId25"/>
    <p:sldMasterId id="2147483965" r:id="rId26"/>
  </p:sldMasterIdLst>
  <p:notesMasterIdLst>
    <p:notesMasterId r:id="rId366"/>
  </p:notesMasterIdLst>
  <p:sldIdLst>
    <p:sldId id="598" r:id="rId27"/>
    <p:sldId id="256" r:id="rId28"/>
    <p:sldId id="257" r:id="rId29"/>
    <p:sldId id="258" r:id="rId30"/>
    <p:sldId id="259" r:id="rId31"/>
    <p:sldId id="260" r:id="rId32"/>
    <p:sldId id="261" r:id="rId33"/>
    <p:sldId id="262" r:id="rId34"/>
    <p:sldId id="263" r:id="rId35"/>
    <p:sldId id="264" r:id="rId36"/>
    <p:sldId id="266" r:id="rId37"/>
    <p:sldId id="267" r:id="rId38"/>
    <p:sldId id="268" r:id="rId39"/>
    <p:sldId id="269" r:id="rId40"/>
    <p:sldId id="270" r:id="rId41"/>
    <p:sldId id="271" r:id="rId42"/>
    <p:sldId id="272" r:id="rId43"/>
    <p:sldId id="273" r:id="rId44"/>
    <p:sldId id="274" r:id="rId45"/>
    <p:sldId id="275" r:id="rId46"/>
    <p:sldId id="276" r:id="rId47"/>
    <p:sldId id="278" r:id="rId48"/>
    <p:sldId id="279" r:id="rId49"/>
    <p:sldId id="280" r:id="rId50"/>
    <p:sldId id="281" r:id="rId51"/>
    <p:sldId id="282" r:id="rId52"/>
    <p:sldId id="283" r:id="rId53"/>
    <p:sldId id="284" r:id="rId54"/>
    <p:sldId id="285" r:id="rId55"/>
    <p:sldId id="286" r:id="rId56"/>
    <p:sldId id="287" r:id="rId57"/>
    <p:sldId id="288" r:id="rId58"/>
    <p:sldId id="289" r:id="rId59"/>
    <p:sldId id="290" r:id="rId60"/>
    <p:sldId id="291" r:id="rId61"/>
    <p:sldId id="292" r:id="rId62"/>
    <p:sldId id="293" r:id="rId63"/>
    <p:sldId id="294" r:id="rId64"/>
    <p:sldId id="295" r:id="rId65"/>
    <p:sldId id="296" r:id="rId66"/>
    <p:sldId id="297" r:id="rId67"/>
    <p:sldId id="298" r:id="rId68"/>
    <p:sldId id="299" r:id="rId69"/>
    <p:sldId id="300" r:id="rId70"/>
    <p:sldId id="301" r:id="rId71"/>
    <p:sldId id="302" r:id="rId72"/>
    <p:sldId id="303" r:id="rId73"/>
    <p:sldId id="304" r:id="rId74"/>
    <p:sldId id="305" r:id="rId75"/>
    <p:sldId id="306" r:id="rId76"/>
    <p:sldId id="307" r:id="rId77"/>
    <p:sldId id="308" r:id="rId78"/>
    <p:sldId id="309" r:id="rId79"/>
    <p:sldId id="310" r:id="rId80"/>
    <p:sldId id="311" r:id="rId81"/>
    <p:sldId id="312" r:id="rId82"/>
    <p:sldId id="503" r:id="rId83"/>
    <p:sldId id="313" r:id="rId84"/>
    <p:sldId id="314" r:id="rId85"/>
    <p:sldId id="504" r:id="rId86"/>
    <p:sldId id="505" r:id="rId87"/>
    <p:sldId id="506" r:id="rId88"/>
    <p:sldId id="507" r:id="rId89"/>
    <p:sldId id="508" r:id="rId90"/>
    <p:sldId id="509" r:id="rId91"/>
    <p:sldId id="510" r:id="rId92"/>
    <p:sldId id="511" r:id="rId93"/>
    <p:sldId id="512" r:id="rId94"/>
    <p:sldId id="513" r:id="rId95"/>
    <p:sldId id="514" r:id="rId96"/>
    <p:sldId id="515" r:id="rId97"/>
    <p:sldId id="516" r:id="rId98"/>
    <p:sldId id="517" r:id="rId99"/>
    <p:sldId id="518" r:id="rId100"/>
    <p:sldId id="519" r:id="rId101"/>
    <p:sldId id="520" r:id="rId102"/>
    <p:sldId id="315" r:id="rId103"/>
    <p:sldId id="316" r:id="rId104"/>
    <p:sldId id="317" r:id="rId105"/>
    <p:sldId id="318" r:id="rId106"/>
    <p:sldId id="319" r:id="rId107"/>
    <p:sldId id="320" r:id="rId108"/>
    <p:sldId id="521" r:id="rId109"/>
    <p:sldId id="522" r:id="rId110"/>
    <p:sldId id="523" r:id="rId111"/>
    <p:sldId id="524" r:id="rId112"/>
    <p:sldId id="525" r:id="rId113"/>
    <p:sldId id="526" r:id="rId114"/>
    <p:sldId id="527" r:id="rId115"/>
    <p:sldId id="528" r:id="rId116"/>
    <p:sldId id="529" r:id="rId117"/>
    <p:sldId id="530" r:id="rId118"/>
    <p:sldId id="531" r:id="rId119"/>
    <p:sldId id="532" r:id="rId120"/>
    <p:sldId id="533" r:id="rId121"/>
    <p:sldId id="534" r:id="rId122"/>
    <p:sldId id="535" r:id="rId123"/>
    <p:sldId id="536" r:id="rId124"/>
    <p:sldId id="537" r:id="rId125"/>
    <p:sldId id="538" r:id="rId126"/>
    <p:sldId id="539" r:id="rId127"/>
    <p:sldId id="540" r:id="rId128"/>
    <p:sldId id="541" r:id="rId129"/>
    <p:sldId id="542" r:id="rId130"/>
    <p:sldId id="543" r:id="rId131"/>
    <p:sldId id="544" r:id="rId132"/>
    <p:sldId id="545" r:id="rId133"/>
    <p:sldId id="546" r:id="rId134"/>
    <p:sldId id="547" r:id="rId135"/>
    <p:sldId id="548" r:id="rId136"/>
    <p:sldId id="549" r:id="rId137"/>
    <p:sldId id="550" r:id="rId138"/>
    <p:sldId id="551" r:id="rId139"/>
    <p:sldId id="552" r:id="rId140"/>
    <p:sldId id="553" r:id="rId141"/>
    <p:sldId id="554" r:id="rId142"/>
    <p:sldId id="555" r:id="rId143"/>
    <p:sldId id="556" r:id="rId144"/>
    <p:sldId id="557" r:id="rId145"/>
    <p:sldId id="558" r:id="rId146"/>
    <p:sldId id="559" r:id="rId147"/>
    <p:sldId id="560" r:id="rId148"/>
    <p:sldId id="561" r:id="rId149"/>
    <p:sldId id="562" r:id="rId150"/>
    <p:sldId id="563" r:id="rId151"/>
    <p:sldId id="564" r:id="rId152"/>
    <p:sldId id="565" r:id="rId153"/>
    <p:sldId id="566" r:id="rId154"/>
    <p:sldId id="567" r:id="rId155"/>
    <p:sldId id="568" r:id="rId156"/>
    <p:sldId id="569" r:id="rId157"/>
    <p:sldId id="570" r:id="rId158"/>
    <p:sldId id="571" r:id="rId159"/>
    <p:sldId id="572" r:id="rId160"/>
    <p:sldId id="573" r:id="rId161"/>
    <p:sldId id="574" r:id="rId162"/>
    <p:sldId id="575" r:id="rId163"/>
    <p:sldId id="576" r:id="rId164"/>
    <p:sldId id="577" r:id="rId165"/>
    <p:sldId id="578" r:id="rId166"/>
    <p:sldId id="579" r:id="rId167"/>
    <p:sldId id="580" r:id="rId168"/>
    <p:sldId id="581" r:id="rId169"/>
    <p:sldId id="582" r:id="rId170"/>
    <p:sldId id="583" r:id="rId171"/>
    <p:sldId id="584" r:id="rId172"/>
    <p:sldId id="585" r:id="rId173"/>
    <p:sldId id="586" r:id="rId174"/>
    <p:sldId id="587" r:id="rId175"/>
    <p:sldId id="588" r:id="rId176"/>
    <p:sldId id="589" r:id="rId177"/>
    <p:sldId id="590" r:id="rId178"/>
    <p:sldId id="591" r:id="rId179"/>
    <p:sldId id="592" r:id="rId180"/>
    <p:sldId id="593" r:id="rId181"/>
    <p:sldId id="594" r:id="rId182"/>
    <p:sldId id="595" r:id="rId183"/>
    <p:sldId id="596" r:id="rId184"/>
    <p:sldId id="597" r:id="rId185"/>
    <p:sldId id="321" r:id="rId186"/>
    <p:sldId id="322" r:id="rId187"/>
    <p:sldId id="323" r:id="rId188"/>
    <p:sldId id="324" r:id="rId189"/>
    <p:sldId id="325" r:id="rId190"/>
    <p:sldId id="326" r:id="rId191"/>
    <p:sldId id="327" r:id="rId192"/>
    <p:sldId id="328" r:id="rId193"/>
    <p:sldId id="329" r:id="rId194"/>
    <p:sldId id="330" r:id="rId195"/>
    <p:sldId id="331" r:id="rId196"/>
    <p:sldId id="332" r:id="rId197"/>
    <p:sldId id="333" r:id="rId198"/>
    <p:sldId id="334" r:id="rId199"/>
    <p:sldId id="335" r:id="rId200"/>
    <p:sldId id="336" r:id="rId201"/>
    <p:sldId id="350" r:id="rId202"/>
    <p:sldId id="339" r:id="rId203"/>
    <p:sldId id="338" r:id="rId204"/>
    <p:sldId id="337" r:id="rId205"/>
    <p:sldId id="340" r:id="rId206"/>
    <p:sldId id="341" r:id="rId207"/>
    <p:sldId id="342" r:id="rId208"/>
    <p:sldId id="343" r:id="rId209"/>
    <p:sldId id="369" r:id="rId210"/>
    <p:sldId id="370" r:id="rId211"/>
    <p:sldId id="371" r:id="rId212"/>
    <p:sldId id="372" r:id="rId213"/>
    <p:sldId id="373" r:id="rId214"/>
    <p:sldId id="374" r:id="rId215"/>
    <p:sldId id="375" r:id="rId216"/>
    <p:sldId id="376" r:id="rId217"/>
    <p:sldId id="377" r:id="rId218"/>
    <p:sldId id="378" r:id="rId219"/>
    <p:sldId id="379" r:id="rId220"/>
    <p:sldId id="380" r:id="rId221"/>
    <p:sldId id="344" r:id="rId222"/>
    <p:sldId id="345" r:id="rId223"/>
    <p:sldId id="346" r:id="rId224"/>
    <p:sldId id="347" r:id="rId225"/>
    <p:sldId id="348" r:id="rId226"/>
    <p:sldId id="349" r:id="rId227"/>
    <p:sldId id="351" r:id="rId228"/>
    <p:sldId id="352" r:id="rId229"/>
    <p:sldId id="353" r:id="rId230"/>
    <p:sldId id="354" r:id="rId231"/>
    <p:sldId id="355" r:id="rId232"/>
    <p:sldId id="357" r:id="rId233"/>
    <p:sldId id="358" r:id="rId234"/>
    <p:sldId id="359" r:id="rId235"/>
    <p:sldId id="360" r:id="rId236"/>
    <p:sldId id="361" r:id="rId237"/>
    <p:sldId id="392" r:id="rId238"/>
    <p:sldId id="469" r:id="rId239"/>
    <p:sldId id="467" r:id="rId240"/>
    <p:sldId id="470" r:id="rId241"/>
    <p:sldId id="468" r:id="rId242"/>
    <p:sldId id="471" r:id="rId243"/>
    <p:sldId id="472" r:id="rId244"/>
    <p:sldId id="473" r:id="rId245"/>
    <p:sldId id="474" r:id="rId246"/>
    <p:sldId id="475" r:id="rId247"/>
    <p:sldId id="476" r:id="rId248"/>
    <p:sldId id="477" r:id="rId249"/>
    <p:sldId id="478" r:id="rId250"/>
    <p:sldId id="479" r:id="rId251"/>
    <p:sldId id="480" r:id="rId252"/>
    <p:sldId id="481" r:id="rId253"/>
    <p:sldId id="363" r:id="rId254"/>
    <p:sldId id="482" r:id="rId255"/>
    <p:sldId id="483" r:id="rId256"/>
    <p:sldId id="484" r:id="rId257"/>
    <p:sldId id="485" r:id="rId258"/>
    <p:sldId id="486" r:id="rId259"/>
    <p:sldId id="364" r:id="rId260"/>
    <p:sldId id="487" r:id="rId261"/>
    <p:sldId id="488" r:id="rId262"/>
    <p:sldId id="489" r:id="rId263"/>
    <p:sldId id="490" r:id="rId264"/>
    <p:sldId id="491" r:id="rId265"/>
    <p:sldId id="365" r:id="rId266"/>
    <p:sldId id="366" r:id="rId267"/>
    <p:sldId id="367" r:id="rId268"/>
    <p:sldId id="368" r:id="rId269"/>
    <p:sldId id="492" r:id="rId270"/>
    <p:sldId id="493" r:id="rId271"/>
    <p:sldId id="494" r:id="rId272"/>
    <p:sldId id="496" r:id="rId273"/>
    <p:sldId id="497" r:id="rId274"/>
    <p:sldId id="498" r:id="rId275"/>
    <p:sldId id="499" r:id="rId276"/>
    <p:sldId id="500" r:id="rId277"/>
    <p:sldId id="501" r:id="rId278"/>
    <p:sldId id="502" r:id="rId279"/>
    <p:sldId id="495" r:id="rId280"/>
    <p:sldId id="381" r:id="rId281"/>
    <p:sldId id="382" r:id="rId282"/>
    <p:sldId id="383" r:id="rId283"/>
    <p:sldId id="384" r:id="rId284"/>
    <p:sldId id="385" r:id="rId285"/>
    <p:sldId id="386" r:id="rId286"/>
    <p:sldId id="387" r:id="rId287"/>
    <p:sldId id="388" r:id="rId288"/>
    <p:sldId id="389" r:id="rId289"/>
    <p:sldId id="390" r:id="rId290"/>
    <p:sldId id="391" r:id="rId291"/>
    <p:sldId id="393" r:id="rId292"/>
    <p:sldId id="394" r:id="rId293"/>
    <p:sldId id="395" r:id="rId294"/>
    <p:sldId id="396" r:id="rId295"/>
    <p:sldId id="397" r:id="rId296"/>
    <p:sldId id="398" r:id="rId297"/>
    <p:sldId id="399" r:id="rId298"/>
    <p:sldId id="400" r:id="rId299"/>
    <p:sldId id="401" r:id="rId300"/>
    <p:sldId id="402" r:id="rId301"/>
    <p:sldId id="403" r:id="rId302"/>
    <p:sldId id="404" r:id="rId303"/>
    <p:sldId id="439" r:id="rId304"/>
    <p:sldId id="440" r:id="rId305"/>
    <p:sldId id="405" r:id="rId306"/>
    <p:sldId id="406" r:id="rId307"/>
    <p:sldId id="407" r:id="rId308"/>
    <p:sldId id="408" r:id="rId309"/>
    <p:sldId id="409" r:id="rId310"/>
    <p:sldId id="410" r:id="rId311"/>
    <p:sldId id="411" r:id="rId312"/>
    <p:sldId id="412" r:id="rId313"/>
    <p:sldId id="413" r:id="rId314"/>
    <p:sldId id="414" r:id="rId315"/>
    <p:sldId id="415" r:id="rId316"/>
    <p:sldId id="416" r:id="rId317"/>
    <p:sldId id="417" r:id="rId318"/>
    <p:sldId id="418" r:id="rId319"/>
    <p:sldId id="419" r:id="rId320"/>
    <p:sldId id="420" r:id="rId321"/>
    <p:sldId id="421" r:id="rId322"/>
    <p:sldId id="422" r:id="rId323"/>
    <p:sldId id="423" r:id="rId324"/>
    <p:sldId id="424" r:id="rId325"/>
    <p:sldId id="425" r:id="rId326"/>
    <p:sldId id="426" r:id="rId327"/>
    <p:sldId id="427" r:id="rId328"/>
    <p:sldId id="428" r:id="rId329"/>
    <p:sldId id="429" r:id="rId330"/>
    <p:sldId id="430" r:id="rId331"/>
    <p:sldId id="431" r:id="rId332"/>
    <p:sldId id="432" r:id="rId333"/>
    <p:sldId id="433" r:id="rId334"/>
    <p:sldId id="434" r:id="rId335"/>
    <p:sldId id="435" r:id="rId336"/>
    <p:sldId id="436" r:id="rId337"/>
    <p:sldId id="437" r:id="rId338"/>
    <p:sldId id="438" r:id="rId339"/>
    <p:sldId id="441" r:id="rId340"/>
    <p:sldId id="442" r:id="rId341"/>
    <p:sldId id="443" r:id="rId342"/>
    <p:sldId id="444" r:id="rId343"/>
    <p:sldId id="445" r:id="rId344"/>
    <p:sldId id="446" r:id="rId345"/>
    <p:sldId id="447" r:id="rId346"/>
    <p:sldId id="448" r:id="rId347"/>
    <p:sldId id="449" r:id="rId348"/>
    <p:sldId id="450" r:id="rId349"/>
    <p:sldId id="451" r:id="rId350"/>
    <p:sldId id="452" r:id="rId351"/>
    <p:sldId id="453" r:id="rId352"/>
    <p:sldId id="454" r:id="rId353"/>
    <p:sldId id="455" r:id="rId354"/>
    <p:sldId id="456" r:id="rId355"/>
    <p:sldId id="457" r:id="rId356"/>
    <p:sldId id="458" r:id="rId357"/>
    <p:sldId id="459" r:id="rId358"/>
    <p:sldId id="460" r:id="rId359"/>
    <p:sldId id="461" r:id="rId360"/>
    <p:sldId id="462" r:id="rId361"/>
    <p:sldId id="463" r:id="rId362"/>
    <p:sldId id="464" r:id="rId363"/>
    <p:sldId id="465" r:id="rId364"/>
    <p:sldId id="466" r:id="rId36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lue_Fat" initials="B" lastIdx="3"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4" autoAdjust="0"/>
    <p:restoredTop sz="94660"/>
  </p:normalViewPr>
  <p:slideViewPr>
    <p:cSldViewPr snapToGrid="0">
      <p:cViewPr varScale="1">
        <p:scale>
          <a:sx n="69" d="100"/>
          <a:sy n="69" d="100"/>
        </p:scale>
        <p:origin x="80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91.xml"/><Relationship Id="rId299" Type="http://schemas.openxmlformats.org/officeDocument/2006/relationships/slide" Target="slides/slide273.xml"/><Relationship Id="rId21" Type="http://schemas.openxmlformats.org/officeDocument/2006/relationships/slideMaster" Target="slideMasters/slideMaster21.xml"/><Relationship Id="rId63" Type="http://schemas.openxmlformats.org/officeDocument/2006/relationships/slide" Target="slides/slide37.xml"/><Relationship Id="rId159" Type="http://schemas.openxmlformats.org/officeDocument/2006/relationships/slide" Target="slides/slide133.xml"/><Relationship Id="rId324" Type="http://schemas.openxmlformats.org/officeDocument/2006/relationships/slide" Target="slides/slide298.xml"/><Relationship Id="rId366" Type="http://schemas.openxmlformats.org/officeDocument/2006/relationships/notesMaster" Target="notesMasters/notesMaster1.xml"/><Relationship Id="rId170" Type="http://schemas.openxmlformats.org/officeDocument/2006/relationships/slide" Target="slides/slide144.xml"/><Relationship Id="rId226" Type="http://schemas.openxmlformats.org/officeDocument/2006/relationships/slide" Target="slides/slide200.xml"/><Relationship Id="rId268" Type="http://schemas.openxmlformats.org/officeDocument/2006/relationships/slide" Target="slides/slide242.xml"/><Relationship Id="rId32" Type="http://schemas.openxmlformats.org/officeDocument/2006/relationships/slide" Target="slides/slide6.xml"/><Relationship Id="rId74" Type="http://schemas.openxmlformats.org/officeDocument/2006/relationships/slide" Target="slides/slide48.xml"/><Relationship Id="rId128" Type="http://schemas.openxmlformats.org/officeDocument/2006/relationships/slide" Target="slides/slide102.xml"/><Relationship Id="rId335" Type="http://schemas.openxmlformats.org/officeDocument/2006/relationships/slide" Target="slides/slide309.xml"/><Relationship Id="rId5" Type="http://schemas.openxmlformats.org/officeDocument/2006/relationships/slideMaster" Target="slideMasters/slideMaster5.xml"/><Relationship Id="rId181" Type="http://schemas.openxmlformats.org/officeDocument/2006/relationships/slide" Target="slides/slide155.xml"/><Relationship Id="rId237" Type="http://schemas.openxmlformats.org/officeDocument/2006/relationships/slide" Target="slides/slide211.xml"/><Relationship Id="rId279" Type="http://schemas.openxmlformats.org/officeDocument/2006/relationships/slide" Target="slides/slide253.xml"/><Relationship Id="rId43" Type="http://schemas.openxmlformats.org/officeDocument/2006/relationships/slide" Target="slides/slide17.xml"/><Relationship Id="rId139" Type="http://schemas.openxmlformats.org/officeDocument/2006/relationships/slide" Target="slides/slide113.xml"/><Relationship Id="rId290" Type="http://schemas.openxmlformats.org/officeDocument/2006/relationships/slide" Target="slides/slide264.xml"/><Relationship Id="rId304" Type="http://schemas.openxmlformats.org/officeDocument/2006/relationships/slide" Target="slides/slide278.xml"/><Relationship Id="rId346" Type="http://schemas.openxmlformats.org/officeDocument/2006/relationships/slide" Target="slides/slide320.xml"/><Relationship Id="rId85" Type="http://schemas.openxmlformats.org/officeDocument/2006/relationships/slide" Target="slides/slide59.xml"/><Relationship Id="rId150" Type="http://schemas.openxmlformats.org/officeDocument/2006/relationships/slide" Target="slides/slide124.xml"/><Relationship Id="rId192" Type="http://schemas.openxmlformats.org/officeDocument/2006/relationships/slide" Target="slides/slide166.xml"/><Relationship Id="rId206" Type="http://schemas.openxmlformats.org/officeDocument/2006/relationships/slide" Target="slides/slide180.xml"/><Relationship Id="rId248" Type="http://schemas.openxmlformats.org/officeDocument/2006/relationships/slide" Target="slides/slide222.xml"/><Relationship Id="rId12" Type="http://schemas.openxmlformats.org/officeDocument/2006/relationships/slideMaster" Target="slideMasters/slideMaster12.xml"/><Relationship Id="rId108" Type="http://schemas.openxmlformats.org/officeDocument/2006/relationships/slide" Target="slides/slide82.xml"/><Relationship Id="rId315" Type="http://schemas.openxmlformats.org/officeDocument/2006/relationships/slide" Target="slides/slide289.xml"/><Relationship Id="rId357" Type="http://schemas.openxmlformats.org/officeDocument/2006/relationships/slide" Target="slides/slide331.xml"/><Relationship Id="rId54" Type="http://schemas.openxmlformats.org/officeDocument/2006/relationships/slide" Target="slides/slide28.xml"/><Relationship Id="rId96" Type="http://schemas.openxmlformats.org/officeDocument/2006/relationships/slide" Target="slides/slide70.xml"/><Relationship Id="rId161" Type="http://schemas.openxmlformats.org/officeDocument/2006/relationships/slide" Target="slides/slide135.xml"/><Relationship Id="rId217" Type="http://schemas.openxmlformats.org/officeDocument/2006/relationships/slide" Target="slides/slide191.xml"/><Relationship Id="rId259" Type="http://schemas.openxmlformats.org/officeDocument/2006/relationships/slide" Target="slides/slide233.xml"/><Relationship Id="rId23" Type="http://schemas.openxmlformats.org/officeDocument/2006/relationships/slideMaster" Target="slideMasters/slideMaster23.xml"/><Relationship Id="rId119" Type="http://schemas.openxmlformats.org/officeDocument/2006/relationships/slide" Target="slides/slide93.xml"/><Relationship Id="rId270" Type="http://schemas.openxmlformats.org/officeDocument/2006/relationships/slide" Target="slides/slide244.xml"/><Relationship Id="rId326" Type="http://schemas.openxmlformats.org/officeDocument/2006/relationships/slide" Target="slides/slide300.xml"/><Relationship Id="rId65" Type="http://schemas.openxmlformats.org/officeDocument/2006/relationships/slide" Target="slides/slide39.xml"/><Relationship Id="rId130" Type="http://schemas.openxmlformats.org/officeDocument/2006/relationships/slide" Target="slides/slide104.xml"/><Relationship Id="rId368" Type="http://schemas.openxmlformats.org/officeDocument/2006/relationships/presProps" Target="presProps.xml"/><Relationship Id="rId172" Type="http://schemas.openxmlformats.org/officeDocument/2006/relationships/slide" Target="slides/slide146.xml"/><Relationship Id="rId228" Type="http://schemas.openxmlformats.org/officeDocument/2006/relationships/slide" Target="slides/slide202.xml"/><Relationship Id="rId281" Type="http://schemas.openxmlformats.org/officeDocument/2006/relationships/slide" Target="slides/slide255.xml"/><Relationship Id="rId337" Type="http://schemas.openxmlformats.org/officeDocument/2006/relationships/slide" Target="slides/slide311.xml"/><Relationship Id="rId34" Type="http://schemas.openxmlformats.org/officeDocument/2006/relationships/slide" Target="slides/slide8.xml"/><Relationship Id="rId76" Type="http://schemas.openxmlformats.org/officeDocument/2006/relationships/slide" Target="slides/slide50.xml"/><Relationship Id="rId141" Type="http://schemas.openxmlformats.org/officeDocument/2006/relationships/slide" Target="slides/slide115.xml"/><Relationship Id="rId7" Type="http://schemas.openxmlformats.org/officeDocument/2006/relationships/slideMaster" Target="slideMasters/slideMaster7.xml"/><Relationship Id="rId183" Type="http://schemas.openxmlformats.org/officeDocument/2006/relationships/slide" Target="slides/slide157.xml"/><Relationship Id="rId239" Type="http://schemas.openxmlformats.org/officeDocument/2006/relationships/slide" Target="slides/slide213.xml"/><Relationship Id="rId250" Type="http://schemas.openxmlformats.org/officeDocument/2006/relationships/slide" Target="slides/slide224.xml"/><Relationship Id="rId292" Type="http://schemas.openxmlformats.org/officeDocument/2006/relationships/slide" Target="slides/slide266.xml"/><Relationship Id="rId306" Type="http://schemas.openxmlformats.org/officeDocument/2006/relationships/slide" Target="slides/slide280.xml"/><Relationship Id="rId45" Type="http://schemas.openxmlformats.org/officeDocument/2006/relationships/slide" Target="slides/slide19.xml"/><Relationship Id="rId87" Type="http://schemas.openxmlformats.org/officeDocument/2006/relationships/slide" Target="slides/slide61.xml"/><Relationship Id="rId110" Type="http://schemas.openxmlformats.org/officeDocument/2006/relationships/slide" Target="slides/slide84.xml"/><Relationship Id="rId348" Type="http://schemas.openxmlformats.org/officeDocument/2006/relationships/slide" Target="slides/slide322.xml"/><Relationship Id="rId152" Type="http://schemas.openxmlformats.org/officeDocument/2006/relationships/slide" Target="slides/slide126.xml"/><Relationship Id="rId194" Type="http://schemas.openxmlformats.org/officeDocument/2006/relationships/slide" Target="slides/slide168.xml"/><Relationship Id="rId208" Type="http://schemas.openxmlformats.org/officeDocument/2006/relationships/slide" Target="slides/slide182.xml"/><Relationship Id="rId261" Type="http://schemas.openxmlformats.org/officeDocument/2006/relationships/slide" Target="slides/slide235.xml"/><Relationship Id="rId14" Type="http://schemas.openxmlformats.org/officeDocument/2006/relationships/slideMaster" Target="slideMasters/slideMaster14.xml"/><Relationship Id="rId56" Type="http://schemas.openxmlformats.org/officeDocument/2006/relationships/slide" Target="slides/slide30.xml"/><Relationship Id="rId317" Type="http://schemas.openxmlformats.org/officeDocument/2006/relationships/slide" Target="slides/slide291.xml"/><Relationship Id="rId359" Type="http://schemas.openxmlformats.org/officeDocument/2006/relationships/slide" Target="slides/slide333.xml"/><Relationship Id="rId98" Type="http://schemas.openxmlformats.org/officeDocument/2006/relationships/slide" Target="slides/slide72.xml"/><Relationship Id="rId121" Type="http://schemas.openxmlformats.org/officeDocument/2006/relationships/slide" Target="slides/slide95.xml"/><Relationship Id="rId163" Type="http://schemas.openxmlformats.org/officeDocument/2006/relationships/slide" Target="slides/slide137.xml"/><Relationship Id="rId219" Type="http://schemas.openxmlformats.org/officeDocument/2006/relationships/slide" Target="slides/slide193.xml"/><Relationship Id="rId370" Type="http://schemas.openxmlformats.org/officeDocument/2006/relationships/theme" Target="theme/theme1.xml"/><Relationship Id="rId230" Type="http://schemas.openxmlformats.org/officeDocument/2006/relationships/slide" Target="slides/slide204.xml"/><Relationship Id="rId25" Type="http://schemas.openxmlformats.org/officeDocument/2006/relationships/slideMaster" Target="slideMasters/slideMaster25.xml"/><Relationship Id="rId67" Type="http://schemas.openxmlformats.org/officeDocument/2006/relationships/slide" Target="slides/slide41.xml"/><Relationship Id="rId272" Type="http://schemas.openxmlformats.org/officeDocument/2006/relationships/slide" Target="slides/slide246.xml"/><Relationship Id="rId328" Type="http://schemas.openxmlformats.org/officeDocument/2006/relationships/slide" Target="slides/slide302.xml"/><Relationship Id="rId132" Type="http://schemas.openxmlformats.org/officeDocument/2006/relationships/slide" Target="slides/slide106.xml"/><Relationship Id="rId174" Type="http://schemas.openxmlformats.org/officeDocument/2006/relationships/slide" Target="slides/slide148.xml"/><Relationship Id="rId241" Type="http://schemas.openxmlformats.org/officeDocument/2006/relationships/slide" Target="slides/slide215.xml"/><Relationship Id="rId15" Type="http://schemas.openxmlformats.org/officeDocument/2006/relationships/slideMaster" Target="slideMasters/slideMaster15.xml"/><Relationship Id="rId36" Type="http://schemas.openxmlformats.org/officeDocument/2006/relationships/slide" Target="slides/slide10.xml"/><Relationship Id="rId57" Type="http://schemas.openxmlformats.org/officeDocument/2006/relationships/slide" Target="slides/slide31.xml"/><Relationship Id="rId262" Type="http://schemas.openxmlformats.org/officeDocument/2006/relationships/slide" Target="slides/slide236.xml"/><Relationship Id="rId283" Type="http://schemas.openxmlformats.org/officeDocument/2006/relationships/slide" Target="slides/slide257.xml"/><Relationship Id="rId318" Type="http://schemas.openxmlformats.org/officeDocument/2006/relationships/slide" Target="slides/slide292.xml"/><Relationship Id="rId339" Type="http://schemas.openxmlformats.org/officeDocument/2006/relationships/slide" Target="slides/slide313.xml"/><Relationship Id="rId78" Type="http://schemas.openxmlformats.org/officeDocument/2006/relationships/slide" Target="slides/slide52.xml"/><Relationship Id="rId99" Type="http://schemas.openxmlformats.org/officeDocument/2006/relationships/slide" Target="slides/slide73.xml"/><Relationship Id="rId101" Type="http://schemas.openxmlformats.org/officeDocument/2006/relationships/slide" Target="slides/slide75.xml"/><Relationship Id="rId122" Type="http://schemas.openxmlformats.org/officeDocument/2006/relationships/slide" Target="slides/slide96.xml"/><Relationship Id="rId143" Type="http://schemas.openxmlformats.org/officeDocument/2006/relationships/slide" Target="slides/slide117.xml"/><Relationship Id="rId164" Type="http://schemas.openxmlformats.org/officeDocument/2006/relationships/slide" Target="slides/slide138.xml"/><Relationship Id="rId185" Type="http://schemas.openxmlformats.org/officeDocument/2006/relationships/slide" Target="slides/slide159.xml"/><Relationship Id="rId350" Type="http://schemas.openxmlformats.org/officeDocument/2006/relationships/slide" Target="slides/slide324.xml"/><Relationship Id="rId371" Type="http://schemas.openxmlformats.org/officeDocument/2006/relationships/tableStyles" Target="tableStyles.xml"/><Relationship Id="rId9" Type="http://schemas.openxmlformats.org/officeDocument/2006/relationships/slideMaster" Target="slideMasters/slideMaster9.xml"/><Relationship Id="rId210" Type="http://schemas.openxmlformats.org/officeDocument/2006/relationships/slide" Target="slides/slide184.xml"/><Relationship Id="rId26" Type="http://schemas.openxmlformats.org/officeDocument/2006/relationships/slideMaster" Target="slideMasters/slideMaster26.xml"/><Relationship Id="rId231" Type="http://schemas.openxmlformats.org/officeDocument/2006/relationships/slide" Target="slides/slide205.xml"/><Relationship Id="rId252" Type="http://schemas.openxmlformats.org/officeDocument/2006/relationships/slide" Target="slides/slide226.xml"/><Relationship Id="rId273" Type="http://schemas.openxmlformats.org/officeDocument/2006/relationships/slide" Target="slides/slide247.xml"/><Relationship Id="rId294" Type="http://schemas.openxmlformats.org/officeDocument/2006/relationships/slide" Target="slides/slide268.xml"/><Relationship Id="rId308" Type="http://schemas.openxmlformats.org/officeDocument/2006/relationships/slide" Target="slides/slide282.xml"/><Relationship Id="rId329" Type="http://schemas.openxmlformats.org/officeDocument/2006/relationships/slide" Target="slides/slide303.xml"/><Relationship Id="rId47" Type="http://schemas.openxmlformats.org/officeDocument/2006/relationships/slide" Target="slides/slide21.xml"/><Relationship Id="rId68" Type="http://schemas.openxmlformats.org/officeDocument/2006/relationships/slide" Target="slides/slide42.xml"/><Relationship Id="rId89" Type="http://schemas.openxmlformats.org/officeDocument/2006/relationships/slide" Target="slides/slide63.xml"/><Relationship Id="rId112" Type="http://schemas.openxmlformats.org/officeDocument/2006/relationships/slide" Target="slides/slide86.xml"/><Relationship Id="rId133" Type="http://schemas.openxmlformats.org/officeDocument/2006/relationships/slide" Target="slides/slide107.xml"/><Relationship Id="rId154" Type="http://schemas.openxmlformats.org/officeDocument/2006/relationships/slide" Target="slides/slide128.xml"/><Relationship Id="rId175" Type="http://schemas.openxmlformats.org/officeDocument/2006/relationships/slide" Target="slides/slide149.xml"/><Relationship Id="rId340" Type="http://schemas.openxmlformats.org/officeDocument/2006/relationships/slide" Target="slides/slide314.xml"/><Relationship Id="rId361" Type="http://schemas.openxmlformats.org/officeDocument/2006/relationships/slide" Target="slides/slide335.xml"/><Relationship Id="rId196" Type="http://schemas.openxmlformats.org/officeDocument/2006/relationships/slide" Target="slides/slide170.xml"/><Relationship Id="rId200" Type="http://schemas.openxmlformats.org/officeDocument/2006/relationships/slide" Target="slides/slide174.xml"/><Relationship Id="rId16" Type="http://schemas.openxmlformats.org/officeDocument/2006/relationships/slideMaster" Target="slideMasters/slideMaster16.xml"/><Relationship Id="rId221" Type="http://schemas.openxmlformats.org/officeDocument/2006/relationships/slide" Target="slides/slide195.xml"/><Relationship Id="rId242" Type="http://schemas.openxmlformats.org/officeDocument/2006/relationships/slide" Target="slides/slide216.xml"/><Relationship Id="rId263" Type="http://schemas.openxmlformats.org/officeDocument/2006/relationships/slide" Target="slides/slide237.xml"/><Relationship Id="rId284" Type="http://schemas.openxmlformats.org/officeDocument/2006/relationships/slide" Target="slides/slide258.xml"/><Relationship Id="rId319" Type="http://schemas.openxmlformats.org/officeDocument/2006/relationships/slide" Target="slides/slide293.xml"/><Relationship Id="rId37" Type="http://schemas.openxmlformats.org/officeDocument/2006/relationships/slide" Target="slides/slide11.xml"/><Relationship Id="rId58" Type="http://schemas.openxmlformats.org/officeDocument/2006/relationships/slide" Target="slides/slide32.xml"/><Relationship Id="rId79" Type="http://schemas.openxmlformats.org/officeDocument/2006/relationships/slide" Target="slides/slide53.xml"/><Relationship Id="rId102" Type="http://schemas.openxmlformats.org/officeDocument/2006/relationships/slide" Target="slides/slide76.xml"/><Relationship Id="rId123" Type="http://schemas.openxmlformats.org/officeDocument/2006/relationships/slide" Target="slides/slide97.xml"/><Relationship Id="rId144" Type="http://schemas.openxmlformats.org/officeDocument/2006/relationships/slide" Target="slides/slide118.xml"/><Relationship Id="rId330" Type="http://schemas.openxmlformats.org/officeDocument/2006/relationships/slide" Target="slides/slide304.xml"/><Relationship Id="rId90" Type="http://schemas.openxmlformats.org/officeDocument/2006/relationships/slide" Target="slides/slide64.xml"/><Relationship Id="rId165" Type="http://schemas.openxmlformats.org/officeDocument/2006/relationships/slide" Target="slides/slide139.xml"/><Relationship Id="rId186" Type="http://schemas.openxmlformats.org/officeDocument/2006/relationships/slide" Target="slides/slide160.xml"/><Relationship Id="rId351" Type="http://schemas.openxmlformats.org/officeDocument/2006/relationships/slide" Target="slides/slide325.xml"/><Relationship Id="rId211" Type="http://schemas.openxmlformats.org/officeDocument/2006/relationships/slide" Target="slides/slide185.xml"/><Relationship Id="rId232" Type="http://schemas.openxmlformats.org/officeDocument/2006/relationships/slide" Target="slides/slide206.xml"/><Relationship Id="rId253" Type="http://schemas.openxmlformats.org/officeDocument/2006/relationships/slide" Target="slides/slide227.xml"/><Relationship Id="rId274" Type="http://schemas.openxmlformats.org/officeDocument/2006/relationships/slide" Target="slides/slide248.xml"/><Relationship Id="rId295" Type="http://schemas.openxmlformats.org/officeDocument/2006/relationships/slide" Target="slides/slide269.xml"/><Relationship Id="rId309" Type="http://schemas.openxmlformats.org/officeDocument/2006/relationships/slide" Target="slides/slide283.xml"/><Relationship Id="rId27" Type="http://schemas.openxmlformats.org/officeDocument/2006/relationships/slide" Target="slides/slide1.xml"/><Relationship Id="rId48" Type="http://schemas.openxmlformats.org/officeDocument/2006/relationships/slide" Target="slides/slide22.xml"/><Relationship Id="rId69" Type="http://schemas.openxmlformats.org/officeDocument/2006/relationships/slide" Target="slides/slide43.xml"/><Relationship Id="rId113" Type="http://schemas.openxmlformats.org/officeDocument/2006/relationships/slide" Target="slides/slide87.xml"/><Relationship Id="rId134" Type="http://schemas.openxmlformats.org/officeDocument/2006/relationships/slide" Target="slides/slide108.xml"/><Relationship Id="rId320" Type="http://schemas.openxmlformats.org/officeDocument/2006/relationships/slide" Target="slides/slide294.xml"/><Relationship Id="rId80" Type="http://schemas.openxmlformats.org/officeDocument/2006/relationships/slide" Target="slides/slide54.xml"/><Relationship Id="rId155" Type="http://schemas.openxmlformats.org/officeDocument/2006/relationships/slide" Target="slides/slide129.xml"/><Relationship Id="rId176" Type="http://schemas.openxmlformats.org/officeDocument/2006/relationships/slide" Target="slides/slide150.xml"/><Relationship Id="rId197" Type="http://schemas.openxmlformats.org/officeDocument/2006/relationships/slide" Target="slides/slide171.xml"/><Relationship Id="rId341" Type="http://schemas.openxmlformats.org/officeDocument/2006/relationships/slide" Target="slides/slide315.xml"/><Relationship Id="rId362" Type="http://schemas.openxmlformats.org/officeDocument/2006/relationships/slide" Target="slides/slide336.xml"/><Relationship Id="rId201" Type="http://schemas.openxmlformats.org/officeDocument/2006/relationships/slide" Target="slides/slide175.xml"/><Relationship Id="rId222" Type="http://schemas.openxmlformats.org/officeDocument/2006/relationships/slide" Target="slides/slide196.xml"/><Relationship Id="rId243" Type="http://schemas.openxmlformats.org/officeDocument/2006/relationships/slide" Target="slides/slide217.xml"/><Relationship Id="rId264" Type="http://schemas.openxmlformats.org/officeDocument/2006/relationships/slide" Target="slides/slide238.xml"/><Relationship Id="rId285" Type="http://schemas.openxmlformats.org/officeDocument/2006/relationships/slide" Target="slides/slide259.xml"/><Relationship Id="rId17" Type="http://schemas.openxmlformats.org/officeDocument/2006/relationships/slideMaster" Target="slideMasters/slideMaster17.xml"/><Relationship Id="rId38" Type="http://schemas.openxmlformats.org/officeDocument/2006/relationships/slide" Target="slides/slide12.xml"/><Relationship Id="rId59" Type="http://schemas.openxmlformats.org/officeDocument/2006/relationships/slide" Target="slides/slide33.xml"/><Relationship Id="rId103" Type="http://schemas.openxmlformats.org/officeDocument/2006/relationships/slide" Target="slides/slide77.xml"/><Relationship Id="rId124" Type="http://schemas.openxmlformats.org/officeDocument/2006/relationships/slide" Target="slides/slide98.xml"/><Relationship Id="rId310" Type="http://schemas.openxmlformats.org/officeDocument/2006/relationships/slide" Target="slides/slide284.xml"/><Relationship Id="rId70" Type="http://schemas.openxmlformats.org/officeDocument/2006/relationships/slide" Target="slides/slide44.xml"/><Relationship Id="rId91" Type="http://schemas.openxmlformats.org/officeDocument/2006/relationships/slide" Target="slides/slide65.xml"/><Relationship Id="rId145" Type="http://schemas.openxmlformats.org/officeDocument/2006/relationships/slide" Target="slides/slide119.xml"/><Relationship Id="rId166" Type="http://schemas.openxmlformats.org/officeDocument/2006/relationships/slide" Target="slides/slide140.xml"/><Relationship Id="rId187" Type="http://schemas.openxmlformats.org/officeDocument/2006/relationships/slide" Target="slides/slide161.xml"/><Relationship Id="rId331" Type="http://schemas.openxmlformats.org/officeDocument/2006/relationships/slide" Target="slides/slide305.xml"/><Relationship Id="rId352" Type="http://schemas.openxmlformats.org/officeDocument/2006/relationships/slide" Target="slides/slide326.xml"/><Relationship Id="rId1" Type="http://schemas.openxmlformats.org/officeDocument/2006/relationships/slideMaster" Target="slideMasters/slideMaster1.xml"/><Relationship Id="rId212" Type="http://schemas.openxmlformats.org/officeDocument/2006/relationships/slide" Target="slides/slide186.xml"/><Relationship Id="rId233" Type="http://schemas.openxmlformats.org/officeDocument/2006/relationships/slide" Target="slides/slide207.xml"/><Relationship Id="rId254" Type="http://schemas.openxmlformats.org/officeDocument/2006/relationships/slide" Target="slides/slide228.xml"/><Relationship Id="rId28" Type="http://schemas.openxmlformats.org/officeDocument/2006/relationships/slide" Target="slides/slide2.xml"/><Relationship Id="rId49" Type="http://schemas.openxmlformats.org/officeDocument/2006/relationships/slide" Target="slides/slide23.xml"/><Relationship Id="rId114" Type="http://schemas.openxmlformats.org/officeDocument/2006/relationships/slide" Target="slides/slide88.xml"/><Relationship Id="rId275" Type="http://schemas.openxmlformats.org/officeDocument/2006/relationships/slide" Target="slides/slide249.xml"/><Relationship Id="rId296" Type="http://schemas.openxmlformats.org/officeDocument/2006/relationships/slide" Target="slides/slide270.xml"/><Relationship Id="rId300" Type="http://schemas.openxmlformats.org/officeDocument/2006/relationships/slide" Target="slides/slide274.xml"/><Relationship Id="rId60" Type="http://schemas.openxmlformats.org/officeDocument/2006/relationships/slide" Target="slides/slide34.xml"/><Relationship Id="rId81" Type="http://schemas.openxmlformats.org/officeDocument/2006/relationships/slide" Target="slides/slide55.xml"/><Relationship Id="rId135" Type="http://schemas.openxmlformats.org/officeDocument/2006/relationships/slide" Target="slides/slide109.xml"/><Relationship Id="rId156" Type="http://schemas.openxmlformats.org/officeDocument/2006/relationships/slide" Target="slides/slide130.xml"/><Relationship Id="rId177" Type="http://schemas.openxmlformats.org/officeDocument/2006/relationships/slide" Target="slides/slide151.xml"/><Relationship Id="rId198" Type="http://schemas.openxmlformats.org/officeDocument/2006/relationships/slide" Target="slides/slide172.xml"/><Relationship Id="rId321" Type="http://schemas.openxmlformats.org/officeDocument/2006/relationships/slide" Target="slides/slide295.xml"/><Relationship Id="rId342" Type="http://schemas.openxmlformats.org/officeDocument/2006/relationships/slide" Target="slides/slide316.xml"/><Relationship Id="rId363" Type="http://schemas.openxmlformats.org/officeDocument/2006/relationships/slide" Target="slides/slide337.xml"/><Relationship Id="rId202" Type="http://schemas.openxmlformats.org/officeDocument/2006/relationships/slide" Target="slides/slide176.xml"/><Relationship Id="rId223" Type="http://schemas.openxmlformats.org/officeDocument/2006/relationships/slide" Target="slides/slide197.xml"/><Relationship Id="rId244" Type="http://schemas.openxmlformats.org/officeDocument/2006/relationships/slide" Target="slides/slide218.xml"/><Relationship Id="rId18" Type="http://schemas.openxmlformats.org/officeDocument/2006/relationships/slideMaster" Target="slideMasters/slideMaster18.xml"/><Relationship Id="rId39" Type="http://schemas.openxmlformats.org/officeDocument/2006/relationships/slide" Target="slides/slide13.xml"/><Relationship Id="rId265" Type="http://schemas.openxmlformats.org/officeDocument/2006/relationships/slide" Target="slides/slide239.xml"/><Relationship Id="rId286" Type="http://schemas.openxmlformats.org/officeDocument/2006/relationships/slide" Target="slides/slide260.xml"/><Relationship Id="rId50" Type="http://schemas.openxmlformats.org/officeDocument/2006/relationships/slide" Target="slides/slide24.xml"/><Relationship Id="rId104" Type="http://schemas.openxmlformats.org/officeDocument/2006/relationships/slide" Target="slides/slide78.xml"/><Relationship Id="rId125" Type="http://schemas.openxmlformats.org/officeDocument/2006/relationships/slide" Target="slides/slide99.xml"/><Relationship Id="rId146" Type="http://schemas.openxmlformats.org/officeDocument/2006/relationships/slide" Target="slides/slide120.xml"/><Relationship Id="rId167" Type="http://schemas.openxmlformats.org/officeDocument/2006/relationships/slide" Target="slides/slide141.xml"/><Relationship Id="rId188" Type="http://schemas.openxmlformats.org/officeDocument/2006/relationships/slide" Target="slides/slide162.xml"/><Relationship Id="rId311" Type="http://schemas.openxmlformats.org/officeDocument/2006/relationships/slide" Target="slides/slide285.xml"/><Relationship Id="rId332" Type="http://schemas.openxmlformats.org/officeDocument/2006/relationships/slide" Target="slides/slide306.xml"/><Relationship Id="rId353" Type="http://schemas.openxmlformats.org/officeDocument/2006/relationships/slide" Target="slides/slide327.xml"/><Relationship Id="rId71" Type="http://schemas.openxmlformats.org/officeDocument/2006/relationships/slide" Target="slides/slide45.xml"/><Relationship Id="rId92" Type="http://schemas.openxmlformats.org/officeDocument/2006/relationships/slide" Target="slides/slide66.xml"/><Relationship Id="rId213" Type="http://schemas.openxmlformats.org/officeDocument/2006/relationships/slide" Target="slides/slide187.xml"/><Relationship Id="rId234" Type="http://schemas.openxmlformats.org/officeDocument/2006/relationships/slide" Target="slides/slide208.xml"/><Relationship Id="rId2" Type="http://schemas.openxmlformats.org/officeDocument/2006/relationships/slideMaster" Target="slideMasters/slideMaster2.xml"/><Relationship Id="rId29" Type="http://schemas.openxmlformats.org/officeDocument/2006/relationships/slide" Target="slides/slide3.xml"/><Relationship Id="rId255" Type="http://schemas.openxmlformats.org/officeDocument/2006/relationships/slide" Target="slides/slide229.xml"/><Relationship Id="rId276" Type="http://schemas.openxmlformats.org/officeDocument/2006/relationships/slide" Target="slides/slide250.xml"/><Relationship Id="rId297" Type="http://schemas.openxmlformats.org/officeDocument/2006/relationships/slide" Target="slides/slide271.xml"/><Relationship Id="rId40" Type="http://schemas.openxmlformats.org/officeDocument/2006/relationships/slide" Target="slides/slide14.xml"/><Relationship Id="rId115" Type="http://schemas.openxmlformats.org/officeDocument/2006/relationships/slide" Target="slides/slide89.xml"/><Relationship Id="rId136" Type="http://schemas.openxmlformats.org/officeDocument/2006/relationships/slide" Target="slides/slide110.xml"/><Relationship Id="rId157" Type="http://schemas.openxmlformats.org/officeDocument/2006/relationships/slide" Target="slides/slide131.xml"/><Relationship Id="rId178" Type="http://schemas.openxmlformats.org/officeDocument/2006/relationships/slide" Target="slides/slide152.xml"/><Relationship Id="rId301" Type="http://schemas.openxmlformats.org/officeDocument/2006/relationships/slide" Target="slides/slide275.xml"/><Relationship Id="rId322" Type="http://schemas.openxmlformats.org/officeDocument/2006/relationships/slide" Target="slides/slide296.xml"/><Relationship Id="rId343" Type="http://schemas.openxmlformats.org/officeDocument/2006/relationships/slide" Target="slides/slide317.xml"/><Relationship Id="rId364" Type="http://schemas.openxmlformats.org/officeDocument/2006/relationships/slide" Target="slides/slide338.xml"/><Relationship Id="rId61" Type="http://schemas.openxmlformats.org/officeDocument/2006/relationships/slide" Target="slides/slide35.xml"/><Relationship Id="rId82" Type="http://schemas.openxmlformats.org/officeDocument/2006/relationships/slide" Target="slides/slide56.xml"/><Relationship Id="rId199" Type="http://schemas.openxmlformats.org/officeDocument/2006/relationships/slide" Target="slides/slide173.xml"/><Relationship Id="rId203" Type="http://schemas.openxmlformats.org/officeDocument/2006/relationships/slide" Target="slides/slide177.xml"/><Relationship Id="rId19" Type="http://schemas.openxmlformats.org/officeDocument/2006/relationships/slideMaster" Target="slideMasters/slideMaster19.xml"/><Relationship Id="rId224" Type="http://schemas.openxmlformats.org/officeDocument/2006/relationships/slide" Target="slides/slide198.xml"/><Relationship Id="rId245" Type="http://schemas.openxmlformats.org/officeDocument/2006/relationships/slide" Target="slides/slide219.xml"/><Relationship Id="rId266" Type="http://schemas.openxmlformats.org/officeDocument/2006/relationships/slide" Target="slides/slide240.xml"/><Relationship Id="rId287" Type="http://schemas.openxmlformats.org/officeDocument/2006/relationships/slide" Target="slides/slide261.xml"/><Relationship Id="rId30" Type="http://schemas.openxmlformats.org/officeDocument/2006/relationships/slide" Target="slides/slide4.xml"/><Relationship Id="rId105" Type="http://schemas.openxmlformats.org/officeDocument/2006/relationships/slide" Target="slides/slide79.xml"/><Relationship Id="rId126" Type="http://schemas.openxmlformats.org/officeDocument/2006/relationships/slide" Target="slides/slide100.xml"/><Relationship Id="rId147" Type="http://schemas.openxmlformats.org/officeDocument/2006/relationships/slide" Target="slides/slide121.xml"/><Relationship Id="rId168" Type="http://schemas.openxmlformats.org/officeDocument/2006/relationships/slide" Target="slides/slide142.xml"/><Relationship Id="rId312" Type="http://schemas.openxmlformats.org/officeDocument/2006/relationships/slide" Target="slides/slide286.xml"/><Relationship Id="rId333" Type="http://schemas.openxmlformats.org/officeDocument/2006/relationships/slide" Target="slides/slide307.xml"/><Relationship Id="rId354" Type="http://schemas.openxmlformats.org/officeDocument/2006/relationships/slide" Target="slides/slide328.xml"/><Relationship Id="rId51" Type="http://schemas.openxmlformats.org/officeDocument/2006/relationships/slide" Target="slides/slide25.xml"/><Relationship Id="rId72" Type="http://schemas.openxmlformats.org/officeDocument/2006/relationships/slide" Target="slides/slide46.xml"/><Relationship Id="rId93" Type="http://schemas.openxmlformats.org/officeDocument/2006/relationships/slide" Target="slides/slide67.xml"/><Relationship Id="rId189" Type="http://schemas.openxmlformats.org/officeDocument/2006/relationships/slide" Target="slides/slide163.xml"/><Relationship Id="rId3" Type="http://schemas.openxmlformats.org/officeDocument/2006/relationships/slideMaster" Target="slideMasters/slideMaster3.xml"/><Relationship Id="rId214" Type="http://schemas.openxmlformats.org/officeDocument/2006/relationships/slide" Target="slides/slide188.xml"/><Relationship Id="rId235" Type="http://schemas.openxmlformats.org/officeDocument/2006/relationships/slide" Target="slides/slide209.xml"/><Relationship Id="rId256" Type="http://schemas.openxmlformats.org/officeDocument/2006/relationships/slide" Target="slides/slide230.xml"/><Relationship Id="rId277" Type="http://schemas.openxmlformats.org/officeDocument/2006/relationships/slide" Target="slides/slide251.xml"/><Relationship Id="rId298" Type="http://schemas.openxmlformats.org/officeDocument/2006/relationships/slide" Target="slides/slide272.xml"/><Relationship Id="rId116" Type="http://schemas.openxmlformats.org/officeDocument/2006/relationships/slide" Target="slides/slide90.xml"/><Relationship Id="rId137" Type="http://schemas.openxmlformats.org/officeDocument/2006/relationships/slide" Target="slides/slide111.xml"/><Relationship Id="rId158" Type="http://schemas.openxmlformats.org/officeDocument/2006/relationships/slide" Target="slides/slide132.xml"/><Relationship Id="rId302" Type="http://schemas.openxmlformats.org/officeDocument/2006/relationships/slide" Target="slides/slide276.xml"/><Relationship Id="rId323" Type="http://schemas.openxmlformats.org/officeDocument/2006/relationships/slide" Target="slides/slide297.xml"/><Relationship Id="rId344" Type="http://schemas.openxmlformats.org/officeDocument/2006/relationships/slide" Target="slides/slide318.xml"/><Relationship Id="rId20" Type="http://schemas.openxmlformats.org/officeDocument/2006/relationships/slideMaster" Target="slideMasters/slideMaster20.xml"/><Relationship Id="rId41" Type="http://schemas.openxmlformats.org/officeDocument/2006/relationships/slide" Target="slides/slide15.xml"/><Relationship Id="rId62" Type="http://schemas.openxmlformats.org/officeDocument/2006/relationships/slide" Target="slides/slide36.xml"/><Relationship Id="rId83" Type="http://schemas.openxmlformats.org/officeDocument/2006/relationships/slide" Target="slides/slide57.xml"/><Relationship Id="rId179" Type="http://schemas.openxmlformats.org/officeDocument/2006/relationships/slide" Target="slides/slide153.xml"/><Relationship Id="rId365" Type="http://schemas.openxmlformats.org/officeDocument/2006/relationships/slide" Target="slides/slide339.xml"/><Relationship Id="rId190" Type="http://schemas.openxmlformats.org/officeDocument/2006/relationships/slide" Target="slides/slide164.xml"/><Relationship Id="rId204" Type="http://schemas.openxmlformats.org/officeDocument/2006/relationships/slide" Target="slides/slide178.xml"/><Relationship Id="rId225" Type="http://schemas.openxmlformats.org/officeDocument/2006/relationships/slide" Target="slides/slide199.xml"/><Relationship Id="rId246" Type="http://schemas.openxmlformats.org/officeDocument/2006/relationships/slide" Target="slides/slide220.xml"/><Relationship Id="rId267" Type="http://schemas.openxmlformats.org/officeDocument/2006/relationships/slide" Target="slides/slide241.xml"/><Relationship Id="rId288" Type="http://schemas.openxmlformats.org/officeDocument/2006/relationships/slide" Target="slides/slide262.xml"/><Relationship Id="rId106" Type="http://schemas.openxmlformats.org/officeDocument/2006/relationships/slide" Target="slides/slide80.xml"/><Relationship Id="rId127" Type="http://schemas.openxmlformats.org/officeDocument/2006/relationships/slide" Target="slides/slide101.xml"/><Relationship Id="rId313" Type="http://schemas.openxmlformats.org/officeDocument/2006/relationships/slide" Target="slides/slide287.xml"/><Relationship Id="rId10" Type="http://schemas.openxmlformats.org/officeDocument/2006/relationships/slideMaster" Target="slideMasters/slideMaster10.xml"/><Relationship Id="rId31" Type="http://schemas.openxmlformats.org/officeDocument/2006/relationships/slide" Target="slides/slide5.xml"/><Relationship Id="rId52" Type="http://schemas.openxmlformats.org/officeDocument/2006/relationships/slide" Target="slides/slide26.xml"/><Relationship Id="rId73" Type="http://schemas.openxmlformats.org/officeDocument/2006/relationships/slide" Target="slides/slide47.xml"/><Relationship Id="rId94" Type="http://schemas.openxmlformats.org/officeDocument/2006/relationships/slide" Target="slides/slide68.xml"/><Relationship Id="rId148" Type="http://schemas.openxmlformats.org/officeDocument/2006/relationships/slide" Target="slides/slide122.xml"/><Relationship Id="rId169" Type="http://schemas.openxmlformats.org/officeDocument/2006/relationships/slide" Target="slides/slide143.xml"/><Relationship Id="rId334" Type="http://schemas.openxmlformats.org/officeDocument/2006/relationships/slide" Target="slides/slide308.xml"/><Relationship Id="rId355" Type="http://schemas.openxmlformats.org/officeDocument/2006/relationships/slide" Target="slides/slide329.xml"/><Relationship Id="rId4" Type="http://schemas.openxmlformats.org/officeDocument/2006/relationships/slideMaster" Target="slideMasters/slideMaster4.xml"/><Relationship Id="rId180" Type="http://schemas.openxmlformats.org/officeDocument/2006/relationships/slide" Target="slides/slide154.xml"/><Relationship Id="rId215" Type="http://schemas.openxmlformats.org/officeDocument/2006/relationships/slide" Target="slides/slide189.xml"/><Relationship Id="rId236" Type="http://schemas.openxmlformats.org/officeDocument/2006/relationships/slide" Target="slides/slide210.xml"/><Relationship Id="rId257" Type="http://schemas.openxmlformats.org/officeDocument/2006/relationships/slide" Target="slides/slide231.xml"/><Relationship Id="rId278" Type="http://schemas.openxmlformats.org/officeDocument/2006/relationships/slide" Target="slides/slide252.xml"/><Relationship Id="rId303" Type="http://schemas.openxmlformats.org/officeDocument/2006/relationships/slide" Target="slides/slide277.xml"/><Relationship Id="rId42" Type="http://schemas.openxmlformats.org/officeDocument/2006/relationships/slide" Target="slides/slide16.xml"/><Relationship Id="rId84" Type="http://schemas.openxmlformats.org/officeDocument/2006/relationships/slide" Target="slides/slide58.xml"/><Relationship Id="rId138" Type="http://schemas.openxmlformats.org/officeDocument/2006/relationships/slide" Target="slides/slide112.xml"/><Relationship Id="rId345" Type="http://schemas.openxmlformats.org/officeDocument/2006/relationships/slide" Target="slides/slide319.xml"/><Relationship Id="rId191" Type="http://schemas.openxmlformats.org/officeDocument/2006/relationships/slide" Target="slides/slide165.xml"/><Relationship Id="rId205" Type="http://schemas.openxmlformats.org/officeDocument/2006/relationships/slide" Target="slides/slide179.xml"/><Relationship Id="rId247" Type="http://schemas.openxmlformats.org/officeDocument/2006/relationships/slide" Target="slides/slide221.xml"/><Relationship Id="rId107" Type="http://schemas.openxmlformats.org/officeDocument/2006/relationships/slide" Target="slides/slide81.xml"/><Relationship Id="rId289" Type="http://schemas.openxmlformats.org/officeDocument/2006/relationships/slide" Target="slides/slide263.xml"/><Relationship Id="rId11" Type="http://schemas.openxmlformats.org/officeDocument/2006/relationships/slideMaster" Target="slideMasters/slideMaster11.xml"/><Relationship Id="rId53" Type="http://schemas.openxmlformats.org/officeDocument/2006/relationships/slide" Target="slides/slide27.xml"/><Relationship Id="rId149" Type="http://schemas.openxmlformats.org/officeDocument/2006/relationships/slide" Target="slides/slide123.xml"/><Relationship Id="rId314" Type="http://schemas.openxmlformats.org/officeDocument/2006/relationships/slide" Target="slides/slide288.xml"/><Relationship Id="rId356" Type="http://schemas.openxmlformats.org/officeDocument/2006/relationships/slide" Target="slides/slide330.xml"/><Relationship Id="rId95" Type="http://schemas.openxmlformats.org/officeDocument/2006/relationships/slide" Target="slides/slide69.xml"/><Relationship Id="rId160" Type="http://schemas.openxmlformats.org/officeDocument/2006/relationships/slide" Target="slides/slide134.xml"/><Relationship Id="rId216" Type="http://schemas.openxmlformats.org/officeDocument/2006/relationships/slide" Target="slides/slide190.xml"/><Relationship Id="rId258" Type="http://schemas.openxmlformats.org/officeDocument/2006/relationships/slide" Target="slides/slide232.xml"/><Relationship Id="rId22" Type="http://schemas.openxmlformats.org/officeDocument/2006/relationships/slideMaster" Target="slideMasters/slideMaster22.xml"/><Relationship Id="rId64" Type="http://schemas.openxmlformats.org/officeDocument/2006/relationships/slide" Target="slides/slide38.xml"/><Relationship Id="rId118" Type="http://schemas.openxmlformats.org/officeDocument/2006/relationships/slide" Target="slides/slide92.xml"/><Relationship Id="rId325" Type="http://schemas.openxmlformats.org/officeDocument/2006/relationships/slide" Target="slides/slide299.xml"/><Relationship Id="rId367" Type="http://schemas.openxmlformats.org/officeDocument/2006/relationships/commentAuthors" Target="commentAuthors.xml"/><Relationship Id="rId171" Type="http://schemas.openxmlformats.org/officeDocument/2006/relationships/slide" Target="slides/slide145.xml"/><Relationship Id="rId227" Type="http://schemas.openxmlformats.org/officeDocument/2006/relationships/slide" Target="slides/slide201.xml"/><Relationship Id="rId269" Type="http://schemas.openxmlformats.org/officeDocument/2006/relationships/slide" Target="slides/slide243.xml"/><Relationship Id="rId33" Type="http://schemas.openxmlformats.org/officeDocument/2006/relationships/slide" Target="slides/slide7.xml"/><Relationship Id="rId129" Type="http://schemas.openxmlformats.org/officeDocument/2006/relationships/slide" Target="slides/slide103.xml"/><Relationship Id="rId280" Type="http://schemas.openxmlformats.org/officeDocument/2006/relationships/slide" Target="slides/slide254.xml"/><Relationship Id="rId336" Type="http://schemas.openxmlformats.org/officeDocument/2006/relationships/slide" Target="slides/slide310.xml"/><Relationship Id="rId75" Type="http://schemas.openxmlformats.org/officeDocument/2006/relationships/slide" Target="slides/slide49.xml"/><Relationship Id="rId140" Type="http://schemas.openxmlformats.org/officeDocument/2006/relationships/slide" Target="slides/slide114.xml"/><Relationship Id="rId182" Type="http://schemas.openxmlformats.org/officeDocument/2006/relationships/slide" Target="slides/slide156.xml"/><Relationship Id="rId6" Type="http://schemas.openxmlformats.org/officeDocument/2006/relationships/slideMaster" Target="slideMasters/slideMaster6.xml"/><Relationship Id="rId238" Type="http://schemas.openxmlformats.org/officeDocument/2006/relationships/slide" Target="slides/slide212.xml"/><Relationship Id="rId291" Type="http://schemas.openxmlformats.org/officeDocument/2006/relationships/slide" Target="slides/slide265.xml"/><Relationship Id="rId305" Type="http://schemas.openxmlformats.org/officeDocument/2006/relationships/slide" Target="slides/slide279.xml"/><Relationship Id="rId347" Type="http://schemas.openxmlformats.org/officeDocument/2006/relationships/slide" Target="slides/slide321.xml"/><Relationship Id="rId44" Type="http://schemas.openxmlformats.org/officeDocument/2006/relationships/slide" Target="slides/slide18.xml"/><Relationship Id="rId86" Type="http://schemas.openxmlformats.org/officeDocument/2006/relationships/slide" Target="slides/slide60.xml"/><Relationship Id="rId151" Type="http://schemas.openxmlformats.org/officeDocument/2006/relationships/slide" Target="slides/slide125.xml"/><Relationship Id="rId193" Type="http://schemas.openxmlformats.org/officeDocument/2006/relationships/slide" Target="slides/slide167.xml"/><Relationship Id="rId207" Type="http://schemas.openxmlformats.org/officeDocument/2006/relationships/slide" Target="slides/slide181.xml"/><Relationship Id="rId249" Type="http://schemas.openxmlformats.org/officeDocument/2006/relationships/slide" Target="slides/slide223.xml"/><Relationship Id="rId13" Type="http://schemas.openxmlformats.org/officeDocument/2006/relationships/slideMaster" Target="slideMasters/slideMaster13.xml"/><Relationship Id="rId109" Type="http://schemas.openxmlformats.org/officeDocument/2006/relationships/slide" Target="slides/slide83.xml"/><Relationship Id="rId260" Type="http://schemas.openxmlformats.org/officeDocument/2006/relationships/slide" Target="slides/slide234.xml"/><Relationship Id="rId316" Type="http://schemas.openxmlformats.org/officeDocument/2006/relationships/slide" Target="slides/slide290.xml"/><Relationship Id="rId55" Type="http://schemas.openxmlformats.org/officeDocument/2006/relationships/slide" Target="slides/slide29.xml"/><Relationship Id="rId97" Type="http://schemas.openxmlformats.org/officeDocument/2006/relationships/slide" Target="slides/slide71.xml"/><Relationship Id="rId120" Type="http://schemas.openxmlformats.org/officeDocument/2006/relationships/slide" Target="slides/slide94.xml"/><Relationship Id="rId358" Type="http://schemas.openxmlformats.org/officeDocument/2006/relationships/slide" Target="slides/slide332.xml"/><Relationship Id="rId162" Type="http://schemas.openxmlformats.org/officeDocument/2006/relationships/slide" Target="slides/slide136.xml"/><Relationship Id="rId218" Type="http://schemas.openxmlformats.org/officeDocument/2006/relationships/slide" Target="slides/slide192.xml"/><Relationship Id="rId271" Type="http://schemas.openxmlformats.org/officeDocument/2006/relationships/slide" Target="slides/slide245.xml"/><Relationship Id="rId24" Type="http://schemas.openxmlformats.org/officeDocument/2006/relationships/slideMaster" Target="slideMasters/slideMaster24.xml"/><Relationship Id="rId66" Type="http://schemas.openxmlformats.org/officeDocument/2006/relationships/slide" Target="slides/slide40.xml"/><Relationship Id="rId131" Type="http://schemas.openxmlformats.org/officeDocument/2006/relationships/slide" Target="slides/slide105.xml"/><Relationship Id="rId327" Type="http://schemas.openxmlformats.org/officeDocument/2006/relationships/slide" Target="slides/slide301.xml"/><Relationship Id="rId369" Type="http://schemas.openxmlformats.org/officeDocument/2006/relationships/viewProps" Target="viewProps.xml"/><Relationship Id="rId173" Type="http://schemas.openxmlformats.org/officeDocument/2006/relationships/slide" Target="slides/slide147.xml"/><Relationship Id="rId229" Type="http://schemas.openxmlformats.org/officeDocument/2006/relationships/slide" Target="slides/slide203.xml"/><Relationship Id="rId240" Type="http://schemas.openxmlformats.org/officeDocument/2006/relationships/slide" Target="slides/slide214.xml"/><Relationship Id="rId35" Type="http://schemas.openxmlformats.org/officeDocument/2006/relationships/slide" Target="slides/slide9.xml"/><Relationship Id="rId77" Type="http://schemas.openxmlformats.org/officeDocument/2006/relationships/slide" Target="slides/slide51.xml"/><Relationship Id="rId100" Type="http://schemas.openxmlformats.org/officeDocument/2006/relationships/slide" Target="slides/slide74.xml"/><Relationship Id="rId282" Type="http://schemas.openxmlformats.org/officeDocument/2006/relationships/slide" Target="slides/slide256.xml"/><Relationship Id="rId338" Type="http://schemas.openxmlformats.org/officeDocument/2006/relationships/slide" Target="slides/slide312.xml"/><Relationship Id="rId8" Type="http://schemas.openxmlformats.org/officeDocument/2006/relationships/slideMaster" Target="slideMasters/slideMaster8.xml"/><Relationship Id="rId142" Type="http://schemas.openxmlformats.org/officeDocument/2006/relationships/slide" Target="slides/slide116.xml"/><Relationship Id="rId184" Type="http://schemas.openxmlformats.org/officeDocument/2006/relationships/slide" Target="slides/slide158.xml"/><Relationship Id="rId251" Type="http://schemas.openxmlformats.org/officeDocument/2006/relationships/slide" Target="slides/slide225.xml"/><Relationship Id="rId46" Type="http://schemas.openxmlformats.org/officeDocument/2006/relationships/slide" Target="slides/slide20.xml"/><Relationship Id="rId293" Type="http://schemas.openxmlformats.org/officeDocument/2006/relationships/slide" Target="slides/slide267.xml"/><Relationship Id="rId307" Type="http://schemas.openxmlformats.org/officeDocument/2006/relationships/slide" Target="slides/slide281.xml"/><Relationship Id="rId349" Type="http://schemas.openxmlformats.org/officeDocument/2006/relationships/slide" Target="slides/slide323.xml"/><Relationship Id="rId88" Type="http://schemas.openxmlformats.org/officeDocument/2006/relationships/slide" Target="slides/slide62.xml"/><Relationship Id="rId111" Type="http://schemas.openxmlformats.org/officeDocument/2006/relationships/slide" Target="slides/slide85.xml"/><Relationship Id="rId153" Type="http://schemas.openxmlformats.org/officeDocument/2006/relationships/slide" Target="slides/slide127.xml"/><Relationship Id="rId195" Type="http://schemas.openxmlformats.org/officeDocument/2006/relationships/slide" Target="slides/slide169.xml"/><Relationship Id="rId209" Type="http://schemas.openxmlformats.org/officeDocument/2006/relationships/slide" Target="slides/slide183.xml"/><Relationship Id="rId360" Type="http://schemas.openxmlformats.org/officeDocument/2006/relationships/slide" Target="slides/slide334.xml"/><Relationship Id="rId220" Type="http://schemas.openxmlformats.org/officeDocument/2006/relationships/slide" Target="slides/slide19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5-04-20T15:54:33.794" idx="1">
    <p:pos x="5447" y="2177"/>
    <p:text>AEOI会出现低优先级中断打断高优先级中断的情况（还没开始中断服务程序就将ISR复位了）</p:text>
  </p:cm>
  <p:cm authorId="1" dt="2015-04-20T15:56:51.590" idx="3">
    <p:pos x="5032" y="3648"/>
    <p:text>如果中断服务程序没有发出EOI命令，会导致低优先级的中断一直无法响应</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7.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2.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image" Target="../media/image69.emf"/><Relationship Id="rId4" Type="http://schemas.openxmlformats.org/officeDocument/2006/relationships/image" Target="../media/image7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image" Target="../media/image22.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B019D2-0DB6-408A-97E4-DDCA92F760C6}" type="datetimeFigureOut">
              <a:rPr lang="zh-CN" altLang="en-US" smtClean="0"/>
              <a:t>2015/5/19/Tuesday</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EA3929-24A4-44C2-90D6-1ED60E31C450}" type="slidenum">
              <a:rPr lang="zh-CN" altLang="en-US" smtClean="0"/>
              <a:t>‹#›</a:t>
            </a:fld>
            <a:endParaRPr lang="zh-CN" altLang="en-US"/>
          </a:p>
        </p:txBody>
      </p:sp>
    </p:spTree>
    <p:extLst>
      <p:ext uri="{BB962C8B-B14F-4D97-AF65-F5344CB8AC3E}">
        <p14:creationId xmlns:p14="http://schemas.microsoft.com/office/powerpoint/2010/main" val="2277509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EA3929-24A4-44C2-90D6-1ED60E31C450}" type="slidenum">
              <a:rPr lang="zh-CN" altLang="en-US" smtClean="0"/>
              <a:t>1</a:t>
            </a:fld>
            <a:endParaRPr lang="zh-CN" altLang="en-US"/>
          </a:p>
        </p:txBody>
      </p:sp>
    </p:spTree>
    <p:extLst>
      <p:ext uri="{BB962C8B-B14F-4D97-AF65-F5344CB8AC3E}">
        <p14:creationId xmlns:p14="http://schemas.microsoft.com/office/powerpoint/2010/main" val="1005619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zh-CN" altLang="en-US" smtClean="0"/>
          </a:p>
        </p:txBody>
      </p:sp>
      <p:sp>
        <p:nvSpPr>
          <p:cNvPr id="55300" name="灯片编号占位符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B1C7379-12FE-4CFF-B71F-B832B8D6D6DA}" type="slidenum">
              <a:rPr lang="zh-CN" altLang="en-US">
                <a:latin typeface="Times New Roman" panose="02020603050405020304" pitchFamily="18" charset="0"/>
              </a:rPr>
              <a:pPr/>
              <a:t>21</a:t>
            </a:fld>
            <a:endParaRPr lang="en-US" altLang="zh-CN">
              <a:latin typeface="Times New Roman" panose="02020603050405020304" pitchFamily="18" charset="0"/>
            </a:endParaRPr>
          </a:p>
        </p:txBody>
      </p:sp>
    </p:spTree>
    <p:extLst>
      <p:ext uri="{BB962C8B-B14F-4D97-AF65-F5344CB8AC3E}">
        <p14:creationId xmlns:p14="http://schemas.microsoft.com/office/powerpoint/2010/main" val="844754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a:ln/>
        </p:spPr>
      </p:sp>
      <p:sp>
        <p:nvSpPr>
          <p:cNvPr id="57347"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a:spcBef>
                <a:spcPct val="0"/>
              </a:spcBef>
            </a:pPr>
            <a:r>
              <a:rPr kumimoji="0" lang="zh-CN" altLang="en-US" sz="1800" smtClean="0">
                <a:latin typeface="Arial" panose="020B0604020202020204" pitchFamily="34" charset="0"/>
              </a:rPr>
              <a:t>图作为讲解示例，时间不够不讲。</a:t>
            </a:r>
          </a:p>
        </p:txBody>
      </p:sp>
      <p:sp>
        <p:nvSpPr>
          <p:cNvPr id="57348" name="灯片编号占位符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F8328C1-B30F-4852-9ABF-463A869F9B91}" type="slidenum">
              <a:rPr lang="zh-CN" altLang="en-US">
                <a:latin typeface="Times New Roman" panose="02020603050405020304" pitchFamily="18" charset="0"/>
              </a:rPr>
              <a:pPr/>
              <a:t>24</a:t>
            </a:fld>
            <a:endParaRPr lang="en-US" altLang="zh-CN">
              <a:latin typeface="Times New Roman" panose="02020603050405020304" pitchFamily="18" charset="0"/>
            </a:endParaRPr>
          </a:p>
        </p:txBody>
      </p:sp>
    </p:spTree>
    <p:extLst>
      <p:ext uri="{BB962C8B-B14F-4D97-AF65-F5344CB8AC3E}">
        <p14:creationId xmlns:p14="http://schemas.microsoft.com/office/powerpoint/2010/main" val="27140136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a:ln/>
        </p:spPr>
      </p:sp>
      <p:sp>
        <p:nvSpPr>
          <p:cNvPr id="64515"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zh-CN" altLang="en-US" smtClean="0"/>
          </a:p>
        </p:txBody>
      </p:sp>
      <p:sp>
        <p:nvSpPr>
          <p:cNvPr id="64516" name="灯片编号占位符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01EC184-8CB9-4856-AB0F-FED624BF0DF8}" type="slidenum">
              <a:rPr lang="zh-CN" altLang="en-US">
                <a:latin typeface="Times New Roman" panose="02020603050405020304" pitchFamily="18" charset="0"/>
              </a:rPr>
              <a:pPr/>
              <a:t>28</a:t>
            </a:fld>
            <a:endParaRPr lang="en-US" altLang="zh-CN">
              <a:latin typeface="Times New Roman" panose="02020603050405020304" pitchFamily="18" charset="0"/>
            </a:endParaRPr>
          </a:p>
        </p:txBody>
      </p:sp>
    </p:spTree>
    <p:extLst>
      <p:ext uri="{BB962C8B-B14F-4D97-AF65-F5344CB8AC3E}">
        <p14:creationId xmlns:p14="http://schemas.microsoft.com/office/powerpoint/2010/main" val="269431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a:ln/>
        </p:spPr>
      </p:sp>
      <p:sp>
        <p:nvSpPr>
          <p:cNvPr id="81923"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r>
              <a:rPr lang="zh-CN" altLang="en-US" b="1" smtClean="0"/>
              <a:t>数据选取脉冲（</a:t>
            </a:r>
            <a:r>
              <a:rPr lang="en-US" altLang="zh-CN" b="1" smtClean="0"/>
              <a:t>DQS</a:t>
            </a:r>
            <a:r>
              <a:rPr lang="zh-CN" altLang="en-US" b="1" smtClean="0"/>
              <a:t>）</a:t>
            </a:r>
            <a:endParaRPr lang="zh-CN" altLang="en-US" smtClean="0"/>
          </a:p>
          <a:p>
            <a:r>
              <a:rPr lang="en-US" altLang="zh-CN" smtClean="0"/>
              <a:t>DQS </a:t>
            </a:r>
            <a:r>
              <a:rPr lang="zh-CN" altLang="en-US" smtClean="0"/>
              <a:t>是</a:t>
            </a:r>
            <a:r>
              <a:rPr lang="en-US" altLang="zh-CN" smtClean="0"/>
              <a:t>DDR SDRAM</a:t>
            </a:r>
            <a:r>
              <a:rPr lang="zh-CN" altLang="en-US" smtClean="0"/>
              <a:t>中的重要功能，它的功能主要用来在一个时钟周期内准确的区分出每个传输周期，并便于接收方准确接收数据。每一颗芯片都有一个</a:t>
            </a:r>
            <a:r>
              <a:rPr lang="en-US" altLang="zh-CN" smtClean="0"/>
              <a:t>DQS</a:t>
            </a:r>
            <a:r>
              <a:rPr lang="zh-CN" altLang="en-US" smtClean="0"/>
              <a:t>信号线，它是 双向的，在写入时它用来传送由北桥发来的</a:t>
            </a:r>
            <a:r>
              <a:rPr lang="en-US" altLang="zh-CN" smtClean="0"/>
              <a:t>DQS</a:t>
            </a:r>
            <a:r>
              <a:rPr lang="zh-CN" altLang="en-US" smtClean="0"/>
              <a:t>信号，读取时，则由芯片生成</a:t>
            </a:r>
            <a:r>
              <a:rPr lang="en-US" altLang="zh-CN" smtClean="0"/>
              <a:t>DQS</a:t>
            </a:r>
            <a:r>
              <a:rPr lang="zh-CN" altLang="en-US" smtClean="0"/>
              <a:t>向北桥发送。完全可以说，它就是数据的同步信号。</a:t>
            </a:r>
          </a:p>
          <a:p>
            <a:endParaRPr lang="zh-CN" altLang="en-US" smtClean="0"/>
          </a:p>
        </p:txBody>
      </p:sp>
      <p:sp>
        <p:nvSpPr>
          <p:cNvPr id="81924" name="灯片编号占位符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D997D08-5333-420F-81D3-92C4A44E2278}" type="slidenum">
              <a:rPr lang="zh-CN" altLang="en-US">
                <a:latin typeface="Times New Roman" panose="02020603050405020304" pitchFamily="18" charset="0"/>
              </a:rPr>
              <a:pPr/>
              <a:t>31</a:t>
            </a:fld>
            <a:endParaRPr lang="en-US" altLang="zh-CN">
              <a:latin typeface="Times New Roman" panose="02020603050405020304" pitchFamily="18" charset="0"/>
            </a:endParaRPr>
          </a:p>
        </p:txBody>
      </p:sp>
    </p:spTree>
    <p:extLst>
      <p:ext uri="{BB962C8B-B14F-4D97-AF65-F5344CB8AC3E}">
        <p14:creationId xmlns:p14="http://schemas.microsoft.com/office/powerpoint/2010/main" val="18674750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p:cNvSpPr>
            <a:spLocks noGrp="1" noRot="1" noChangeAspect="1" noTextEdit="1"/>
          </p:cNvSpPr>
          <p:nvPr>
            <p:ph type="sldImg"/>
          </p:nvPr>
        </p:nvSpPr>
        <p:spPr>
          <a:ln/>
        </p:spPr>
      </p:sp>
      <p:sp>
        <p:nvSpPr>
          <p:cNvPr id="83971"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r>
              <a:rPr lang="zh-CN" altLang="en-US" smtClean="0"/>
              <a:t>数据掩码</a:t>
            </a:r>
          </a:p>
          <a:p>
            <a:r>
              <a:rPr lang="zh-CN" altLang="en-US" smtClean="0"/>
              <a:t>为了屏蔽不需要的数据，人们采用了数据掩码（，简称</a:t>
            </a:r>
            <a:r>
              <a:rPr lang="en-US" altLang="zh-CN" smtClean="0"/>
              <a:t>DQM</a:t>
            </a:r>
            <a:r>
              <a:rPr lang="zh-CN" altLang="en-US" smtClean="0"/>
              <a:t>）技术。通过</a:t>
            </a:r>
            <a:r>
              <a:rPr lang="en-US" altLang="zh-CN" smtClean="0"/>
              <a:t>DQM</a:t>
            </a:r>
            <a:r>
              <a:rPr lang="zh-CN" altLang="en-US" smtClean="0"/>
              <a:t>，内存可以控制</a:t>
            </a:r>
            <a:r>
              <a:rPr lang="en-US" altLang="zh-CN" smtClean="0"/>
              <a:t>I/O</a:t>
            </a:r>
            <a:r>
              <a:rPr lang="zh-CN" altLang="en-US" smtClean="0"/>
              <a:t>端口取消哪些输出或输入的数据。这里需要强调的是，在读取时，被屏蔽的数据仍然会从存储体传 出，只是在“掩码逻辑单元”处被屏蔽。</a:t>
            </a:r>
            <a:endParaRPr lang="en-US" altLang="zh-CN" smtClean="0"/>
          </a:p>
          <a:p>
            <a:r>
              <a:rPr lang="en-US" altLang="zh-CN" smtClean="0"/>
              <a:t>DQM</a:t>
            </a:r>
            <a:r>
              <a:rPr lang="zh-CN" altLang="en-US" smtClean="0"/>
              <a:t>由北桥控制，为了精确屏蔽一个</a:t>
            </a:r>
            <a:r>
              <a:rPr lang="en-US" altLang="zh-CN" smtClean="0"/>
              <a:t>P-Bank</a:t>
            </a:r>
            <a:r>
              <a:rPr lang="zh-CN" altLang="en-US" smtClean="0"/>
              <a:t>位宽中的每个字节，每个</a:t>
            </a:r>
            <a:r>
              <a:rPr lang="en-US" altLang="zh-CN" smtClean="0"/>
              <a:t>DIMM</a:t>
            </a:r>
            <a:r>
              <a:rPr lang="zh-CN" altLang="en-US" smtClean="0"/>
              <a:t>有</a:t>
            </a:r>
            <a:r>
              <a:rPr lang="en-US" altLang="zh-CN" smtClean="0"/>
              <a:t>8</a:t>
            </a:r>
            <a:r>
              <a:rPr lang="zh-CN" altLang="en-US" smtClean="0"/>
              <a:t>个</a:t>
            </a:r>
            <a:r>
              <a:rPr lang="en-US" altLang="zh-CN" smtClean="0"/>
              <a:t>DQM</a:t>
            </a:r>
            <a:r>
              <a:rPr lang="zh-CN" altLang="en-US" smtClean="0"/>
              <a:t>信号线，每个信号针对 一个字节。</a:t>
            </a:r>
            <a:endParaRPr lang="en-US" altLang="zh-CN" smtClean="0"/>
          </a:p>
          <a:p>
            <a:r>
              <a:rPr lang="zh-CN" altLang="en-US" smtClean="0"/>
              <a:t>这样，对于</a:t>
            </a:r>
            <a:r>
              <a:rPr lang="en-US" altLang="zh-CN" smtClean="0"/>
              <a:t>4bit</a:t>
            </a:r>
            <a:r>
              <a:rPr lang="zh-CN" altLang="en-US" smtClean="0"/>
              <a:t>位宽芯片，两个芯片共用一个</a:t>
            </a:r>
            <a:r>
              <a:rPr lang="en-US" altLang="zh-CN" smtClean="0"/>
              <a:t>DQM</a:t>
            </a:r>
            <a:r>
              <a:rPr lang="zh-CN" altLang="en-US" smtClean="0"/>
              <a:t>信号线，对于</a:t>
            </a:r>
            <a:r>
              <a:rPr lang="en-US" altLang="zh-CN" smtClean="0"/>
              <a:t>8bit</a:t>
            </a:r>
            <a:r>
              <a:rPr lang="zh-CN" altLang="en-US" smtClean="0"/>
              <a:t>位宽芯片，一个芯片占用一个</a:t>
            </a:r>
            <a:r>
              <a:rPr lang="en-US" altLang="zh-CN" smtClean="0"/>
              <a:t>DQM</a:t>
            </a:r>
            <a:r>
              <a:rPr lang="zh-CN" altLang="en-US" smtClean="0"/>
              <a:t>信号，而对于</a:t>
            </a:r>
            <a:r>
              <a:rPr lang="en-US" altLang="zh-CN" smtClean="0"/>
              <a:t>16bit</a:t>
            </a:r>
            <a:r>
              <a:rPr lang="zh-CN" altLang="en-US" smtClean="0"/>
              <a:t>位宽芯片， 则需要两个</a:t>
            </a:r>
            <a:r>
              <a:rPr lang="en-US" altLang="zh-CN" smtClean="0"/>
              <a:t>DQM</a:t>
            </a:r>
            <a:r>
              <a:rPr lang="zh-CN" altLang="en-US" smtClean="0"/>
              <a:t>引脚。</a:t>
            </a:r>
          </a:p>
          <a:p>
            <a:endParaRPr lang="zh-CN" altLang="en-US" smtClean="0"/>
          </a:p>
        </p:txBody>
      </p:sp>
      <p:sp>
        <p:nvSpPr>
          <p:cNvPr id="83972" name="灯片编号占位符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772C55A-76B4-4D2A-BBF7-50815AF37204}" type="slidenum">
              <a:rPr lang="zh-CN" altLang="en-US">
                <a:latin typeface="Times New Roman" panose="02020603050405020304" pitchFamily="18" charset="0"/>
              </a:rPr>
              <a:pPr/>
              <a:t>33</a:t>
            </a:fld>
            <a:endParaRPr lang="en-US" altLang="zh-CN">
              <a:latin typeface="Times New Roman" panose="02020603050405020304" pitchFamily="18" charset="0"/>
            </a:endParaRPr>
          </a:p>
        </p:txBody>
      </p:sp>
    </p:spTree>
    <p:extLst>
      <p:ext uri="{BB962C8B-B14F-4D97-AF65-F5344CB8AC3E}">
        <p14:creationId xmlns:p14="http://schemas.microsoft.com/office/powerpoint/2010/main" val="4029717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a:ln/>
        </p:spPr>
      </p:sp>
      <p:sp>
        <p:nvSpPr>
          <p:cNvPr id="76803"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r>
              <a:rPr lang="zh-CN" altLang="en-US" smtClean="0"/>
              <a:t>在硬盘执行读写过程中，为了节省</a:t>
            </a:r>
            <a:r>
              <a:rPr lang="en-US" altLang="zh-CN" smtClean="0"/>
              <a:t>I/O</a:t>
            </a:r>
            <a:r>
              <a:rPr lang="zh-CN" altLang="en-US" smtClean="0"/>
              <a:t>地址空间，用相同的地址来标识不同的寄存器。每一个控制器上可以连接两个</a:t>
            </a:r>
            <a:r>
              <a:rPr lang="en-US" altLang="zh-CN" smtClean="0"/>
              <a:t>ATA</a:t>
            </a:r>
            <a:r>
              <a:rPr lang="zh-CN" altLang="en-US" smtClean="0"/>
              <a:t>设备，这两个设备使用同样的</a:t>
            </a:r>
            <a:r>
              <a:rPr lang="en-US" altLang="zh-CN" smtClean="0"/>
              <a:t>I/O</a:t>
            </a:r>
            <a:r>
              <a:rPr lang="zh-CN" altLang="en-US" smtClean="0"/>
              <a:t>地址，在设备</a:t>
            </a:r>
            <a:r>
              <a:rPr lang="en-US" altLang="zh-CN" smtClean="0"/>
              <a:t>/</a:t>
            </a:r>
            <a:r>
              <a:rPr lang="zh-CN" altLang="en-US" smtClean="0"/>
              <a:t>磁头寄存器中用</a:t>
            </a:r>
            <a:r>
              <a:rPr lang="en-US" altLang="zh-CN" smtClean="0"/>
              <a:t>DEV</a:t>
            </a:r>
            <a:r>
              <a:rPr lang="zh-CN" altLang="en-US" smtClean="0"/>
              <a:t>位来区分这两个设备。</a:t>
            </a:r>
            <a:r>
              <a:rPr lang="en-US" altLang="zh-CN" smtClean="0"/>
              <a:t>DEV=0</a:t>
            </a:r>
            <a:r>
              <a:rPr lang="zh-CN" altLang="en-US" smtClean="0"/>
              <a:t>时，表示主盘；</a:t>
            </a:r>
            <a:r>
              <a:rPr lang="en-US" altLang="zh-CN" smtClean="0"/>
              <a:t>DEV=1</a:t>
            </a:r>
            <a:r>
              <a:rPr lang="zh-CN" altLang="en-US" smtClean="0"/>
              <a:t>时，表示从盘。</a:t>
            </a:r>
          </a:p>
          <a:p>
            <a:endParaRPr lang="zh-CN" altLang="en-US" smtClean="0"/>
          </a:p>
          <a:p>
            <a:endParaRPr lang="zh-CN" altLang="en-US" smtClean="0"/>
          </a:p>
        </p:txBody>
      </p:sp>
      <p:sp>
        <p:nvSpPr>
          <p:cNvPr id="76804" name="灯片编号占位符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FEAC994-1549-463E-814B-D4E2F8CBF679}" type="slidenum">
              <a:rPr lang="zh-CN" altLang="en-US">
                <a:latin typeface="Times New Roman" panose="02020603050405020304" pitchFamily="18" charset="0"/>
              </a:rPr>
              <a:pPr/>
              <a:t>40</a:t>
            </a:fld>
            <a:endParaRPr lang="en-US" altLang="zh-CN">
              <a:latin typeface="Times New Roman" panose="02020603050405020304" pitchFamily="18" charset="0"/>
            </a:endParaRPr>
          </a:p>
        </p:txBody>
      </p:sp>
    </p:spTree>
    <p:extLst>
      <p:ext uri="{BB962C8B-B14F-4D97-AF65-F5344CB8AC3E}">
        <p14:creationId xmlns:p14="http://schemas.microsoft.com/office/powerpoint/2010/main" val="13990746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a:ln/>
        </p:spPr>
      </p:sp>
      <p:sp>
        <p:nvSpPr>
          <p:cNvPr id="78851"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zh-CN" altLang="en-US" smtClean="0"/>
          </a:p>
        </p:txBody>
      </p:sp>
      <p:sp>
        <p:nvSpPr>
          <p:cNvPr id="78852" name="灯片编号占位符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AAF9185-29E4-4A27-BE80-0476B0D2C508}" type="slidenum">
              <a:rPr lang="zh-CN" altLang="en-US">
                <a:latin typeface="Times New Roman" panose="02020603050405020304" pitchFamily="18" charset="0"/>
              </a:rPr>
              <a:pPr/>
              <a:t>44</a:t>
            </a:fld>
            <a:endParaRPr lang="en-US" altLang="zh-CN">
              <a:latin typeface="Times New Roman" panose="02020603050405020304" pitchFamily="18" charset="0"/>
            </a:endParaRPr>
          </a:p>
        </p:txBody>
      </p:sp>
    </p:spTree>
    <p:extLst>
      <p:ext uri="{BB962C8B-B14F-4D97-AF65-F5344CB8AC3E}">
        <p14:creationId xmlns:p14="http://schemas.microsoft.com/office/powerpoint/2010/main" val="26659452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a:ln/>
        </p:spPr>
      </p:sp>
      <p:sp>
        <p:nvSpPr>
          <p:cNvPr id="79875"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r>
              <a:rPr lang="en-US" altLang="zh-CN" smtClean="0"/>
              <a:t>Cld</a:t>
            </a:r>
            <a:r>
              <a:rPr lang="zh-CN" altLang="en-US" smtClean="0"/>
              <a:t>：方向清零，即</a:t>
            </a:r>
            <a:r>
              <a:rPr lang="en-US" altLang="zh-CN" smtClean="0"/>
              <a:t>DF=0</a:t>
            </a:r>
            <a:r>
              <a:rPr lang="zh-CN" altLang="en-US" smtClean="0"/>
              <a:t>，串操作自动增</a:t>
            </a:r>
            <a:endParaRPr lang="en-US" altLang="zh-CN" smtClean="0"/>
          </a:p>
          <a:p>
            <a:r>
              <a:rPr lang="en-US" altLang="zh-CN" smtClean="0"/>
              <a:t>Stosw</a:t>
            </a:r>
          </a:p>
          <a:p>
            <a:r>
              <a:rPr lang="fr-FR" altLang="zh-CN" smtClean="0"/>
              <a:t>((Destination-index))&lt;-(AX) </a:t>
            </a:r>
          </a:p>
          <a:p>
            <a:r>
              <a:rPr lang="fr-FR" altLang="zh-CN" smtClean="0"/>
              <a:t>(Destination-index)&lt;-(Destination-index)+_2 </a:t>
            </a:r>
            <a:endParaRPr lang="zh-CN" altLang="en-US" smtClean="0"/>
          </a:p>
        </p:txBody>
      </p:sp>
      <p:sp>
        <p:nvSpPr>
          <p:cNvPr id="79876" name="灯片编号占位符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164C770-D665-44AD-9087-BD9EA556B4ED}" type="slidenum">
              <a:rPr lang="zh-CN" altLang="en-US">
                <a:latin typeface="Times New Roman" panose="02020603050405020304" pitchFamily="18" charset="0"/>
              </a:rPr>
              <a:pPr/>
              <a:t>47</a:t>
            </a:fld>
            <a:endParaRPr lang="en-US" altLang="zh-CN">
              <a:latin typeface="Times New Roman" panose="02020603050405020304" pitchFamily="18" charset="0"/>
            </a:endParaRPr>
          </a:p>
        </p:txBody>
      </p:sp>
    </p:spTree>
    <p:extLst>
      <p:ext uri="{BB962C8B-B14F-4D97-AF65-F5344CB8AC3E}">
        <p14:creationId xmlns:p14="http://schemas.microsoft.com/office/powerpoint/2010/main" val="20391836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a:ln/>
        </p:spPr>
      </p:sp>
      <p:sp>
        <p:nvSpPr>
          <p:cNvPr id="81923"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r>
              <a:rPr lang="en-US" altLang="zh-CN" smtClean="0"/>
              <a:t>8B/10B</a:t>
            </a:r>
            <a:r>
              <a:rPr lang="zh-CN" altLang="en-US" smtClean="0"/>
              <a:t>编码是目前高速串行通信中经常用到的一种编码方式。直观的理解就是把</a:t>
            </a:r>
            <a:r>
              <a:rPr lang="en-US" altLang="zh-CN" smtClean="0"/>
              <a:t>8bit</a:t>
            </a:r>
            <a:r>
              <a:rPr lang="zh-CN" altLang="en-US" smtClean="0"/>
              <a:t>数据编码成</a:t>
            </a:r>
            <a:r>
              <a:rPr lang="en-US" altLang="zh-CN" smtClean="0"/>
              <a:t>10bit</a:t>
            </a:r>
            <a:r>
              <a:rPr lang="zh-CN" altLang="en-US" smtClean="0"/>
              <a:t>来传输。</a:t>
            </a:r>
            <a:r>
              <a:rPr lang="en-US" altLang="zh-CN" smtClean="0"/>
              <a:t>8bit</a:t>
            </a:r>
            <a:r>
              <a:rPr lang="zh-CN" altLang="en-US" smtClean="0"/>
              <a:t>原始数据会分成两部分，其低</a:t>
            </a:r>
            <a:r>
              <a:rPr lang="en-US" altLang="zh-CN" smtClean="0"/>
              <a:t>5</a:t>
            </a:r>
            <a:r>
              <a:rPr lang="zh-CN" altLang="en-US" smtClean="0"/>
              <a:t>位会进行</a:t>
            </a:r>
            <a:r>
              <a:rPr lang="en-US" altLang="zh-CN" smtClean="0"/>
              <a:t>5B/6B</a:t>
            </a:r>
            <a:r>
              <a:rPr lang="zh-CN" altLang="en-US" smtClean="0"/>
              <a:t>编码，高</a:t>
            </a:r>
            <a:r>
              <a:rPr lang="en-US" altLang="zh-CN" smtClean="0"/>
              <a:t>3</a:t>
            </a:r>
            <a:r>
              <a:rPr lang="zh-CN" altLang="en-US" smtClean="0"/>
              <a:t>位则进行</a:t>
            </a:r>
            <a:r>
              <a:rPr lang="en-US" altLang="zh-CN" smtClean="0"/>
              <a:t>3B/4B</a:t>
            </a:r>
            <a:r>
              <a:rPr lang="zh-CN" altLang="en-US" smtClean="0"/>
              <a:t>编码，这两种映射关系在当时已经成为了一个标准化的表格。</a:t>
            </a:r>
            <a:endParaRPr lang="en-US" altLang="zh-CN" smtClean="0"/>
          </a:p>
          <a:p>
            <a:r>
              <a:rPr lang="zh-CN" altLang="en-US" smtClean="0"/>
              <a:t>其根本目的是“直流平衡（</a:t>
            </a:r>
            <a:r>
              <a:rPr lang="en-US" altLang="zh-CN" smtClean="0"/>
              <a:t>DC Balance</a:t>
            </a:r>
            <a:r>
              <a:rPr lang="zh-CN" altLang="en-US" smtClean="0"/>
              <a:t>）”。当高速串行流的逻辑</a:t>
            </a:r>
            <a:r>
              <a:rPr lang="en-US" altLang="zh-CN" smtClean="0"/>
              <a:t>1</a:t>
            </a:r>
            <a:r>
              <a:rPr lang="zh-CN" altLang="en-US" smtClean="0"/>
              <a:t>或逻辑</a:t>
            </a:r>
            <a:r>
              <a:rPr lang="en-US" altLang="zh-CN" smtClean="0"/>
              <a:t>0</a:t>
            </a:r>
            <a:r>
              <a:rPr lang="zh-CN" altLang="en-US" smtClean="0"/>
              <a:t>有多个位没有产生变化时，信号的转换就会因为电压位阶的关系而造成信号错误，直流平衡的最大好处便是可以克服以上问题。</a:t>
            </a:r>
          </a:p>
        </p:txBody>
      </p:sp>
      <p:sp>
        <p:nvSpPr>
          <p:cNvPr id="81924" name="灯片编号占位符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A9C8A4D-65AE-4272-BF62-1A7B3E041428}" type="slidenum">
              <a:rPr lang="zh-CN" altLang="en-US">
                <a:latin typeface="Times New Roman" panose="02020603050405020304" pitchFamily="18" charset="0"/>
              </a:rPr>
              <a:pPr/>
              <a:t>48</a:t>
            </a:fld>
            <a:endParaRPr lang="en-US" altLang="zh-CN">
              <a:latin typeface="Times New Roman" panose="02020603050405020304" pitchFamily="18" charset="0"/>
            </a:endParaRPr>
          </a:p>
        </p:txBody>
      </p:sp>
    </p:spTree>
    <p:extLst>
      <p:ext uri="{BB962C8B-B14F-4D97-AF65-F5344CB8AC3E}">
        <p14:creationId xmlns:p14="http://schemas.microsoft.com/office/powerpoint/2010/main" val="17763467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p:cNvSpPr>
            <a:spLocks noGrp="1" noRot="1" noChangeAspect="1" noTextEdit="1"/>
          </p:cNvSpPr>
          <p:nvPr>
            <p:ph type="sldImg"/>
          </p:nvPr>
        </p:nvSpPr>
        <p:spPr>
          <a:ln/>
        </p:spPr>
      </p:sp>
      <p:sp>
        <p:nvSpPr>
          <p:cNvPr id="83971"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r>
              <a:rPr lang="zh-CN" altLang="en-US" smtClean="0"/>
              <a:t>在配置地址端口中总线号</a:t>
            </a:r>
            <a:r>
              <a:rPr lang="en-US" altLang="zh-CN" smtClean="0"/>
              <a:t>8</a:t>
            </a:r>
            <a:r>
              <a:rPr lang="zh-CN" altLang="en-US" smtClean="0"/>
              <a:t>位，</a:t>
            </a:r>
            <a:r>
              <a:rPr lang="en-US" altLang="zh-CN" smtClean="0"/>
              <a:t>0-255</a:t>
            </a:r>
            <a:r>
              <a:rPr lang="zh-CN" altLang="en-US" smtClean="0"/>
              <a:t>；设备号</a:t>
            </a:r>
            <a:r>
              <a:rPr lang="en-US" altLang="zh-CN" smtClean="0"/>
              <a:t>5</a:t>
            </a:r>
            <a:r>
              <a:rPr lang="zh-CN" altLang="en-US" smtClean="0"/>
              <a:t>位，</a:t>
            </a:r>
            <a:r>
              <a:rPr lang="en-US" altLang="zh-CN" smtClean="0"/>
              <a:t>0-31</a:t>
            </a:r>
            <a:r>
              <a:rPr lang="zh-CN" altLang="en-US" smtClean="0"/>
              <a:t>，功能号</a:t>
            </a:r>
            <a:r>
              <a:rPr lang="en-US" altLang="zh-CN" smtClean="0"/>
              <a:t>3</a:t>
            </a:r>
            <a:r>
              <a:rPr lang="zh-CN" altLang="en-US" smtClean="0"/>
              <a:t>位</a:t>
            </a:r>
            <a:r>
              <a:rPr lang="en-US" altLang="zh-CN" smtClean="0"/>
              <a:t>0-7</a:t>
            </a:r>
            <a:r>
              <a:rPr lang="zh-CN" altLang="en-US" smtClean="0"/>
              <a:t>；离</a:t>
            </a:r>
            <a:r>
              <a:rPr lang="en-US" altLang="zh-CN" smtClean="0"/>
              <a:t>CPU</a:t>
            </a:r>
            <a:r>
              <a:rPr lang="zh-CN" altLang="en-US" smtClean="0"/>
              <a:t>越远，总线号越大。</a:t>
            </a:r>
          </a:p>
        </p:txBody>
      </p:sp>
      <p:sp>
        <p:nvSpPr>
          <p:cNvPr id="83972" name="灯片编号占位符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934D73E-D5CF-441B-9EC8-11A2BA9B2EE7}" type="slidenum">
              <a:rPr lang="zh-CN" altLang="en-US">
                <a:latin typeface="Times New Roman" panose="02020603050405020304" pitchFamily="18" charset="0"/>
              </a:rPr>
              <a:pPr/>
              <a:t>52</a:t>
            </a:fld>
            <a:endParaRPr lang="en-US" altLang="zh-CN">
              <a:latin typeface="Times New Roman" panose="02020603050405020304" pitchFamily="18" charset="0"/>
            </a:endParaRPr>
          </a:p>
        </p:txBody>
      </p:sp>
    </p:spTree>
    <p:extLst>
      <p:ext uri="{BB962C8B-B14F-4D97-AF65-F5344CB8AC3E}">
        <p14:creationId xmlns:p14="http://schemas.microsoft.com/office/powerpoint/2010/main" val="3764886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a:ln/>
        </p:spPr>
      </p:sp>
      <p:sp>
        <p:nvSpPr>
          <p:cNvPr id="79875"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r>
              <a:rPr lang="en-US" altLang="zh-CN" smtClean="0"/>
              <a:t>T1=0</a:t>
            </a:r>
            <a:r>
              <a:rPr lang="zh-CN" altLang="en-US" smtClean="0"/>
              <a:t>表示全局</a:t>
            </a:r>
          </a:p>
        </p:txBody>
      </p:sp>
      <p:sp>
        <p:nvSpPr>
          <p:cNvPr id="79876" name="灯片编号占位符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kumimoji="1" sz="1200">
                <a:solidFill>
                  <a:schemeClr val="tx1"/>
                </a:solidFill>
                <a:latin typeface="宋体" panose="02010600030101010101" pitchFamily="2" charset="-122"/>
                <a:ea typeface="宋体" panose="02010600030101010101" pitchFamily="2" charset="-122"/>
              </a:defRPr>
            </a:lvl1pPr>
            <a:lvl2pPr marL="742950" indent="-285750" eaLnBrk="0" hangingPunct="0">
              <a:spcBef>
                <a:spcPct val="30000"/>
              </a:spcBef>
              <a:defRPr kumimoji="1" sz="1200">
                <a:solidFill>
                  <a:schemeClr val="tx1"/>
                </a:solidFill>
                <a:latin typeface="宋体" panose="02010600030101010101" pitchFamily="2" charset="-122"/>
                <a:ea typeface="宋体" panose="02010600030101010101" pitchFamily="2" charset="-122"/>
              </a:defRPr>
            </a:lvl2pPr>
            <a:lvl3pPr marL="1143000" indent="-228600" eaLnBrk="0" hangingPunct="0">
              <a:spcBef>
                <a:spcPct val="30000"/>
              </a:spcBef>
              <a:defRPr kumimoji="1" sz="1200">
                <a:solidFill>
                  <a:schemeClr val="tx1"/>
                </a:solidFill>
                <a:latin typeface="宋体" panose="02010600030101010101" pitchFamily="2" charset="-122"/>
                <a:ea typeface="宋体" panose="02010600030101010101" pitchFamily="2" charset="-122"/>
              </a:defRPr>
            </a:lvl3pPr>
            <a:lvl4pPr marL="1600200" indent="-228600" eaLnBrk="0" hangingPunct="0">
              <a:spcBef>
                <a:spcPct val="30000"/>
              </a:spcBef>
              <a:defRPr kumimoji="1" sz="1200">
                <a:solidFill>
                  <a:schemeClr val="tx1"/>
                </a:solidFill>
                <a:latin typeface="宋体" panose="02010600030101010101" pitchFamily="2" charset="-122"/>
                <a:ea typeface="宋体" panose="02010600030101010101" pitchFamily="2" charset="-122"/>
              </a:defRPr>
            </a:lvl4pPr>
            <a:lvl5pPr marL="2057400" indent="-228600" eaLnBrk="0" hangingPunct="0">
              <a:spcBef>
                <a:spcPct val="30000"/>
              </a:spcBef>
              <a:defRPr kumimoji="1" sz="12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9pPr>
          </a:lstStyle>
          <a:p>
            <a:pPr>
              <a:spcBef>
                <a:spcPct val="0"/>
              </a:spcBef>
            </a:pPr>
            <a:fld id="{63078321-4E40-4237-92E3-C622BF44CA83}" type="slidenum">
              <a:rPr kumimoji="0" lang="zh-CN" altLang="en-US">
                <a:solidFill>
                  <a:srgbClr val="000000"/>
                </a:solidFill>
                <a:latin typeface="Times New Roman" panose="02020603050405020304" pitchFamily="18" charset="0"/>
              </a:rPr>
              <a:pPr>
                <a:spcBef>
                  <a:spcPct val="0"/>
                </a:spcBef>
              </a:pPr>
              <a:t>3</a:t>
            </a:fld>
            <a:endParaRPr kumimoji="0" lang="en-US" altLang="zh-CN">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13584919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a:ln/>
        </p:spPr>
      </p:sp>
      <p:sp>
        <p:nvSpPr>
          <p:cNvPr id="84995"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r>
              <a:rPr lang="en-US" altLang="zh-CN" smtClean="0"/>
              <a:t>PCI </a:t>
            </a:r>
            <a:r>
              <a:rPr lang="zh-CN" altLang="en-US" smtClean="0"/>
              <a:t>配置空间是长度为</a:t>
            </a:r>
            <a:r>
              <a:rPr lang="en-US" altLang="zh-CN" smtClean="0"/>
              <a:t>256 </a:t>
            </a:r>
            <a:r>
              <a:rPr lang="zh-CN" altLang="en-US" smtClean="0"/>
              <a:t>个字节的一段内存空间，前</a:t>
            </a:r>
            <a:r>
              <a:rPr lang="en-US" altLang="zh-CN" smtClean="0"/>
              <a:t>64 </a:t>
            </a:r>
            <a:r>
              <a:rPr lang="zh-CN" altLang="en-US" smtClean="0"/>
              <a:t>个字节包含</a:t>
            </a:r>
            <a:r>
              <a:rPr lang="en-US" altLang="zh-CN" smtClean="0"/>
              <a:t>PCI </a:t>
            </a:r>
            <a:r>
              <a:rPr lang="zh-CN" altLang="en-US" smtClean="0"/>
              <a:t>接口的关键配置信息，系统启动时系统软件的配置程序读取配置头并按照</a:t>
            </a:r>
            <a:r>
              <a:rPr lang="en-US" altLang="zh-CN" smtClean="0"/>
              <a:t>PCI</a:t>
            </a:r>
            <a:r>
              <a:rPr lang="zh-CN" altLang="en-US" smtClean="0"/>
              <a:t>规范配置。</a:t>
            </a:r>
          </a:p>
          <a:p>
            <a:endParaRPr lang="zh-CN" altLang="en-US" smtClean="0"/>
          </a:p>
        </p:txBody>
      </p:sp>
      <p:sp>
        <p:nvSpPr>
          <p:cNvPr id="84996" name="灯片编号占位符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C9E119C-01A9-4173-B211-ACAB85882571}" type="slidenum">
              <a:rPr lang="zh-CN" altLang="en-US">
                <a:latin typeface="Times New Roman" panose="02020603050405020304" pitchFamily="18" charset="0"/>
              </a:rPr>
              <a:pPr/>
              <a:t>53</a:t>
            </a:fld>
            <a:endParaRPr lang="en-US" altLang="zh-CN">
              <a:latin typeface="Times New Roman" panose="02020603050405020304" pitchFamily="18" charset="0"/>
            </a:endParaRPr>
          </a:p>
        </p:txBody>
      </p:sp>
    </p:spTree>
    <p:extLst>
      <p:ext uri="{BB962C8B-B14F-4D97-AF65-F5344CB8AC3E}">
        <p14:creationId xmlns:p14="http://schemas.microsoft.com/office/powerpoint/2010/main" val="8648173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a:ln/>
        </p:spPr>
      </p:sp>
      <p:sp>
        <p:nvSpPr>
          <p:cNvPr id="88067"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r>
              <a:rPr lang="zh-CN" altLang="en-US" smtClean="0"/>
              <a:t>一个</a:t>
            </a:r>
            <a:r>
              <a:rPr lang="en-US" altLang="zh-CN" smtClean="0"/>
              <a:t>PCI</a:t>
            </a:r>
            <a:r>
              <a:rPr lang="zh-CN" altLang="en-US" smtClean="0"/>
              <a:t>物理设备可以至多包含</a:t>
            </a:r>
            <a:r>
              <a:rPr lang="en-US" altLang="zh-CN" smtClean="0"/>
              <a:t>8</a:t>
            </a:r>
            <a:r>
              <a:rPr lang="zh-CN" altLang="en-US" smtClean="0"/>
              <a:t>个功能，每个功能由一个功能号（</a:t>
            </a:r>
            <a:r>
              <a:rPr lang="en-US" altLang="zh-CN" smtClean="0"/>
              <a:t>function</a:t>
            </a:r>
            <a:r>
              <a:rPr lang="zh-CN" altLang="en-US" smtClean="0"/>
              <a:t>）确定；</a:t>
            </a:r>
            <a:r>
              <a:rPr lang="en-US" altLang="zh-CN" smtClean="0"/>
              <a:t>bus</a:t>
            </a:r>
            <a:r>
              <a:rPr lang="zh-CN" altLang="en-US" smtClean="0"/>
              <a:t>则确定了该设备位于哪一个</a:t>
            </a:r>
            <a:r>
              <a:rPr lang="en-US" altLang="zh-CN" smtClean="0"/>
              <a:t>PCI</a:t>
            </a:r>
            <a:r>
              <a:rPr lang="zh-CN" altLang="en-US" smtClean="0"/>
              <a:t>总线上（系统中可能存在 多个总线）；</a:t>
            </a:r>
            <a:r>
              <a:rPr lang="en-US" altLang="zh-CN" smtClean="0"/>
              <a:t>device</a:t>
            </a:r>
            <a:r>
              <a:rPr lang="zh-CN" altLang="en-US" smtClean="0"/>
              <a:t>表明这个设备是当前总线上的第几个设备。用（</a:t>
            </a:r>
            <a:r>
              <a:rPr lang="en-US" altLang="zh-CN" smtClean="0"/>
              <a:t>bus, device, function</a:t>
            </a:r>
            <a:r>
              <a:rPr lang="zh-CN" altLang="en-US" smtClean="0"/>
              <a:t>）这个三元组即可确定一个设备</a:t>
            </a:r>
            <a:r>
              <a:rPr lang="en-US" altLang="zh-CN" smtClean="0"/>
              <a:t>/</a:t>
            </a:r>
            <a:r>
              <a:rPr lang="zh-CN" altLang="en-US" smtClean="0"/>
              <a:t>功能的配置头在配置空间中的地址。</a:t>
            </a:r>
          </a:p>
        </p:txBody>
      </p:sp>
      <p:sp>
        <p:nvSpPr>
          <p:cNvPr id="88068" name="灯片编号占位符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9557E31-FA86-43DB-8275-A79440E4A3D9}" type="slidenum">
              <a:rPr lang="zh-CN" altLang="en-US">
                <a:latin typeface="Times New Roman" panose="02020603050405020304" pitchFamily="18" charset="0"/>
              </a:rPr>
              <a:pPr/>
              <a:t>54</a:t>
            </a:fld>
            <a:endParaRPr lang="en-US" altLang="zh-CN">
              <a:latin typeface="Times New Roman" panose="02020603050405020304" pitchFamily="18" charset="0"/>
            </a:endParaRPr>
          </a:p>
        </p:txBody>
      </p:sp>
    </p:spTree>
    <p:extLst>
      <p:ext uri="{BB962C8B-B14F-4D97-AF65-F5344CB8AC3E}">
        <p14:creationId xmlns:p14="http://schemas.microsoft.com/office/powerpoint/2010/main" val="28399728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p:cNvSpPr>
            <a:spLocks noGrp="1" noRot="1" noChangeAspect="1" noTextEdit="1"/>
          </p:cNvSpPr>
          <p:nvPr>
            <p:ph type="sldImg"/>
          </p:nvPr>
        </p:nvSpPr>
        <p:spPr>
          <a:ln/>
        </p:spPr>
      </p:sp>
      <p:sp>
        <p:nvSpPr>
          <p:cNvPr id="99331"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r>
              <a:rPr lang="en-US" altLang="zh-CN" smtClean="0"/>
              <a:t>BIOS</a:t>
            </a:r>
            <a:r>
              <a:rPr lang="zh-CN" altLang="en-US" smtClean="0"/>
              <a:t>中的</a:t>
            </a:r>
            <a:r>
              <a:rPr lang="en-US" altLang="zh-CN" smtClean="0"/>
              <a:t>BEEP</a:t>
            </a:r>
            <a:r>
              <a:rPr lang="zh-CN" altLang="en-US" smtClean="0"/>
              <a:t>子程序通过将计数值</a:t>
            </a:r>
            <a:r>
              <a:rPr lang="en-US" altLang="zh-CN" smtClean="0"/>
              <a:t>533H</a:t>
            </a:r>
            <a:r>
              <a:rPr lang="zh-CN" altLang="en-US" smtClean="0"/>
              <a:t>送往</a:t>
            </a:r>
            <a:r>
              <a:rPr lang="en-US" altLang="zh-CN" smtClean="0"/>
              <a:t>8254</a:t>
            </a:r>
            <a:r>
              <a:rPr lang="zh-CN" altLang="en-US" smtClean="0"/>
              <a:t>能够产生</a:t>
            </a:r>
            <a:r>
              <a:rPr lang="en-US" altLang="zh-CN" smtClean="0"/>
              <a:t>896Hz</a:t>
            </a:r>
            <a:r>
              <a:rPr lang="zh-CN" altLang="en-US" smtClean="0"/>
              <a:t>的声音，并且时间长度是</a:t>
            </a:r>
            <a:r>
              <a:rPr lang="en-US" altLang="zh-CN" smtClean="0"/>
              <a:t>0.5s</a:t>
            </a:r>
            <a:r>
              <a:rPr lang="zh-CN" altLang="en-US" smtClean="0"/>
              <a:t>的倍数，可以通过计算产生不同频率的声音。如 </a:t>
            </a:r>
            <a:r>
              <a:rPr lang="en-US" altLang="zh-CN" smtClean="0"/>
              <a:t>533H</a:t>
            </a:r>
            <a:r>
              <a:rPr lang="zh-CN" altLang="en-US" smtClean="0"/>
              <a:t>*</a:t>
            </a:r>
            <a:r>
              <a:rPr lang="en-US" altLang="zh-CN" smtClean="0"/>
              <a:t>896/</a:t>
            </a:r>
            <a:r>
              <a:rPr lang="zh-CN" altLang="en-US" smtClean="0"/>
              <a:t>给定频率</a:t>
            </a:r>
            <a:r>
              <a:rPr lang="en-US" altLang="zh-CN" smtClean="0"/>
              <a:t>=123280/</a:t>
            </a:r>
            <a:r>
              <a:rPr lang="zh-CN" altLang="en-US" smtClean="0"/>
              <a:t>给定频率。也可以用定时器时钟来计算计数值 </a:t>
            </a:r>
            <a:r>
              <a:rPr lang="en-US" altLang="zh-CN" smtClean="0"/>
              <a:t>1192576/</a:t>
            </a:r>
            <a:r>
              <a:rPr lang="zh-CN" altLang="en-US" smtClean="0"/>
              <a:t>给定频率。</a:t>
            </a:r>
          </a:p>
        </p:txBody>
      </p:sp>
      <p:sp>
        <p:nvSpPr>
          <p:cNvPr id="99332" name="灯片编号占位符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6E978E7-3349-41CD-9B9C-9EAEAB275A90}" type="slidenum">
              <a:rPr lang="zh-CN" altLang="en-US">
                <a:latin typeface="Times New Roman" panose="02020603050405020304" pitchFamily="18" charset="0"/>
              </a:rPr>
              <a:pPr/>
              <a:t>241</a:t>
            </a:fld>
            <a:endParaRPr lang="en-US" altLang="zh-CN">
              <a:latin typeface="Times New Roman" panose="02020603050405020304" pitchFamily="18" charset="0"/>
            </a:endParaRPr>
          </a:p>
        </p:txBody>
      </p:sp>
    </p:spTree>
    <p:extLst>
      <p:ext uri="{BB962C8B-B14F-4D97-AF65-F5344CB8AC3E}">
        <p14:creationId xmlns:p14="http://schemas.microsoft.com/office/powerpoint/2010/main" val="15583172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a:ln/>
        </p:spPr>
      </p:sp>
      <p:sp>
        <p:nvSpPr>
          <p:cNvPr id="34819"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pPr>
              <a:lnSpc>
                <a:spcPct val="80000"/>
              </a:lnSpc>
              <a:spcBef>
                <a:spcPct val="0"/>
              </a:spcBef>
            </a:pPr>
            <a:r>
              <a:rPr kumimoji="0" lang="zh-CN" altLang="en-US" sz="1000" smtClean="0">
                <a:latin typeface="Arial" panose="020B0604020202020204" pitchFamily="34" charset="0"/>
              </a:rPr>
              <a:t>当处理器执行异常或中断处理过程调用时会进行以下操作：</a:t>
            </a:r>
          </a:p>
          <a:p>
            <a:pPr>
              <a:lnSpc>
                <a:spcPct val="80000"/>
              </a:lnSpc>
              <a:spcBef>
                <a:spcPct val="0"/>
              </a:spcBef>
            </a:pPr>
            <a:r>
              <a:rPr kumimoji="0" lang="zh-CN" altLang="en-US" sz="1000" smtClean="0">
                <a:latin typeface="Arial" panose="020B0604020202020204" pitchFamily="34" charset="0"/>
              </a:rPr>
              <a:t>（</a:t>
            </a:r>
            <a:r>
              <a:rPr kumimoji="0" lang="en-US" altLang="zh-CN" sz="1000" dirty="0" smtClean="0">
                <a:latin typeface="Arial" panose="020B0604020202020204" pitchFamily="34" charset="0"/>
              </a:rPr>
              <a:t>1</a:t>
            </a:r>
            <a:r>
              <a:rPr kumimoji="0" lang="zh-CN" altLang="en-US" sz="1000" smtClean="0">
                <a:latin typeface="Arial" panose="020B0604020202020204" pitchFamily="34" charset="0"/>
              </a:rPr>
              <a:t>）如果处理过程将在高特权级（如</a:t>
            </a:r>
            <a:r>
              <a:rPr kumimoji="0" lang="en-US" altLang="zh-CN" sz="1000" dirty="0" smtClean="0">
                <a:latin typeface="Arial" panose="020B0604020202020204" pitchFamily="34" charset="0"/>
              </a:rPr>
              <a:t>0</a:t>
            </a:r>
            <a:r>
              <a:rPr kumimoji="0" lang="zh-CN" altLang="en-US" sz="1000" smtClean="0">
                <a:latin typeface="Arial" panose="020B0604020202020204" pitchFamily="34" charset="0"/>
              </a:rPr>
              <a:t>级）上执行时就会发生堆栈切换操作</a:t>
            </a:r>
          </a:p>
          <a:p>
            <a:pPr>
              <a:lnSpc>
                <a:spcPct val="80000"/>
              </a:lnSpc>
              <a:spcBef>
                <a:spcPct val="0"/>
              </a:spcBef>
            </a:pPr>
            <a:r>
              <a:rPr kumimoji="0" lang="zh-CN" altLang="en-US" sz="1000" smtClean="0">
                <a:latin typeface="Arial" panose="020B0604020202020204" pitchFamily="34" charset="0"/>
              </a:rPr>
              <a:t>（</a:t>
            </a:r>
            <a:r>
              <a:rPr kumimoji="0" lang="en-US" altLang="zh-CN" sz="1000" dirty="0" smtClean="0">
                <a:latin typeface="Arial" panose="020B0604020202020204" pitchFamily="34" charset="0"/>
              </a:rPr>
              <a:t>2</a:t>
            </a:r>
            <a:r>
              <a:rPr kumimoji="0" lang="zh-CN" altLang="en-US" sz="1000" smtClean="0">
                <a:latin typeface="Arial" panose="020B0604020202020204" pitchFamily="34" charset="0"/>
              </a:rPr>
              <a:t>）如果处理过程将在被中断任务同一个特权级上运行，那么：</a:t>
            </a:r>
          </a:p>
          <a:p>
            <a:pPr>
              <a:lnSpc>
                <a:spcPct val="80000"/>
              </a:lnSpc>
              <a:spcBef>
                <a:spcPct val="0"/>
              </a:spcBef>
            </a:pPr>
            <a:r>
              <a:rPr kumimoji="0" lang="zh-CN" altLang="en-US" sz="1000" smtClean="0">
                <a:latin typeface="Arial" panose="020B0604020202020204" pitchFamily="34" charset="0"/>
              </a:rPr>
              <a:t>处理器把</a:t>
            </a:r>
            <a:r>
              <a:rPr kumimoji="0" lang="en-US" altLang="zh-CN" sz="1000" dirty="0" smtClean="0">
                <a:latin typeface="Arial" panose="020B0604020202020204" pitchFamily="34" charset="0"/>
              </a:rPr>
              <a:t>EFLAGS</a:t>
            </a:r>
            <a:r>
              <a:rPr kumimoji="0" lang="zh-CN" altLang="en-US" sz="1000" smtClean="0">
                <a:latin typeface="Arial" panose="020B0604020202020204" pitchFamily="34" charset="0"/>
              </a:rPr>
              <a:t>、</a:t>
            </a:r>
            <a:r>
              <a:rPr kumimoji="0" lang="en-US" altLang="zh-CN" sz="1000" dirty="0" smtClean="0">
                <a:latin typeface="Arial" panose="020B0604020202020204" pitchFamily="34" charset="0"/>
              </a:rPr>
              <a:t>CS</a:t>
            </a:r>
            <a:r>
              <a:rPr kumimoji="0" lang="zh-CN" altLang="en-US" sz="1000" smtClean="0">
                <a:latin typeface="Arial" panose="020B0604020202020204" pitchFamily="34" charset="0"/>
              </a:rPr>
              <a:t>和</a:t>
            </a:r>
            <a:r>
              <a:rPr kumimoji="0" lang="en-US" altLang="zh-CN" sz="1000" dirty="0" smtClean="0">
                <a:latin typeface="Arial" panose="020B0604020202020204" pitchFamily="34" charset="0"/>
              </a:rPr>
              <a:t>EIP</a:t>
            </a:r>
            <a:r>
              <a:rPr kumimoji="0" lang="zh-CN" altLang="en-US" sz="1000" smtClean="0">
                <a:latin typeface="Arial" panose="020B0604020202020204" pitchFamily="34" charset="0"/>
              </a:rPr>
              <a:t>寄存器的当前值保存在当前堆栈上。</a:t>
            </a:r>
          </a:p>
          <a:p>
            <a:pPr>
              <a:lnSpc>
                <a:spcPct val="80000"/>
              </a:lnSpc>
              <a:spcBef>
                <a:spcPct val="0"/>
              </a:spcBef>
            </a:pPr>
            <a:r>
              <a:rPr kumimoji="0" lang="zh-CN" altLang="en-US" sz="1000" smtClean="0">
                <a:latin typeface="Arial" panose="020B0604020202020204" pitchFamily="34" charset="0"/>
              </a:rPr>
              <a:t>如果异常会产生一个错误号，那么该错误号也会被最后压入新栈中。</a:t>
            </a:r>
          </a:p>
          <a:p>
            <a:pPr>
              <a:lnSpc>
                <a:spcPct val="80000"/>
              </a:lnSpc>
              <a:spcBef>
                <a:spcPct val="0"/>
              </a:spcBef>
            </a:pPr>
            <a:r>
              <a:rPr kumimoji="0" lang="zh-CN" altLang="en-US" sz="1000" smtClean="0">
                <a:latin typeface="Arial" panose="020B0604020202020204" pitchFamily="34" charset="0"/>
              </a:rPr>
              <a:t>为了从中断处理过程中返回，处理过程必须使用</a:t>
            </a:r>
            <a:r>
              <a:rPr kumimoji="0" lang="en-US" altLang="zh-CN" sz="1000" dirty="0" smtClean="0">
                <a:latin typeface="Arial" panose="020B0604020202020204" pitchFamily="34" charset="0"/>
              </a:rPr>
              <a:t>IRET</a:t>
            </a:r>
            <a:r>
              <a:rPr kumimoji="0" lang="zh-CN" altLang="en-US" sz="1000" smtClean="0">
                <a:latin typeface="Arial" panose="020B0604020202020204" pitchFamily="34" charset="0"/>
              </a:rPr>
              <a:t>指令。</a:t>
            </a:r>
            <a:r>
              <a:rPr kumimoji="0" lang="en-US" altLang="zh-CN" sz="1000" dirty="0" smtClean="0">
                <a:latin typeface="Arial" panose="020B0604020202020204" pitchFamily="34" charset="0"/>
              </a:rPr>
              <a:t>IRET</a:t>
            </a:r>
            <a:r>
              <a:rPr kumimoji="0" lang="zh-CN" altLang="en-US" sz="1000" smtClean="0">
                <a:latin typeface="Arial" panose="020B0604020202020204" pitchFamily="34" charset="0"/>
              </a:rPr>
              <a:t>指令与</a:t>
            </a:r>
            <a:r>
              <a:rPr kumimoji="0" lang="en-US" altLang="zh-CN" sz="1000" dirty="0" smtClean="0">
                <a:latin typeface="Arial" panose="020B0604020202020204" pitchFamily="34" charset="0"/>
              </a:rPr>
              <a:t>RET</a:t>
            </a:r>
            <a:r>
              <a:rPr kumimoji="0" lang="zh-CN" altLang="en-US" sz="1000" smtClean="0">
                <a:latin typeface="Arial" panose="020B0604020202020204" pitchFamily="34" charset="0"/>
              </a:rPr>
              <a:t>指令类似，但</a:t>
            </a:r>
            <a:r>
              <a:rPr kumimoji="0" lang="en-US" altLang="zh-CN" sz="1000" dirty="0" smtClean="0">
                <a:latin typeface="Arial" panose="020B0604020202020204" pitchFamily="34" charset="0"/>
              </a:rPr>
              <a:t>IRET</a:t>
            </a:r>
            <a:r>
              <a:rPr kumimoji="0" lang="zh-CN" altLang="en-US" sz="1000" smtClean="0">
                <a:latin typeface="Arial" panose="020B0604020202020204" pitchFamily="34" charset="0"/>
              </a:rPr>
              <a:t>还会把保存的寄存器内容恢复到</a:t>
            </a:r>
            <a:r>
              <a:rPr kumimoji="0" lang="en-US" altLang="zh-CN" sz="1000" dirty="0" smtClean="0">
                <a:latin typeface="Arial" panose="020B0604020202020204" pitchFamily="34" charset="0"/>
              </a:rPr>
              <a:t>EFLAGS </a:t>
            </a:r>
            <a:r>
              <a:rPr kumimoji="0" lang="zh-CN" altLang="en-US" sz="1000" smtClean="0">
                <a:latin typeface="Arial" panose="020B0604020202020204" pitchFamily="34" charset="0"/>
              </a:rPr>
              <a:t>中。不过只有当</a:t>
            </a:r>
            <a:r>
              <a:rPr kumimoji="0" lang="en-US" altLang="zh-CN" sz="1000" dirty="0" smtClean="0">
                <a:latin typeface="Arial" panose="020B0604020202020204" pitchFamily="34" charset="0"/>
              </a:rPr>
              <a:t>CPL</a:t>
            </a:r>
            <a:r>
              <a:rPr kumimoji="0" lang="zh-CN" altLang="en-US" sz="1000" smtClean="0">
                <a:latin typeface="Arial" panose="020B0604020202020204" pitchFamily="34" charset="0"/>
              </a:rPr>
              <a:t>是</a:t>
            </a:r>
            <a:r>
              <a:rPr kumimoji="0" lang="en-US" altLang="zh-CN" sz="1000" dirty="0" smtClean="0">
                <a:latin typeface="Arial" panose="020B0604020202020204" pitchFamily="34" charset="0"/>
              </a:rPr>
              <a:t>0</a:t>
            </a:r>
            <a:r>
              <a:rPr kumimoji="0" lang="zh-CN" altLang="en-US" sz="1000" smtClean="0">
                <a:latin typeface="Arial" panose="020B0604020202020204" pitchFamily="34" charset="0"/>
              </a:rPr>
              <a:t>时才会恢复</a:t>
            </a:r>
            <a:r>
              <a:rPr kumimoji="0" lang="en-US" altLang="zh-CN" sz="1000" dirty="0" smtClean="0">
                <a:latin typeface="Arial" panose="020B0604020202020204" pitchFamily="34" charset="0"/>
              </a:rPr>
              <a:t>EFLAGS</a:t>
            </a:r>
            <a:r>
              <a:rPr kumimoji="0" lang="zh-CN" altLang="en-US" sz="1000" smtClean="0">
                <a:latin typeface="Arial" panose="020B0604020202020204" pitchFamily="34" charset="0"/>
              </a:rPr>
              <a:t>中的</a:t>
            </a:r>
            <a:r>
              <a:rPr kumimoji="0" lang="en-US" altLang="zh-CN" sz="1000" dirty="0" smtClean="0">
                <a:latin typeface="Arial" panose="020B0604020202020204" pitchFamily="34" charset="0"/>
              </a:rPr>
              <a:t>IOPL</a:t>
            </a:r>
            <a:r>
              <a:rPr kumimoji="0" lang="zh-CN" altLang="en-US" sz="1000" smtClean="0">
                <a:latin typeface="Arial" panose="020B0604020202020204" pitchFamily="34" charset="0"/>
              </a:rPr>
              <a:t>字段，并且只有当</a:t>
            </a:r>
            <a:r>
              <a:rPr kumimoji="0" lang="en-US" altLang="zh-CN" sz="1000" dirty="0" smtClean="0">
                <a:latin typeface="Arial" panose="020B0604020202020204" pitchFamily="34" charset="0"/>
              </a:rPr>
              <a:t>CPL</a:t>
            </a:r>
            <a:r>
              <a:rPr kumimoji="0" lang="zh-CN" altLang="en-US" sz="1000" smtClean="0">
                <a:latin typeface="Arial" panose="020B0604020202020204" pitchFamily="34" charset="0"/>
              </a:rPr>
              <a:t>不大于</a:t>
            </a:r>
            <a:r>
              <a:rPr kumimoji="0" lang="en-US" altLang="zh-CN" sz="1000" dirty="0" smtClean="0">
                <a:latin typeface="Arial" panose="020B0604020202020204" pitchFamily="34" charset="0"/>
              </a:rPr>
              <a:t>IOPL</a:t>
            </a:r>
            <a:r>
              <a:rPr kumimoji="0" lang="zh-CN" altLang="en-US" sz="1000" smtClean="0">
                <a:latin typeface="Arial" panose="020B0604020202020204" pitchFamily="34" charset="0"/>
              </a:rPr>
              <a:t>时，</a:t>
            </a:r>
            <a:r>
              <a:rPr kumimoji="0" lang="en-US" altLang="zh-CN" sz="1000" dirty="0" smtClean="0">
                <a:latin typeface="Arial" panose="020B0604020202020204" pitchFamily="34" charset="0"/>
              </a:rPr>
              <a:t>IF</a:t>
            </a:r>
            <a:r>
              <a:rPr kumimoji="0" lang="zh-CN" altLang="en-US" sz="1000" smtClean="0">
                <a:latin typeface="Arial" panose="020B0604020202020204" pitchFamily="34" charset="0"/>
              </a:rPr>
              <a:t>标志才会被改变。 如果当调用中断处理过程时 发生了堆栈切换，那么在返回时</a:t>
            </a:r>
            <a:r>
              <a:rPr kumimoji="0" lang="en-US" altLang="zh-CN" sz="1000" dirty="0" smtClean="0">
                <a:latin typeface="Arial" panose="020B0604020202020204" pitchFamily="34" charset="0"/>
              </a:rPr>
              <a:t>IRET</a:t>
            </a:r>
            <a:r>
              <a:rPr kumimoji="0" lang="zh-CN" altLang="en-US" sz="1000" smtClean="0">
                <a:latin typeface="Arial" panose="020B0604020202020204" pitchFamily="34" charset="0"/>
              </a:rPr>
              <a:t>指令会切换到原来的堆栈。</a:t>
            </a:r>
            <a:endParaRPr kumimoji="0" lang="en-US" altLang="zh-CN" sz="1000" dirty="0" smtClean="0">
              <a:latin typeface="Arial" panose="020B0604020202020204" pitchFamily="34" charset="0"/>
            </a:endParaRPr>
          </a:p>
          <a:p>
            <a:pPr>
              <a:lnSpc>
                <a:spcPct val="80000"/>
              </a:lnSpc>
              <a:spcBef>
                <a:spcPct val="0"/>
              </a:spcBef>
            </a:pPr>
            <a:r>
              <a:rPr kumimoji="0" lang="zh-CN" altLang="en-US" sz="1000" b="1" smtClean="0">
                <a:latin typeface="Arial" panose="020B0604020202020204" pitchFamily="34" charset="0"/>
              </a:rPr>
              <a:t>（</a:t>
            </a:r>
            <a:r>
              <a:rPr kumimoji="0" lang="en-US" altLang="zh-CN" sz="1000" b="1" dirty="0" smtClean="0">
                <a:latin typeface="Arial" panose="020B0604020202020204" pitchFamily="34" charset="0"/>
              </a:rPr>
              <a:t>1</a:t>
            </a:r>
            <a:r>
              <a:rPr kumimoji="0" lang="zh-CN" altLang="en-US" sz="1000" b="1" smtClean="0">
                <a:latin typeface="Arial" panose="020B0604020202020204" pitchFamily="34" charset="0"/>
              </a:rPr>
              <a:t>）异常和中断处理过程的保护</a:t>
            </a:r>
            <a:endParaRPr kumimoji="0" lang="zh-CN" altLang="en-US" sz="1000" smtClean="0">
              <a:latin typeface="Arial" panose="020B0604020202020204" pitchFamily="34" charset="0"/>
            </a:endParaRPr>
          </a:p>
          <a:p>
            <a:pPr>
              <a:lnSpc>
                <a:spcPct val="80000"/>
              </a:lnSpc>
              <a:spcBef>
                <a:spcPct val="0"/>
              </a:spcBef>
            </a:pPr>
            <a:r>
              <a:rPr kumimoji="0" lang="zh-CN" altLang="en-US" sz="1000" smtClean="0">
                <a:latin typeface="Arial" panose="020B0604020202020204" pitchFamily="34" charset="0"/>
              </a:rPr>
              <a:t>异常和中断处理过程的特权级保护机制与通过调用门调用普通过程类似。处理器不允许把控制转移到比</a:t>
            </a:r>
            <a:r>
              <a:rPr kumimoji="0" lang="en-US" altLang="zh-CN" sz="1000" dirty="0" smtClean="0">
                <a:latin typeface="Arial" panose="020B0604020202020204" pitchFamily="34" charset="0"/>
              </a:rPr>
              <a:t>CPL</a:t>
            </a:r>
            <a:r>
              <a:rPr kumimoji="0" lang="zh-CN" altLang="en-US" sz="1000" smtClean="0">
                <a:latin typeface="Arial" panose="020B0604020202020204" pitchFamily="34" charset="0"/>
              </a:rPr>
              <a:t>更低特权级代码段的中断处理过程中，否则将产生一个一般保护性异常。另外，中断和异常的保护机制在以下方面与一般调用门过程不同：</a:t>
            </a:r>
          </a:p>
          <a:p>
            <a:pPr>
              <a:lnSpc>
                <a:spcPct val="80000"/>
              </a:lnSpc>
              <a:spcBef>
                <a:spcPct val="0"/>
              </a:spcBef>
            </a:pPr>
            <a:r>
              <a:rPr kumimoji="0" lang="zh-CN" altLang="en-US" sz="1000" smtClean="0">
                <a:latin typeface="Arial" panose="020B0604020202020204" pitchFamily="34" charset="0"/>
              </a:rPr>
              <a:t>因为中断和异常向量没有</a:t>
            </a:r>
            <a:r>
              <a:rPr kumimoji="0" lang="en-US" altLang="zh-CN" sz="1000" dirty="0" smtClean="0">
                <a:latin typeface="Arial" panose="020B0604020202020204" pitchFamily="34" charset="0"/>
              </a:rPr>
              <a:t>RPL</a:t>
            </a:r>
            <a:r>
              <a:rPr kumimoji="0" lang="zh-CN" altLang="en-US" sz="1000" smtClean="0">
                <a:latin typeface="Arial" panose="020B0604020202020204" pitchFamily="34" charset="0"/>
              </a:rPr>
              <a:t>，因此在隐式调用异常和中断处理过程时不会检查</a:t>
            </a:r>
            <a:r>
              <a:rPr kumimoji="0" lang="en-US" altLang="zh-CN" sz="1000" dirty="0" smtClean="0">
                <a:latin typeface="Arial" panose="020B0604020202020204" pitchFamily="34" charset="0"/>
              </a:rPr>
              <a:t>RPL</a:t>
            </a:r>
            <a:r>
              <a:rPr kumimoji="0" lang="zh-CN" altLang="en-US" sz="1000" smtClean="0">
                <a:latin typeface="Arial" panose="020B0604020202020204" pitchFamily="34" charset="0"/>
              </a:rPr>
              <a:t>。</a:t>
            </a:r>
          </a:p>
          <a:p>
            <a:pPr>
              <a:lnSpc>
                <a:spcPct val="80000"/>
              </a:lnSpc>
              <a:spcBef>
                <a:spcPct val="0"/>
              </a:spcBef>
            </a:pPr>
            <a:r>
              <a:rPr kumimoji="0" lang="zh-CN" altLang="en-US" sz="1000" smtClean="0">
                <a:latin typeface="Arial" panose="020B0604020202020204" pitchFamily="34" charset="0"/>
              </a:rPr>
              <a:t>只有当一个异常或中断是由</a:t>
            </a:r>
            <a:r>
              <a:rPr kumimoji="0" lang="en-US" altLang="zh-CN" sz="1000" dirty="0" smtClean="0">
                <a:latin typeface="Arial" panose="020B0604020202020204" pitchFamily="34" charset="0"/>
              </a:rPr>
              <a:t>INT n</a:t>
            </a:r>
            <a:r>
              <a:rPr kumimoji="0" lang="zh-CN" altLang="en-US" sz="1000" smtClean="0">
                <a:latin typeface="Arial" panose="020B0604020202020204" pitchFamily="34" charset="0"/>
              </a:rPr>
              <a:t>、</a:t>
            </a:r>
            <a:r>
              <a:rPr kumimoji="0" lang="en-US" altLang="zh-CN" sz="1000" dirty="0" smtClean="0">
                <a:latin typeface="Arial" panose="020B0604020202020204" pitchFamily="34" charset="0"/>
              </a:rPr>
              <a:t>INT 3</a:t>
            </a:r>
            <a:r>
              <a:rPr kumimoji="0" lang="zh-CN" altLang="en-US" sz="1000" smtClean="0">
                <a:latin typeface="Arial" panose="020B0604020202020204" pitchFamily="34" charset="0"/>
              </a:rPr>
              <a:t>或</a:t>
            </a:r>
            <a:r>
              <a:rPr kumimoji="0" lang="en-US" altLang="zh-CN" sz="1000" dirty="0" smtClean="0">
                <a:latin typeface="Arial" panose="020B0604020202020204" pitchFamily="34" charset="0"/>
              </a:rPr>
              <a:t>INT 0</a:t>
            </a:r>
            <a:r>
              <a:rPr kumimoji="0" lang="zh-CN" altLang="en-US" sz="1000" smtClean="0">
                <a:latin typeface="Arial" panose="020B0604020202020204" pitchFamily="34" charset="0"/>
              </a:rPr>
              <a:t>指令产生时，处理器才会检查中断或陷阱门中的</a:t>
            </a:r>
            <a:r>
              <a:rPr kumimoji="0" lang="en-US" altLang="zh-CN" sz="1000" dirty="0" smtClean="0">
                <a:latin typeface="Arial" panose="020B0604020202020204" pitchFamily="34" charset="0"/>
              </a:rPr>
              <a:t>DPL</a:t>
            </a:r>
            <a:r>
              <a:rPr kumimoji="0" lang="zh-CN" altLang="en-US" sz="1000" smtClean="0">
                <a:latin typeface="Arial" panose="020B0604020202020204" pitchFamily="34" charset="0"/>
              </a:rPr>
              <a:t>。此时</a:t>
            </a:r>
            <a:r>
              <a:rPr kumimoji="0" lang="en-US" altLang="zh-CN" sz="1000" dirty="0" smtClean="0">
                <a:latin typeface="Arial" panose="020B0604020202020204" pitchFamily="34" charset="0"/>
              </a:rPr>
              <a:t>CPL</a:t>
            </a:r>
            <a:r>
              <a:rPr kumimoji="0" lang="zh-CN" altLang="en-US" sz="1000" smtClean="0">
                <a:latin typeface="Arial" panose="020B0604020202020204" pitchFamily="34" charset="0"/>
              </a:rPr>
              <a:t>必须小于或等于门的</a:t>
            </a:r>
            <a:r>
              <a:rPr kumimoji="0" lang="en-US" altLang="zh-CN" sz="1000" dirty="0" smtClean="0">
                <a:latin typeface="Arial" panose="020B0604020202020204" pitchFamily="34" charset="0"/>
              </a:rPr>
              <a:t>DPL</a:t>
            </a:r>
            <a:r>
              <a:rPr kumimoji="0" lang="zh-CN" altLang="en-US" sz="1000" smtClean="0">
                <a:latin typeface="Arial" panose="020B0604020202020204" pitchFamily="34" charset="0"/>
              </a:rPr>
              <a:t>。这个限制可以防止运行在特权级</a:t>
            </a:r>
            <a:r>
              <a:rPr kumimoji="0" lang="en-US" altLang="zh-CN" sz="1000" dirty="0" smtClean="0">
                <a:latin typeface="Arial" panose="020B0604020202020204" pitchFamily="34" charset="0"/>
              </a:rPr>
              <a:t>3</a:t>
            </a:r>
            <a:r>
              <a:rPr kumimoji="0" lang="zh-CN" altLang="en-US" sz="1000" smtClean="0">
                <a:latin typeface="Arial" panose="020B0604020202020204" pitchFamily="34" charset="0"/>
              </a:rPr>
              <a:t>的应用程序使用软件中断访问 重要的异常处理过程，例如页错误处理过程，假设这些处理过程已被存放在更高特权级的代码段中。对于硬件产生的中断和处理器检测到的异常，处理器会忽略中断 门和陷阱门中的</a:t>
            </a:r>
            <a:r>
              <a:rPr kumimoji="0" lang="en-US" altLang="zh-CN" sz="1000" dirty="0" smtClean="0">
                <a:latin typeface="Arial" panose="020B0604020202020204" pitchFamily="34" charset="0"/>
              </a:rPr>
              <a:t>DPL</a:t>
            </a:r>
            <a:r>
              <a:rPr kumimoji="0" lang="zh-CN" altLang="en-US" sz="1000" smtClean="0">
                <a:latin typeface="Arial" panose="020B0604020202020204" pitchFamily="34" charset="0"/>
              </a:rPr>
              <a:t>。</a:t>
            </a:r>
          </a:p>
          <a:p>
            <a:pPr>
              <a:lnSpc>
                <a:spcPct val="80000"/>
              </a:lnSpc>
              <a:spcBef>
                <a:spcPct val="0"/>
              </a:spcBef>
            </a:pPr>
            <a:r>
              <a:rPr kumimoji="0" lang="zh-CN" altLang="en-US" sz="1000" smtClean="0">
                <a:latin typeface="Arial" panose="020B0604020202020204" pitchFamily="34" charset="0"/>
              </a:rPr>
              <a:t>因为异常和中断通常不会定期发生，因此这些有关特权级的规则有效地增强了异常和中断处理过程能够运行的特权级限制。我们可以利用以下技术之一来避免违反特权级保护：</a:t>
            </a:r>
          </a:p>
          <a:p>
            <a:pPr>
              <a:lnSpc>
                <a:spcPct val="80000"/>
              </a:lnSpc>
              <a:spcBef>
                <a:spcPct val="0"/>
              </a:spcBef>
            </a:pPr>
            <a:r>
              <a:rPr kumimoji="0" lang="zh-CN" altLang="en-US" sz="1000" smtClean="0">
                <a:latin typeface="Arial" panose="020B0604020202020204" pitchFamily="34" charset="0"/>
              </a:rPr>
              <a:t>异常或中断处理程序可以存放在一个一致性代码段中。这个技术可以用于只需访问堆栈上数据的处理过程（如除出错异常）。如果处理程序需要数据段中的数据，那么特权级</a:t>
            </a:r>
            <a:r>
              <a:rPr kumimoji="0" lang="en-US" altLang="zh-CN" sz="1000" dirty="0" smtClean="0">
                <a:latin typeface="Arial" panose="020B0604020202020204" pitchFamily="34" charset="0"/>
              </a:rPr>
              <a:t>3</a:t>
            </a:r>
            <a:r>
              <a:rPr kumimoji="0" lang="zh-CN" altLang="en-US" sz="1000" smtClean="0">
                <a:latin typeface="Arial" panose="020B0604020202020204" pitchFamily="34" charset="0"/>
              </a:rPr>
              <a:t>必须能够访问这个数据段。但这样一来就没有保护可言了。</a:t>
            </a:r>
          </a:p>
          <a:p>
            <a:pPr>
              <a:lnSpc>
                <a:spcPct val="80000"/>
              </a:lnSpc>
              <a:spcBef>
                <a:spcPct val="0"/>
              </a:spcBef>
            </a:pPr>
            <a:r>
              <a:rPr kumimoji="0" lang="zh-CN" altLang="en-US" sz="1000" smtClean="0">
                <a:latin typeface="Arial" panose="020B0604020202020204" pitchFamily="34" charset="0"/>
              </a:rPr>
              <a:t>处理过程可以放在具有特权级</a:t>
            </a:r>
            <a:r>
              <a:rPr kumimoji="0" lang="en-US" altLang="zh-CN" sz="1000" dirty="0" smtClean="0">
                <a:latin typeface="Arial" panose="020B0604020202020204" pitchFamily="34" charset="0"/>
              </a:rPr>
              <a:t>0</a:t>
            </a:r>
            <a:r>
              <a:rPr kumimoji="0" lang="zh-CN" altLang="en-US" sz="1000" smtClean="0">
                <a:latin typeface="Arial" panose="020B0604020202020204" pitchFamily="34" charset="0"/>
              </a:rPr>
              <a:t>的非一致代码段中。这种处理过程总是可以执行的，与被中断程序或任务的当前特权级</a:t>
            </a:r>
            <a:r>
              <a:rPr kumimoji="0" lang="en-US" altLang="zh-CN" sz="1000" dirty="0" smtClean="0">
                <a:latin typeface="Arial" panose="020B0604020202020204" pitchFamily="34" charset="0"/>
              </a:rPr>
              <a:t>CPL</a:t>
            </a:r>
            <a:r>
              <a:rPr kumimoji="0" lang="zh-CN" altLang="en-US" sz="1000" smtClean="0">
                <a:latin typeface="Arial" panose="020B0604020202020204" pitchFamily="34" charset="0"/>
              </a:rPr>
              <a:t>无关。</a:t>
            </a:r>
            <a:endParaRPr kumimoji="0" lang="en-US" altLang="zh-CN" sz="1000" dirty="0" smtClean="0">
              <a:latin typeface="Arial" panose="020B0604020202020204" pitchFamily="34" charset="0"/>
            </a:endParaRPr>
          </a:p>
          <a:p>
            <a:pPr>
              <a:lnSpc>
                <a:spcPct val="80000"/>
              </a:lnSpc>
              <a:spcBef>
                <a:spcPct val="0"/>
              </a:spcBef>
            </a:pPr>
            <a:endParaRPr kumimoji="0" lang="en-US" altLang="zh-CN" sz="1000" dirty="0" smtClean="0">
              <a:latin typeface="Arial" panose="020B0604020202020204" pitchFamily="34" charset="0"/>
            </a:endParaRPr>
          </a:p>
          <a:p>
            <a:pPr>
              <a:lnSpc>
                <a:spcPct val="80000"/>
              </a:lnSpc>
              <a:spcBef>
                <a:spcPct val="0"/>
              </a:spcBef>
            </a:pPr>
            <a:r>
              <a:rPr lang="zh-CN" altLang="en-US" sz="1000" smtClean="0"/>
              <a:t>处理器对异常和中断处理过程的调用操作方法与使用</a:t>
            </a:r>
            <a:r>
              <a:rPr lang="en-US" altLang="zh-CN" sz="1000" dirty="0" smtClean="0"/>
              <a:t>CALL</a:t>
            </a:r>
            <a:r>
              <a:rPr lang="zh-CN" altLang="en-US" sz="1000" smtClean="0"/>
              <a:t>指令调用程序过程和任务的方法类似。当响应一个异常或中断时，处理器使用异常或中断的向量作为</a:t>
            </a:r>
            <a:r>
              <a:rPr lang="en-US" altLang="zh-CN" sz="1000" dirty="0" smtClean="0"/>
              <a:t>IDT</a:t>
            </a:r>
            <a:r>
              <a:rPr lang="zh-CN" altLang="en-US" sz="1000" smtClean="0"/>
              <a:t>表中的索引。如果索引值指向中断门或陷阱门，则处理器使用与</a:t>
            </a:r>
            <a:r>
              <a:rPr lang="en-US" altLang="zh-CN" sz="1000" dirty="0" smtClean="0"/>
              <a:t>CALL</a:t>
            </a:r>
            <a:r>
              <a:rPr lang="zh-CN" altLang="en-US" sz="1000" smtClean="0"/>
              <a:t>指令操作调用门类似的方法调用异常或中断处理过程。如果索引值指向任务门，则处理器使用与</a:t>
            </a:r>
            <a:r>
              <a:rPr lang="en-US" altLang="zh-CN" sz="1000" dirty="0" smtClean="0"/>
              <a:t>CALL</a:t>
            </a:r>
            <a:r>
              <a:rPr lang="zh-CN" altLang="en-US" sz="1000" smtClean="0"/>
              <a:t>指令操作任务门类似的方法进行任务切换，执行异常或中断的处理任务。</a:t>
            </a:r>
            <a:endParaRPr kumimoji="0" lang="zh-CN" altLang="en-US" sz="1000" smtClean="0">
              <a:latin typeface="Arial" panose="020B0604020202020204" pitchFamily="34" charset="0"/>
            </a:endParaRPr>
          </a:p>
          <a:p>
            <a:pPr>
              <a:lnSpc>
                <a:spcPct val="80000"/>
              </a:lnSpc>
              <a:spcBef>
                <a:spcPct val="0"/>
              </a:spcBef>
            </a:pPr>
            <a:endParaRPr kumimoji="0" lang="zh-CN" altLang="en-US" sz="1000" smtClean="0">
              <a:latin typeface="Arial" panose="020B0604020202020204" pitchFamily="34" charset="0"/>
            </a:endParaRPr>
          </a:p>
          <a:p>
            <a:pPr>
              <a:lnSpc>
                <a:spcPct val="80000"/>
              </a:lnSpc>
              <a:spcBef>
                <a:spcPct val="0"/>
              </a:spcBef>
            </a:pPr>
            <a:endParaRPr kumimoji="0" lang="zh-CN" altLang="en-US" sz="1000" smtClean="0">
              <a:latin typeface="Arial" panose="020B0604020202020204" pitchFamily="34" charset="0"/>
            </a:endParaRPr>
          </a:p>
        </p:txBody>
      </p:sp>
      <p:sp>
        <p:nvSpPr>
          <p:cNvPr id="34820" name="灯片编号占位符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1841C51-8ACF-4973-A90B-60D451BAB2BE}" type="slidenum">
              <a:rPr lang="zh-CN" altLang="en-US">
                <a:latin typeface="Times New Roman" panose="02020603050405020304" pitchFamily="18" charset="0"/>
              </a:rPr>
              <a:pPr/>
              <a:t>256</a:t>
            </a:fld>
            <a:endParaRPr lang="en-US" altLang="zh-CN" dirty="0">
              <a:latin typeface="Times New Roman" panose="02020603050405020304" pitchFamily="18" charset="0"/>
            </a:endParaRPr>
          </a:p>
        </p:txBody>
      </p:sp>
    </p:spTree>
    <p:extLst>
      <p:ext uri="{BB962C8B-B14F-4D97-AF65-F5344CB8AC3E}">
        <p14:creationId xmlns:p14="http://schemas.microsoft.com/office/powerpoint/2010/main" val="27791544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a:ln/>
        </p:spPr>
      </p:sp>
      <p:sp>
        <p:nvSpPr>
          <p:cNvPr id="37891"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r>
              <a:rPr lang="zh-CN" altLang="en-US" smtClean="0"/>
              <a:t>当通过</a:t>
            </a:r>
            <a:r>
              <a:rPr lang="en-US" altLang="zh-CN" smtClean="0"/>
              <a:t>IDT</a:t>
            </a:r>
            <a:r>
              <a:rPr lang="zh-CN" altLang="en-US" smtClean="0"/>
              <a:t>中任务门来访问异常或中断处理过程时就会导致任务切换。使用单独的任务来处理异常或中断有如下好处：</a:t>
            </a:r>
          </a:p>
          <a:p>
            <a:r>
              <a:rPr lang="en-US" altLang="zh-CN" smtClean="0"/>
              <a:t>l</a:t>
            </a:r>
            <a:r>
              <a:rPr lang="zh-CN" altLang="en-US" baseline="-25000" smtClean="0"/>
              <a:t>  </a:t>
            </a:r>
            <a:r>
              <a:rPr lang="zh-CN" altLang="en-US" smtClean="0"/>
              <a:t>被中断程序或任务的完整上下文会被自动保存。</a:t>
            </a:r>
          </a:p>
          <a:p>
            <a:r>
              <a:rPr lang="en-US" altLang="zh-CN" smtClean="0"/>
              <a:t>l</a:t>
            </a:r>
            <a:r>
              <a:rPr lang="zh-CN" altLang="en-US" baseline="-25000" smtClean="0"/>
              <a:t>  </a:t>
            </a:r>
            <a:r>
              <a:rPr lang="zh-CN" altLang="en-US" smtClean="0"/>
              <a:t>在处理异常或中断时，新的</a:t>
            </a:r>
            <a:r>
              <a:rPr lang="en-US" altLang="zh-CN" smtClean="0"/>
              <a:t>TSS</a:t>
            </a:r>
            <a:r>
              <a:rPr lang="zh-CN" altLang="en-US" smtClean="0"/>
              <a:t>可以允许处理过程使用新特权级</a:t>
            </a:r>
            <a:r>
              <a:rPr lang="en-US" altLang="zh-CN" smtClean="0"/>
              <a:t>0</a:t>
            </a:r>
            <a:r>
              <a:rPr lang="zh-CN" altLang="en-US" smtClean="0"/>
              <a:t>的堆栈。在当前特权级</a:t>
            </a:r>
            <a:r>
              <a:rPr lang="en-US" altLang="zh-CN" smtClean="0"/>
              <a:t>0</a:t>
            </a:r>
            <a:r>
              <a:rPr lang="zh-CN" altLang="en-US" smtClean="0"/>
              <a:t>的堆栈已毁坏时如果发生了一个异常或中断，那么在为中断过程提供一个新特权级</a:t>
            </a:r>
            <a:r>
              <a:rPr lang="en-US" altLang="zh-CN" smtClean="0"/>
              <a:t>0</a:t>
            </a:r>
            <a:r>
              <a:rPr lang="zh-CN" altLang="en-US" smtClean="0"/>
              <a:t>的堆栈条件下，通过任务门访问中断处理过程能够防止系统崩溃。</a:t>
            </a:r>
          </a:p>
          <a:p>
            <a:r>
              <a:rPr lang="en-US" altLang="zh-CN" smtClean="0"/>
              <a:t>l</a:t>
            </a:r>
            <a:r>
              <a:rPr lang="zh-CN" altLang="en-US" baseline="-25000" smtClean="0"/>
              <a:t>  </a:t>
            </a:r>
            <a:r>
              <a:rPr lang="zh-CN" altLang="en-US" smtClean="0"/>
              <a:t>通过使用单独的</a:t>
            </a:r>
            <a:r>
              <a:rPr lang="en-US" altLang="zh-CN" smtClean="0"/>
              <a:t>LDT</a:t>
            </a:r>
            <a:r>
              <a:rPr lang="zh-CN" altLang="en-US" smtClean="0"/>
              <a:t>给中断或异常处理任务独立的地址空间，可以把它与其他任务隔离开来。</a:t>
            </a:r>
          </a:p>
          <a:p>
            <a:r>
              <a:rPr lang="zh-CN" altLang="en-US" smtClean="0"/>
              <a:t>使用独立任务处理异常或中断的不足之处是：在任务切换时必须对大量机器状态进行保存，使得它比使用中断门的响应速度要慢，导致中断延时增加。</a:t>
            </a:r>
          </a:p>
          <a:p>
            <a:r>
              <a:rPr lang="en-US" altLang="zh-CN" smtClean="0"/>
              <a:t>IDT</a:t>
            </a:r>
            <a:r>
              <a:rPr lang="zh-CN" altLang="en-US" smtClean="0"/>
              <a:t>中的任务门会引用</a:t>
            </a:r>
            <a:r>
              <a:rPr lang="en-US" altLang="zh-CN" smtClean="0"/>
              <a:t>GDT</a:t>
            </a:r>
            <a:r>
              <a:rPr lang="zh-CN" altLang="en-US" smtClean="0"/>
              <a:t>中的</a:t>
            </a:r>
            <a:r>
              <a:rPr lang="en-US" altLang="zh-CN" smtClean="0"/>
              <a:t>TSS</a:t>
            </a:r>
            <a:r>
              <a:rPr lang="zh-CN" altLang="en-US" smtClean="0"/>
              <a:t>描述符，如图所示。切换到句柄任务的过程与普通任务切换过程相同。到被中断任务的反向链接会被保存在句柄任务</a:t>
            </a:r>
            <a:r>
              <a:rPr lang="en-US" altLang="zh-CN" smtClean="0"/>
              <a:t>TSS</a:t>
            </a:r>
            <a:r>
              <a:rPr lang="zh-CN" altLang="en-US" smtClean="0"/>
              <a:t>的前一任务链接字段中。如果一个异常会产生一个出错码，则该出错码会被复制到新任务堆栈上。</a:t>
            </a:r>
          </a:p>
          <a:p>
            <a:endParaRPr lang="zh-CN" altLang="en-US" smtClean="0"/>
          </a:p>
        </p:txBody>
      </p:sp>
      <p:sp>
        <p:nvSpPr>
          <p:cNvPr id="37892" name="灯片编号占位符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2DC3520-C677-4967-B652-2213D2BD6121}" type="slidenum">
              <a:rPr lang="zh-CN" altLang="en-US">
                <a:latin typeface="Times New Roman" panose="02020603050405020304" pitchFamily="18" charset="0"/>
              </a:rPr>
              <a:pPr/>
              <a:t>257</a:t>
            </a:fld>
            <a:endParaRPr lang="en-US" altLang="zh-CN">
              <a:latin typeface="Times New Roman" panose="02020603050405020304" pitchFamily="18" charset="0"/>
            </a:endParaRPr>
          </a:p>
        </p:txBody>
      </p:sp>
    </p:spTree>
    <p:extLst>
      <p:ext uri="{BB962C8B-B14F-4D97-AF65-F5344CB8AC3E}">
        <p14:creationId xmlns:p14="http://schemas.microsoft.com/office/powerpoint/2010/main" val="11530365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a:ln/>
        </p:spPr>
      </p:sp>
      <p:sp>
        <p:nvSpPr>
          <p:cNvPr id="13315"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a:spcBef>
                <a:spcPct val="0"/>
              </a:spcBef>
              <a:buFont typeface="Wingdings" panose="05000000000000000000" pitchFamily="2" charset="2"/>
              <a:buNone/>
            </a:pPr>
            <a:r>
              <a:rPr kumimoji="0" lang="en-US" altLang="zh-CN" sz="1800" smtClean="0">
                <a:latin typeface="Arial" panose="020B0604020202020204" pitchFamily="34" charset="0"/>
              </a:rPr>
              <a:t>82C59A</a:t>
            </a:r>
            <a:r>
              <a:rPr kumimoji="0" lang="zh-CN" altLang="en-US" sz="1800" smtClean="0">
                <a:latin typeface="Arial" panose="020B0604020202020204" pitchFamily="34" charset="0"/>
              </a:rPr>
              <a:t>是一个</a:t>
            </a:r>
            <a:r>
              <a:rPr kumimoji="0" lang="en-US" altLang="zh-CN" sz="1800" smtClean="0">
                <a:latin typeface="Arial" panose="020B0604020202020204" pitchFamily="34" charset="0"/>
              </a:rPr>
              <a:t>28</a:t>
            </a:r>
            <a:r>
              <a:rPr kumimoji="0" lang="zh-CN" altLang="en-US" sz="1800" smtClean="0">
                <a:latin typeface="Arial" panose="020B0604020202020204" pitchFamily="34" charset="0"/>
              </a:rPr>
              <a:t>引脚的双列直插芯片，</a:t>
            </a:r>
          </a:p>
          <a:p>
            <a:pPr algn="just">
              <a:spcBef>
                <a:spcPct val="0"/>
              </a:spcBef>
            </a:pPr>
            <a:r>
              <a:rPr kumimoji="0" lang="zh-CN" altLang="en-US" sz="1800" smtClean="0">
                <a:latin typeface="Arial" panose="020B0604020202020204" pitchFamily="34" charset="0"/>
              </a:rPr>
              <a:t>	</a:t>
            </a:r>
            <a:endParaRPr kumimoji="0" lang="en-US" altLang="zh-CN" sz="1800" smtClean="0">
              <a:latin typeface="Arial" panose="020B0604020202020204" pitchFamily="34" charset="0"/>
            </a:endParaRPr>
          </a:p>
          <a:p>
            <a:pPr algn="just">
              <a:spcBef>
                <a:spcPct val="0"/>
              </a:spcBef>
            </a:pPr>
            <a:r>
              <a:rPr kumimoji="0" lang="zh-CN" altLang="en-US" sz="1800" smtClean="0">
                <a:latin typeface="Arial" panose="020B0604020202020204" pitchFamily="34" charset="0"/>
              </a:rPr>
              <a:t>   </a:t>
            </a:r>
            <a:r>
              <a:rPr kumimoji="0" lang="en-US" altLang="zh-CN" sz="1800" smtClean="0">
                <a:latin typeface="Arial" panose="020B0604020202020204" pitchFamily="34" charset="0"/>
              </a:rPr>
              <a:t>CS	</a:t>
            </a:r>
            <a:r>
              <a:rPr kumimoji="0" lang="zh-CN" altLang="en-US" sz="1800" smtClean="0">
                <a:latin typeface="Arial" panose="020B0604020202020204" pitchFamily="34" charset="0"/>
              </a:rPr>
              <a:t>       </a:t>
            </a:r>
            <a:r>
              <a:rPr kumimoji="0" lang="en-US" altLang="zh-CN" sz="1800" smtClean="0">
                <a:latin typeface="Arial" panose="020B0604020202020204" pitchFamily="34" charset="0"/>
              </a:rPr>
              <a:t>WR	 RD 	A0	</a:t>
            </a:r>
            <a:r>
              <a:rPr kumimoji="0" lang="zh-CN" altLang="en-US" sz="1800" smtClean="0">
                <a:latin typeface="Arial" panose="020B0604020202020204" pitchFamily="34" charset="0"/>
              </a:rPr>
              <a:t>  读写操作</a:t>
            </a:r>
          </a:p>
          <a:p>
            <a:pPr algn="just">
              <a:spcBef>
                <a:spcPct val="0"/>
              </a:spcBef>
            </a:pPr>
            <a:r>
              <a:rPr kumimoji="0" lang="zh-CN" altLang="en-US" sz="1800" smtClean="0">
                <a:latin typeface="Arial" panose="020B0604020202020204" pitchFamily="34" charset="0"/>
              </a:rPr>
              <a:t>	</a:t>
            </a:r>
            <a:r>
              <a:rPr kumimoji="0" lang="en-US" altLang="zh-CN" sz="1800" smtClean="0">
                <a:latin typeface="Arial" panose="020B0604020202020204" pitchFamily="34" charset="0"/>
              </a:rPr>
              <a:t>0		0	1	0	</a:t>
            </a:r>
            <a:r>
              <a:rPr kumimoji="0" lang="zh-CN" altLang="en-US" sz="1800" smtClean="0">
                <a:latin typeface="Arial" panose="020B0604020202020204" pitchFamily="34" charset="0"/>
              </a:rPr>
              <a:t>写</a:t>
            </a:r>
            <a:r>
              <a:rPr kumimoji="0" lang="en-US" altLang="zh-CN" sz="1800" smtClean="0">
                <a:latin typeface="Arial" panose="020B0604020202020204" pitchFamily="34" charset="0"/>
              </a:rPr>
              <a:t>ICW1</a:t>
            </a:r>
            <a:r>
              <a:rPr kumimoji="0" lang="zh-CN" altLang="en-US" sz="1800" smtClean="0">
                <a:latin typeface="Arial" panose="020B0604020202020204" pitchFamily="34" charset="0"/>
              </a:rPr>
              <a:t>、</a:t>
            </a:r>
            <a:r>
              <a:rPr kumimoji="0" lang="en-US" altLang="zh-CN" sz="1800" smtClean="0">
                <a:latin typeface="Arial" panose="020B0604020202020204" pitchFamily="34" charset="0"/>
              </a:rPr>
              <a:t>OCW2</a:t>
            </a:r>
            <a:r>
              <a:rPr kumimoji="0" lang="zh-CN" altLang="en-US" sz="1800" smtClean="0">
                <a:latin typeface="Arial" panose="020B0604020202020204" pitchFamily="34" charset="0"/>
              </a:rPr>
              <a:t>、</a:t>
            </a:r>
            <a:r>
              <a:rPr kumimoji="0" lang="en-US" altLang="zh-CN" sz="1800" smtClean="0">
                <a:latin typeface="Arial" panose="020B0604020202020204" pitchFamily="34" charset="0"/>
              </a:rPr>
              <a:t>3</a:t>
            </a:r>
          </a:p>
          <a:p>
            <a:pPr algn="just">
              <a:spcBef>
                <a:spcPct val="0"/>
              </a:spcBef>
            </a:pPr>
            <a:r>
              <a:rPr kumimoji="0" lang="en-US" altLang="zh-CN" sz="1800" smtClean="0">
                <a:latin typeface="Arial" panose="020B0604020202020204" pitchFamily="34" charset="0"/>
              </a:rPr>
              <a:t>	0		0	1	1	</a:t>
            </a:r>
            <a:r>
              <a:rPr kumimoji="0" lang="zh-CN" altLang="en-US" sz="1800" smtClean="0">
                <a:latin typeface="Arial" panose="020B0604020202020204" pitchFamily="34" charset="0"/>
              </a:rPr>
              <a:t>写</a:t>
            </a:r>
            <a:r>
              <a:rPr kumimoji="0" lang="en-US" altLang="zh-CN" sz="1800" smtClean="0">
                <a:latin typeface="Arial" panose="020B0604020202020204" pitchFamily="34" charset="0"/>
              </a:rPr>
              <a:t>ICW2</a:t>
            </a:r>
            <a:r>
              <a:rPr kumimoji="0" lang="zh-CN" altLang="en-US" sz="1800" smtClean="0">
                <a:latin typeface="Arial" panose="020B0604020202020204" pitchFamily="34" charset="0"/>
              </a:rPr>
              <a:t>、</a:t>
            </a:r>
            <a:r>
              <a:rPr kumimoji="0" lang="en-US" altLang="zh-CN" sz="1800" smtClean="0">
                <a:latin typeface="Arial" panose="020B0604020202020204" pitchFamily="34" charset="0"/>
              </a:rPr>
              <a:t>3</a:t>
            </a:r>
            <a:r>
              <a:rPr kumimoji="0" lang="zh-CN" altLang="en-US" sz="1800" smtClean="0">
                <a:latin typeface="Arial" panose="020B0604020202020204" pitchFamily="34" charset="0"/>
              </a:rPr>
              <a:t>、</a:t>
            </a:r>
            <a:r>
              <a:rPr kumimoji="0" lang="en-US" altLang="zh-CN" sz="1800" smtClean="0">
                <a:latin typeface="Arial" panose="020B0604020202020204" pitchFamily="34" charset="0"/>
              </a:rPr>
              <a:t>4</a:t>
            </a:r>
            <a:r>
              <a:rPr kumimoji="0" lang="zh-CN" altLang="en-US" sz="1800" smtClean="0">
                <a:latin typeface="Arial" panose="020B0604020202020204" pitchFamily="34" charset="0"/>
              </a:rPr>
              <a:t>、</a:t>
            </a:r>
            <a:r>
              <a:rPr kumimoji="0" lang="en-US" altLang="zh-CN" sz="1800" smtClean="0">
                <a:latin typeface="Arial" panose="020B0604020202020204" pitchFamily="34" charset="0"/>
              </a:rPr>
              <a:t>OCW1</a:t>
            </a:r>
          </a:p>
          <a:p>
            <a:pPr algn="just">
              <a:spcBef>
                <a:spcPct val="0"/>
              </a:spcBef>
            </a:pPr>
            <a:r>
              <a:rPr kumimoji="0" lang="en-US" altLang="zh-CN" sz="1800" smtClean="0">
                <a:latin typeface="Arial" panose="020B0604020202020204" pitchFamily="34" charset="0"/>
              </a:rPr>
              <a:t>	0		1	0	0	</a:t>
            </a:r>
            <a:r>
              <a:rPr kumimoji="0" lang="zh-CN" altLang="en-US" sz="1800" smtClean="0">
                <a:latin typeface="Arial" panose="020B0604020202020204" pitchFamily="34" charset="0"/>
              </a:rPr>
              <a:t>读</a:t>
            </a:r>
            <a:r>
              <a:rPr kumimoji="0" lang="en-US" altLang="zh-CN" sz="1800" smtClean="0">
                <a:latin typeface="Arial" panose="020B0604020202020204" pitchFamily="34" charset="0"/>
              </a:rPr>
              <a:t>IRR</a:t>
            </a:r>
            <a:r>
              <a:rPr kumimoji="0" lang="zh-CN" altLang="en-US" sz="1800" smtClean="0">
                <a:latin typeface="Arial" panose="020B0604020202020204" pitchFamily="34" charset="0"/>
              </a:rPr>
              <a:t>、</a:t>
            </a:r>
            <a:r>
              <a:rPr kumimoji="0" lang="en-US" altLang="zh-CN" sz="1800" smtClean="0">
                <a:latin typeface="Arial" panose="020B0604020202020204" pitchFamily="34" charset="0"/>
              </a:rPr>
              <a:t>ISR</a:t>
            </a:r>
            <a:r>
              <a:rPr kumimoji="0" lang="zh-CN" altLang="en-US" sz="1800" smtClean="0">
                <a:latin typeface="Arial" panose="020B0604020202020204" pitchFamily="34" charset="0"/>
              </a:rPr>
              <a:t>、查询字</a:t>
            </a:r>
          </a:p>
          <a:p>
            <a:pPr algn="just">
              <a:spcBef>
                <a:spcPct val="0"/>
              </a:spcBef>
            </a:pPr>
            <a:r>
              <a:rPr kumimoji="0" lang="zh-CN" altLang="en-US" sz="1800" smtClean="0">
                <a:latin typeface="Arial" panose="020B0604020202020204" pitchFamily="34" charset="0"/>
              </a:rPr>
              <a:t>	</a:t>
            </a:r>
            <a:r>
              <a:rPr kumimoji="0" lang="en-US" altLang="zh-CN" sz="1800" smtClean="0">
                <a:latin typeface="Arial" panose="020B0604020202020204" pitchFamily="34" charset="0"/>
              </a:rPr>
              <a:t>0		1	0	1	</a:t>
            </a:r>
            <a:r>
              <a:rPr kumimoji="0" lang="zh-CN" altLang="en-US" sz="1800" smtClean="0">
                <a:latin typeface="Arial" panose="020B0604020202020204" pitchFamily="34" charset="0"/>
              </a:rPr>
              <a:t>读</a:t>
            </a:r>
            <a:r>
              <a:rPr kumimoji="0" lang="en-US" altLang="zh-CN" sz="1800" smtClean="0">
                <a:latin typeface="Arial" panose="020B0604020202020204" pitchFamily="34" charset="0"/>
              </a:rPr>
              <a:t>IMR</a:t>
            </a:r>
          </a:p>
          <a:p>
            <a:pPr algn="just">
              <a:spcBef>
                <a:spcPct val="0"/>
              </a:spcBef>
            </a:pPr>
            <a:endParaRPr kumimoji="0" lang="en-US" altLang="zh-CN" sz="1800" smtClean="0">
              <a:latin typeface="Arial" panose="020B0604020202020204" pitchFamily="34" charset="0"/>
            </a:endParaRPr>
          </a:p>
          <a:p>
            <a:pPr algn="just">
              <a:spcBef>
                <a:spcPct val="0"/>
              </a:spcBef>
            </a:pPr>
            <a:endParaRPr kumimoji="0" lang="en-US" altLang="zh-CN" sz="1800" smtClean="0">
              <a:latin typeface="Arial" panose="020B0604020202020204" pitchFamily="34" charset="0"/>
            </a:endParaRPr>
          </a:p>
          <a:p>
            <a:pPr>
              <a:spcBef>
                <a:spcPct val="0"/>
              </a:spcBef>
            </a:pPr>
            <a:endParaRPr kumimoji="0" lang="zh-CN" altLang="en-US" sz="1800" smtClean="0">
              <a:latin typeface="Arial" panose="020B0604020202020204" pitchFamily="34" charset="0"/>
            </a:endParaRPr>
          </a:p>
        </p:txBody>
      </p:sp>
      <p:sp>
        <p:nvSpPr>
          <p:cNvPr id="13316" name="灯片编号占位符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30000"/>
              </a:spcBef>
              <a:defRPr kumimoji="1" sz="1200">
                <a:solidFill>
                  <a:schemeClr val="tx1"/>
                </a:solidFill>
                <a:latin typeface="宋体" panose="02010600030101010101" pitchFamily="2" charset="-122"/>
                <a:ea typeface="宋体" panose="02010600030101010101" pitchFamily="2" charset="-122"/>
              </a:defRPr>
            </a:lvl1pPr>
            <a:lvl2pPr marL="742950" indent="-285750">
              <a:spcBef>
                <a:spcPct val="30000"/>
              </a:spcBef>
              <a:defRPr kumimoji="1" sz="1200">
                <a:solidFill>
                  <a:schemeClr val="tx1"/>
                </a:solidFill>
                <a:latin typeface="宋体" panose="02010600030101010101" pitchFamily="2" charset="-122"/>
                <a:ea typeface="宋体" panose="02010600030101010101" pitchFamily="2" charset="-122"/>
              </a:defRPr>
            </a:lvl2pPr>
            <a:lvl3pPr marL="1143000" indent="-228600">
              <a:spcBef>
                <a:spcPct val="30000"/>
              </a:spcBef>
              <a:defRPr kumimoji="1" sz="1200">
                <a:solidFill>
                  <a:schemeClr val="tx1"/>
                </a:solidFill>
                <a:latin typeface="宋体" panose="02010600030101010101" pitchFamily="2" charset="-122"/>
                <a:ea typeface="宋体" panose="02010600030101010101" pitchFamily="2" charset="-122"/>
              </a:defRPr>
            </a:lvl3pPr>
            <a:lvl4pPr marL="1600200" indent="-228600">
              <a:spcBef>
                <a:spcPct val="30000"/>
              </a:spcBef>
              <a:defRPr kumimoji="1" sz="1200">
                <a:solidFill>
                  <a:schemeClr val="tx1"/>
                </a:solidFill>
                <a:latin typeface="宋体" panose="02010600030101010101" pitchFamily="2" charset="-122"/>
                <a:ea typeface="宋体" panose="02010600030101010101" pitchFamily="2" charset="-122"/>
              </a:defRPr>
            </a:lvl4pPr>
            <a:lvl5pPr marL="2057400" indent="-228600">
              <a:spcBef>
                <a:spcPct val="30000"/>
              </a:spcBef>
              <a:defRPr kumimoji="1" sz="12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9pPr>
          </a:lstStyle>
          <a:p>
            <a:pPr>
              <a:spcBef>
                <a:spcPct val="0"/>
              </a:spcBef>
            </a:pPr>
            <a:fld id="{93846C69-44DB-4BA6-9EB8-660A5C87D393}" type="slidenum">
              <a:rPr kumimoji="0" lang="zh-CN" altLang="en-US" smtClean="0">
                <a:latin typeface="Times New Roman" panose="02020603050405020304" pitchFamily="18" charset="0"/>
              </a:rPr>
              <a:pPr>
                <a:spcBef>
                  <a:spcPct val="0"/>
                </a:spcBef>
              </a:pPr>
              <a:t>259</a:t>
            </a:fld>
            <a:endParaRPr kumimoji="0" lang="en-US" altLang="zh-CN" smtClean="0">
              <a:latin typeface="Times New Roman" panose="02020603050405020304" pitchFamily="18" charset="0"/>
            </a:endParaRPr>
          </a:p>
        </p:txBody>
      </p:sp>
    </p:spTree>
    <p:extLst>
      <p:ext uri="{BB962C8B-B14F-4D97-AF65-F5344CB8AC3E}">
        <p14:creationId xmlns:p14="http://schemas.microsoft.com/office/powerpoint/2010/main" val="30803918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TextEdit="1"/>
          </p:cNvSpPr>
          <p:nvPr>
            <p:ph type="sldImg"/>
          </p:nvPr>
        </p:nvSpPr>
        <p:spPr>
          <a:ln/>
        </p:spPr>
      </p:sp>
      <p:sp>
        <p:nvSpPr>
          <p:cNvPr id="15363"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a:spcBef>
                <a:spcPct val="0"/>
              </a:spcBef>
            </a:pPr>
            <a:endParaRPr kumimoji="0" lang="zh-CN" altLang="en-US" sz="1800" dirty="0" smtClean="0">
              <a:latin typeface="Arial" panose="020B0604020202020204" pitchFamily="34" charset="0"/>
            </a:endParaRPr>
          </a:p>
        </p:txBody>
      </p:sp>
      <p:sp>
        <p:nvSpPr>
          <p:cNvPr id="15364" name="灯片编号占位符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30000"/>
              </a:spcBef>
              <a:defRPr kumimoji="1" sz="1200">
                <a:solidFill>
                  <a:schemeClr val="tx1"/>
                </a:solidFill>
                <a:latin typeface="宋体" panose="02010600030101010101" pitchFamily="2" charset="-122"/>
                <a:ea typeface="宋体" panose="02010600030101010101" pitchFamily="2" charset="-122"/>
              </a:defRPr>
            </a:lvl1pPr>
            <a:lvl2pPr marL="742950" indent="-285750">
              <a:spcBef>
                <a:spcPct val="30000"/>
              </a:spcBef>
              <a:defRPr kumimoji="1" sz="1200">
                <a:solidFill>
                  <a:schemeClr val="tx1"/>
                </a:solidFill>
                <a:latin typeface="宋体" panose="02010600030101010101" pitchFamily="2" charset="-122"/>
                <a:ea typeface="宋体" panose="02010600030101010101" pitchFamily="2" charset="-122"/>
              </a:defRPr>
            </a:lvl2pPr>
            <a:lvl3pPr marL="1143000" indent="-228600">
              <a:spcBef>
                <a:spcPct val="30000"/>
              </a:spcBef>
              <a:defRPr kumimoji="1" sz="1200">
                <a:solidFill>
                  <a:schemeClr val="tx1"/>
                </a:solidFill>
                <a:latin typeface="宋体" panose="02010600030101010101" pitchFamily="2" charset="-122"/>
                <a:ea typeface="宋体" panose="02010600030101010101" pitchFamily="2" charset="-122"/>
              </a:defRPr>
            </a:lvl3pPr>
            <a:lvl4pPr marL="1600200" indent="-228600">
              <a:spcBef>
                <a:spcPct val="30000"/>
              </a:spcBef>
              <a:defRPr kumimoji="1" sz="1200">
                <a:solidFill>
                  <a:schemeClr val="tx1"/>
                </a:solidFill>
                <a:latin typeface="宋体" panose="02010600030101010101" pitchFamily="2" charset="-122"/>
                <a:ea typeface="宋体" panose="02010600030101010101" pitchFamily="2" charset="-122"/>
              </a:defRPr>
            </a:lvl4pPr>
            <a:lvl5pPr marL="2057400" indent="-228600">
              <a:spcBef>
                <a:spcPct val="30000"/>
              </a:spcBef>
              <a:defRPr kumimoji="1" sz="12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9pPr>
          </a:lstStyle>
          <a:p>
            <a:pPr>
              <a:spcBef>
                <a:spcPct val="0"/>
              </a:spcBef>
            </a:pPr>
            <a:fld id="{7E7A4A16-242B-44B3-AB95-C131FDBC4F69}" type="slidenum">
              <a:rPr kumimoji="0" lang="zh-CN" altLang="en-US" smtClean="0">
                <a:latin typeface="Times New Roman" panose="02020603050405020304" pitchFamily="18" charset="0"/>
              </a:rPr>
              <a:pPr>
                <a:spcBef>
                  <a:spcPct val="0"/>
                </a:spcBef>
              </a:pPr>
              <a:t>260</a:t>
            </a:fld>
            <a:endParaRPr kumimoji="0" lang="en-US" altLang="zh-CN" smtClean="0">
              <a:latin typeface="Times New Roman" panose="02020603050405020304" pitchFamily="18" charset="0"/>
            </a:endParaRPr>
          </a:p>
        </p:txBody>
      </p:sp>
    </p:spTree>
    <p:extLst>
      <p:ext uri="{BB962C8B-B14F-4D97-AF65-F5344CB8AC3E}">
        <p14:creationId xmlns:p14="http://schemas.microsoft.com/office/powerpoint/2010/main" val="33954172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a:ln/>
        </p:spPr>
      </p:sp>
      <p:sp>
        <p:nvSpPr>
          <p:cNvPr id="18435"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a:spcBef>
                <a:spcPct val="0"/>
              </a:spcBef>
            </a:pPr>
            <a:r>
              <a:rPr kumimoji="0" lang="en-US" altLang="zh-CN" sz="1800" smtClean="0">
                <a:latin typeface="Calibri" panose="020F0502020204030204" pitchFamily="34" charset="0"/>
              </a:rPr>
              <a:t>IRR(Interrupt Request Register)</a:t>
            </a:r>
            <a:r>
              <a:rPr kumimoji="0" lang="zh-CN" altLang="en-US" sz="1800" smtClean="0">
                <a:latin typeface="Calibri" panose="020F0502020204030204" pitchFamily="34" charset="0"/>
              </a:rPr>
              <a:t>是与外部接口的中断请求线相连的寄存器，请求中断处理的外设通过</a:t>
            </a:r>
            <a:r>
              <a:rPr kumimoji="0" lang="en-US" altLang="zh-CN" sz="1800" smtClean="0">
                <a:latin typeface="Calibri" panose="020F0502020204030204" pitchFamily="34" charset="0"/>
              </a:rPr>
              <a:t>IR0</a:t>
            </a:r>
            <a:r>
              <a:rPr kumimoji="0" lang="zh-CN" altLang="en-US" sz="1800" smtClean="0">
                <a:latin typeface="Calibri" panose="020F0502020204030204" pitchFamily="34" charset="0"/>
              </a:rPr>
              <a:t>～</a:t>
            </a:r>
            <a:r>
              <a:rPr kumimoji="0" lang="en-US" altLang="zh-CN" sz="1800" smtClean="0">
                <a:latin typeface="Calibri" panose="020F0502020204030204" pitchFamily="34" charset="0"/>
              </a:rPr>
              <a:t>IR7</a:t>
            </a:r>
            <a:r>
              <a:rPr kumimoji="0" lang="zh-CN" altLang="en-US" sz="1800" smtClean="0">
                <a:latin typeface="Calibri" panose="020F0502020204030204" pitchFamily="34" charset="0"/>
              </a:rPr>
              <a:t>向</a:t>
            </a:r>
            <a:r>
              <a:rPr kumimoji="0" lang="en-US" altLang="zh-CN" sz="1800" smtClean="0">
                <a:latin typeface="Calibri" panose="020F0502020204030204" pitchFamily="34" charset="0"/>
              </a:rPr>
              <a:t>82C59A</a:t>
            </a:r>
            <a:r>
              <a:rPr kumimoji="0" lang="zh-CN" altLang="en-US" sz="1800" smtClean="0">
                <a:latin typeface="Calibri" panose="020F0502020204030204" pitchFamily="34" charset="0"/>
              </a:rPr>
              <a:t>请求中断服务，并把中断请求信号锁存在中断请求寄存器中。有中断请求发生时，对应位置为</a:t>
            </a:r>
            <a:r>
              <a:rPr kumimoji="0" lang="en-US" altLang="zh-CN" sz="1800" smtClean="0">
                <a:latin typeface="Calibri" panose="020F0502020204030204" pitchFamily="34" charset="0"/>
              </a:rPr>
              <a:t>1</a:t>
            </a:r>
            <a:r>
              <a:rPr kumimoji="0" lang="zh-CN" altLang="en-US" sz="1800" smtClean="0">
                <a:latin typeface="Calibri" panose="020F0502020204030204" pitchFamily="34" charset="0"/>
              </a:rPr>
              <a:t>。</a:t>
            </a:r>
          </a:p>
          <a:p>
            <a:pPr>
              <a:spcBef>
                <a:spcPct val="0"/>
              </a:spcBef>
            </a:pPr>
            <a:r>
              <a:rPr kumimoji="0" lang="en-US" altLang="zh-CN" sz="1800" smtClean="0">
                <a:latin typeface="Calibri" panose="020F0502020204030204" pitchFamily="34" charset="0"/>
              </a:rPr>
              <a:t>·IR7</a:t>
            </a:r>
            <a:r>
              <a:rPr kumimoji="0" lang="zh-CN" altLang="en-US" sz="1800" smtClean="0">
                <a:latin typeface="Calibri" panose="020F0502020204030204" pitchFamily="34" charset="0"/>
              </a:rPr>
              <a:t>～</a:t>
            </a:r>
            <a:r>
              <a:rPr kumimoji="0" lang="en-US" altLang="zh-CN" sz="1800" smtClean="0">
                <a:latin typeface="Calibri" panose="020F0502020204030204" pitchFamily="34" charset="0"/>
              </a:rPr>
              <a:t>IR0</a:t>
            </a:r>
            <a:r>
              <a:rPr kumimoji="0" lang="zh-CN" altLang="en-US" sz="1800" smtClean="0">
                <a:latin typeface="Calibri" panose="020F0502020204030204" pitchFamily="34" charset="0"/>
              </a:rPr>
              <a:t>，</a:t>
            </a:r>
            <a:r>
              <a:rPr kumimoji="0" lang="en-US" altLang="zh-CN" sz="1800" smtClean="0">
                <a:latin typeface="Calibri" panose="020F0502020204030204" pitchFamily="34" charset="0"/>
              </a:rPr>
              <a:t>8</a:t>
            </a:r>
            <a:r>
              <a:rPr kumimoji="0" lang="zh-CN" altLang="en-US" sz="1800" smtClean="0">
                <a:latin typeface="Calibri" panose="020F0502020204030204" pitchFamily="34" charset="0"/>
              </a:rPr>
              <a:t>个中断请求输入信号，高电平或上升沿有效</a:t>
            </a:r>
            <a:r>
              <a:rPr kumimoji="0" lang="en-US" altLang="zh-CN" sz="1800" smtClean="0">
                <a:latin typeface="Calibri" panose="020F0502020204030204" pitchFamily="34" charset="0"/>
              </a:rPr>
              <a:t>(</a:t>
            </a:r>
            <a:r>
              <a:rPr kumimoji="0" lang="zh-CN" altLang="en-US" sz="1800" smtClean="0">
                <a:latin typeface="Calibri" panose="020F0502020204030204" pitchFamily="34" charset="0"/>
              </a:rPr>
              <a:t>可编程决定</a:t>
            </a:r>
            <a:r>
              <a:rPr kumimoji="0" lang="en-US" altLang="zh-CN" sz="1800" smtClean="0">
                <a:latin typeface="Calibri" panose="020F0502020204030204" pitchFamily="34" charset="0"/>
              </a:rPr>
              <a:t>)</a:t>
            </a:r>
            <a:r>
              <a:rPr kumimoji="0" lang="zh-CN" altLang="en-US" sz="1800" smtClean="0">
                <a:latin typeface="Calibri" panose="020F0502020204030204" pitchFamily="34" charset="0"/>
              </a:rPr>
              <a:t>，用于接收外部设备（中断源）的中断请求。</a:t>
            </a:r>
          </a:p>
          <a:p>
            <a:pPr>
              <a:spcBef>
                <a:spcPct val="0"/>
              </a:spcBef>
            </a:pPr>
            <a:r>
              <a:rPr kumimoji="0" lang="zh-CN" altLang="en-US" sz="1800" smtClean="0">
                <a:latin typeface="Calibri" panose="020F0502020204030204" pitchFamily="34" charset="0"/>
              </a:rPr>
              <a:t>在电平触发方式下，</a:t>
            </a:r>
            <a:r>
              <a:rPr kumimoji="0" lang="en-US" altLang="zh-CN" sz="1800" smtClean="0">
                <a:latin typeface="Calibri" panose="020F0502020204030204" pitchFamily="34" charset="0"/>
              </a:rPr>
              <a:t>IR</a:t>
            </a:r>
            <a:r>
              <a:rPr kumimoji="0" lang="zh-CN" altLang="en-US" sz="1800" smtClean="0">
                <a:latin typeface="Calibri" panose="020F0502020204030204" pitchFamily="34" charset="0"/>
              </a:rPr>
              <a:t>引脚变为高电平，表示向</a:t>
            </a:r>
            <a:r>
              <a:rPr kumimoji="0" lang="en-US" altLang="zh-CN" sz="1800" smtClean="0">
                <a:latin typeface="Calibri" panose="020F0502020204030204" pitchFamily="34" charset="0"/>
              </a:rPr>
              <a:t>CPU</a:t>
            </a:r>
            <a:r>
              <a:rPr kumimoji="0" lang="zh-CN" altLang="en-US" sz="1800" smtClean="0">
                <a:latin typeface="Calibri" panose="020F0502020204030204" pitchFamily="34" charset="0"/>
              </a:rPr>
              <a:t>申请中断。</a:t>
            </a:r>
            <a:r>
              <a:rPr kumimoji="0" lang="en-US" altLang="zh-CN" sz="1800" smtClean="0">
                <a:latin typeface="Calibri" panose="020F0502020204030204" pitchFamily="34" charset="0"/>
              </a:rPr>
              <a:t>CPU</a:t>
            </a:r>
            <a:r>
              <a:rPr kumimoji="0" lang="zh-CN" altLang="en-US" sz="1800" smtClean="0">
                <a:latin typeface="Calibri" panose="020F0502020204030204" pitchFamily="34" charset="0"/>
              </a:rPr>
              <a:t>响应中断后，必须将</a:t>
            </a:r>
            <a:r>
              <a:rPr kumimoji="0" lang="en-US" altLang="zh-CN" sz="1800" smtClean="0">
                <a:latin typeface="Calibri" panose="020F0502020204030204" pitchFamily="34" charset="0"/>
              </a:rPr>
              <a:t>IR</a:t>
            </a:r>
            <a:r>
              <a:rPr kumimoji="0" lang="zh-CN" altLang="en-US" sz="1800" smtClean="0">
                <a:latin typeface="Calibri" panose="020F0502020204030204" pitchFamily="34" charset="0"/>
              </a:rPr>
              <a:t>恢复为低电平，否则会引起第</a:t>
            </a:r>
            <a:r>
              <a:rPr kumimoji="0" lang="en-US" altLang="zh-CN" sz="1800" smtClean="0">
                <a:latin typeface="Calibri" panose="020F0502020204030204" pitchFamily="34" charset="0"/>
              </a:rPr>
              <a:t>2</a:t>
            </a:r>
            <a:r>
              <a:rPr kumimoji="0" lang="zh-CN" altLang="en-US" sz="1800" smtClean="0">
                <a:latin typeface="Calibri" panose="020F0502020204030204" pitchFamily="34" charset="0"/>
              </a:rPr>
              <a:t>次重复中断。</a:t>
            </a:r>
          </a:p>
          <a:p>
            <a:pPr>
              <a:spcBef>
                <a:spcPct val="0"/>
              </a:spcBef>
            </a:pPr>
            <a:r>
              <a:rPr kumimoji="0" lang="zh-CN" altLang="en-US" sz="1800" smtClean="0">
                <a:latin typeface="Calibri" panose="020F0502020204030204" pitchFamily="34" charset="0"/>
              </a:rPr>
              <a:t>在边沿触发方式下，</a:t>
            </a:r>
            <a:r>
              <a:rPr kumimoji="0" lang="en-US" altLang="zh-CN" sz="1800" smtClean="0">
                <a:latin typeface="Calibri" panose="020F0502020204030204" pitchFamily="34" charset="0"/>
              </a:rPr>
              <a:t>IR</a:t>
            </a:r>
            <a:r>
              <a:rPr kumimoji="0" lang="zh-CN" altLang="en-US" sz="1800" smtClean="0">
                <a:latin typeface="Calibri" panose="020F0502020204030204" pitchFamily="34" charset="0"/>
              </a:rPr>
              <a:t>引脚从低电平变为高电平时，表示向</a:t>
            </a:r>
            <a:r>
              <a:rPr kumimoji="0" lang="en-US" altLang="zh-CN" sz="1800" smtClean="0">
                <a:latin typeface="Calibri" panose="020F0502020204030204" pitchFamily="34" charset="0"/>
              </a:rPr>
              <a:t>CPU</a:t>
            </a:r>
            <a:r>
              <a:rPr kumimoji="0" lang="zh-CN" altLang="en-US" sz="1800" smtClean="0">
                <a:latin typeface="Calibri" panose="020F0502020204030204" pitchFamily="34" charset="0"/>
              </a:rPr>
              <a:t>申请中断。对于外设来说，实现这种方式比较简单，没有重复中断的问题。</a:t>
            </a:r>
            <a:endParaRPr kumimoji="0" lang="en-US" altLang="zh-CN" sz="1800" smtClean="0">
              <a:latin typeface="Calibri" panose="020F0502020204030204" pitchFamily="34" charset="0"/>
            </a:endParaRPr>
          </a:p>
          <a:p>
            <a:pPr>
              <a:spcBef>
                <a:spcPct val="0"/>
              </a:spcBef>
            </a:pPr>
            <a:endParaRPr kumimoji="0" lang="en-US" altLang="zh-CN" sz="1800" smtClean="0">
              <a:latin typeface="Calibri" panose="020F0502020204030204" pitchFamily="34" charset="0"/>
            </a:endParaRPr>
          </a:p>
          <a:p>
            <a:pPr>
              <a:spcBef>
                <a:spcPct val="0"/>
              </a:spcBef>
            </a:pPr>
            <a:r>
              <a:rPr kumimoji="0" lang="en-US" altLang="zh-CN" sz="1800" smtClean="0">
                <a:latin typeface="Calibri" panose="020F0502020204030204" pitchFamily="34" charset="0"/>
              </a:rPr>
              <a:t>CAS2</a:t>
            </a:r>
            <a:r>
              <a:rPr kumimoji="0" lang="zh-CN" altLang="en-US" sz="1800" smtClean="0">
                <a:latin typeface="Calibri" panose="020F0502020204030204" pitchFamily="34" charset="0"/>
              </a:rPr>
              <a:t>～</a:t>
            </a:r>
            <a:r>
              <a:rPr kumimoji="0" lang="en-US" altLang="zh-CN" sz="1800" smtClean="0">
                <a:latin typeface="Calibri" panose="020F0502020204030204" pitchFamily="34" charset="0"/>
              </a:rPr>
              <a:t>CAS0</a:t>
            </a:r>
            <a:r>
              <a:rPr kumimoji="0" lang="zh-CN" altLang="en-US" sz="1800" smtClean="0">
                <a:latin typeface="Calibri" panose="020F0502020204030204" pitchFamily="34" charset="0"/>
              </a:rPr>
              <a:t>，级联信号。由多片</a:t>
            </a:r>
            <a:r>
              <a:rPr kumimoji="0" lang="en-US" altLang="zh-CN" sz="1800" smtClean="0">
                <a:latin typeface="Calibri" panose="020F0502020204030204" pitchFamily="34" charset="0"/>
              </a:rPr>
              <a:t>82C59A</a:t>
            </a:r>
            <a:r>
              <a:rPr kumimoji="0" lang="zh-CN" altLang="en-US" sz="1800" smtClean="0">
                <a:latin typeface="Calibri" panose="020F0502020204030204" pitchFamily="34" charset="0"/>
              </a:rPr>
              <a:t>构成的主从结构中，只有一个主片，一个或多个从片，从片最多有</a:t>
            </a:r>
            <a:r>
              <a:rPr kumimoji="0" lang="en-US" altLang="zh-CN" sz="1800" smtClean="0">
                <a:latin typeface="Calibri" panose="020F0502020204030204" pitchFamily="34" charset="0"/>
              </a:rPr>
              <a:t>8</a:t>
            </a:r>
            <a:r>
              <a:rPr kumimoji="0" lang="zh-CN" altLang="en-US" sz="1800" smtClean="0">
                <a:latin typeface="Calibri" panose="020F0502020204030204" pitchFamily="34" charset="0"/>
              </a:rPr>
              <a:t>个。主片和从片的</a:t>
            </a:r>
            <a:r>
              <a:rPr kumimoji="0" lang="en-US" altLang="zh-CN" sz="1800" smtClean="0">
                <a:latin typeface="Calibri" panose="020F0502020204030204" pitchFamily="34" charset="0"/>
              </a:rPr>
              <a:t>CAS2</a:t>
            </a:r>
            <a:r>
              <a:rPr kumimoji="0" lang="zh-CN" altLang="en-US" sz="1800" smtClean="0">
                <a:latin typeface="Calibri" panose="020F0502020204030204" pitchFamily="34" charset="0"/>
              </a:rPr>
              <a:t>～</a:t>
            </a:r>
            <a:r>
              <a:rPr kumimoji="0" lang="en-US" altLang="zh-CN" sz="1800" smtClean="0">
                <a:latin typeface="Calibri" panose="020F0502020204030204" pitchFamily="34" charset="0"/>
              </a:rPr>
              <a:t>CAS0</a:t>
            </a:r>
            <a:r>
              <a:rPr kumimoji="0" lang="zh-CN" altLang="en-US" sz="1800" smtClean="0">
                <a:latin typeface="Calibri" panose="020F0502020204030204" pitchFamily="34" charset="0"/>
              </a:rPr>
              <a:t>全部对应相连，在中断响应时发送从片的标识码（</a:t>
            </a:r>
            <a:r>
              <a:rPr kumimoji="0" lang="en-US" altLang="zh-CN" sz="1800" smtClean="0">
                <a:latin typeface="Calibri" panose="020F0502020204030204" pitchFamily="34" charset="0"/>
              </a:rPr>
              <a:t>0~7</a:t>
            </a:r>
            <a:r>
              <a:rPr kumimoji="0" lang="zh-CN" altLang="en-US" sz="1800" smtClean="0">
                <a:latin typeface="Calibri" panose="020F0502020204030204" pitchFamily="34" charset="0"/>
              </a:rPr>
              <a:t>）。在第</a:t>
            </a:r>
            <a:r>
              <a:rPr kumimoji="0" lang="en-US" altLang="zh-CN" sz="1800" smtClean="0">
                <a:latin typeface="Calibri" panose="020F0502020204030204" pitchFamily="34" charset="0"/>
              </a:rPr>
              <a:t>2</a:t>
            </a:r>
            <a:r>
              <a:rPr kumimoji="0" lang="zh-CN" altLang="en-US" sz="1800" smtClean="0">
                <a:latin typeface="Calibri" panose="020F0502020204030204" pitchFamily="34" charset="0"/>
              </a:rPr>
              <a:t>个</a:t>
            </a:r>
            <a:r>
              <a:rPr kumimoji="0" lang="en-US" altLang="zh-CN" sz="1800" smtClean="0">
                <a:latin typeface="Calibri" panose="020F0502020204030204" pitchFamily="34" charset="0"/>
              </a:rPr>
              <a:t>INTA#</a:t>
            </a:r>
            <a:r>
              <a:rPr kumimoji="0" lang="zh-CN" altLang="en-US" sz="1800" smtClean="0">
                <a:latin typeface="Calibri" panose="020F0502020204030204" pitchFamily="34" charset="0"/>
              </a:rPr>
              <a:t>脉冲期间，只有标识码匹配的从片才把中断类型码送至数据总线。</a:t>
            </a:r>
          </a:p>
          <a:p>
            <a:pPr>
              <a:spcBef>
                <a:spcPct val="0"/>
              </a:spcBef>
            </a:pPr>
            <a:r>
              <a:rPr kumimoji="0" lang="en-US" altLang="zh-CN" sz="1800" smtClean="0">
                <a:latin typeface="Calibri" panose="020F0502020204030204" pitchFamily="34" charset="0"/>
              </a:rPr>
              <a:t>·SP#/EN#</a:t>
            </a:r>
            <a:r>
              <a:rPr kumimoji="0" lang="zh-CN" altLang="en-US" sz="1800" smtClean="0">
                <a:latin typeface="Calibri" panose="020F0502020204030204" pitchFamily="34" charset="0"/>
              </a:rPr>
              <a:t>。主从</a:t>
            </a:r>
            <a:r>
              <a:rPr kumimoji="0" lang="en-US" altLang="zh-CN" sz="1800" smtClean="0">
                <a:latin typeface="Calibri" panose="020F0502020204030204" pitchFamily="34" charset="0"/>
              </a:rPr>
              <a:t>/</a:t>
            </a:r>
            <a:r>
              <a:rPr kumimoji="0" lang="zh-CN" altLang="en-US" sz="1800" smtClean="0">
                <a:latin typeface="Calibri" panose="020F0502020204030204" pitchFamily="34" charset="0"/>
              </a:rPr>
              <a:t>使能信号。</a:t>
            </a:r>
            <a:r>
              <a:rPr kumimoji="0" lang="en-US" altLang="zh-CN" sz="1800" smtClean="0">
                <a:latin typeface="Calibri" panose="020F0502020204030204" pitchFamily="34" charset="0"/>
              </a:rPr>
              <a:t>82C59A</a:t>
            </a:r>
            <a:r>
              <a:rPr kumimoji="0" lang="zh-CN" altLang="en-US" sz="1800" smtClean="0">
                <a:latin typeface="Calibri" panose="020F0502020204030204" pitchFamily="34" charset="0"/>
              </a:rPr>
              <a:t>工作在缓冲方式时，</a:t>
            </a:r>
            <a:r>
              <a:rPr kumimoji="0" lang="en-US" altLang="zh-CN" sz="1800" smtClean="0">
                <a:latin typeface="Calibri" panose="020F0502020204030204" pitchFamily="34" charset="0"/>
              </a:rPr>
              <a:t>SP#/EN#</a:t>
            </a:r>
            <a:r>
              <a:rPr kumimoji="0" lang="zh-CN" altLang="en-US" sz="1800" smtClean="0">
                <a:latin typeface="Calibri" panose="020F0502020204030204" pitchFamily="34" charset="0"/>
              </a:rPr>
              <a:t>是输出信号，用作数据总线缓冲器的使能信号</a:t>
            </a:r>
            <a:r>
              <a:rPr kumimoji="0" lang="en-US" altLang="zh-CN" sz="1800" smtClean="0">
                <a:latin typeface="Calibri" panose="020F0502020204030204" pitchFamily="34" charset="0"/>
              </a:rPr>
              <a:t>(EN#)</a:t>
            </a:r>
            <a:r>
              <a:rPr kumimoji="0" lang="zh-CN" altLang="en-US" sz="1800" smtClean="0">
                <a:latin typeface="Calibri" panose="020F0502020204030204" pitchFamily="34" charset="0"/>
              </a:rPr>
              <a:t>，即用它来控制数据收发器的工作；当</a:t>
            </a:r>
            <a:r>
              <a:rPr kumimoji="0" lang="en-US" altLang="zh-CN" sz="1800" smtClean="0">
                <a:latin typeface="Calibri" panose="020F0502020204030204" pitchFamily="34" charset="0"/>
              </a:rPr>
              <a:t>82C59A</a:t>
            </a:r>
            <a:r>
              <a:rPr kumimoji="0" lang="zh-CN" altLang="en-US" sz="1800" smtClean="0">
                <a:latin typeface="Calibri" panose="020F0502020204030204" pitchFamily="34" charset="0"/>
              </a:rPr>
              <a:t>工作在非缓冲方式时，</a:t>
            </a:r>
            <a:r>
              <a:rPr kumimoji="0" lang="en-US" altLang="zh-CN" sz="1800" smtClean="0">
                <a:latin typeface="Calibri" panose="020F0502020204030204" pitchFamily="34" charset="0"/>
              </a:rPr>
              <a:t>SP#/EN#</a:t>
            </a:r>
            <a:r>
              <a:rPr kumimoji="0" lang="zh-CN" altLang="en-US" sz="1800" smtClean="0">
                <a:latin typeface="Calibri" panose="020F0502020204030204" pitchFamily="34" charset="0"/>
              </a:rPr>
              <a:t>是输入当信号，用来指明该</a:t>
            </a:r>
            <a:r>
              <a:rPr kumimoji="0" lang="en-US" altLang="zh-CN" sz="1800" smtClean="0">
                <a:latin typeface="Calibri" panose="020F0502020204030204" pitchFamily="34" charset="0"/>
              </a:rPr>
              <a:t>82C59A</a:t>
            </a:r>
            <a:r>
              <a:rPr kumimoji="0" lang="zh-CN" altLang="en-US" sz="1800" smtClean="0">
                <a:latin typeface="Calibri" panose="020F0502020204030204" pitchFamily="34" charset="0"/>
              </a:rPr>
              <a:t>是主片还是从片。</a:t>
            </a:r>
            <a:r>
              <a:rPr kumimoji="0" lang="en-US" altLang="zh-CN" sz="1800" smtClean="0">
                <a:latin typeface="Calibri" panose="020F0502020204030204" pitchFamily="34" charset="0"/>
              </a:rPr>
              <a:t>SP#/EN#=0</a:t>
            </a:r>
            <a:r>
              <a:rPr kumimoji="0" lang="zh-CN" altLang="en-US" sz="1800" smtClean="0">
                <a:latin typeface="Calibri" panose="020F0502020204030204" pitchFamily="34" charset="0"/>
              </a:rPr>
              <a:t>时，</a:t>
            </a:r>
            <a:r>
              <a:rPr kumimoji="0" lang="en-US" altLang="zh-CN" sz="1800" smtClean="0">
                <a:latin typeface="Calibri" panose="020F0502020204030204" pitchFamily="34" charset="0"/>
              </a:rPr>
              <a:t>82C59A</a:t>
            </a:r>
            <a:r>
              <a:rPr kumimoji="0" lang="zh-CN" altLang="en-US" sz="1800" smtClean="0">
                <a:latin typeface="Calibri" panose="020F0502020204030204" pitchFamily="34" charset="0"/>
              </a:rPr>
              <a:t>为从片；</a:t>
            </a:r>
            <a:r>
              <a:rPr kumimoji="0" lang="en-US" altLang="zh-CN" sz="1800" smtClean="0">
                <a:latin typeface="Calibri" panose="020F0502020204030204" pitchFamily="34" charset="0"/>
              </a:rPr>
              <a:t>=1</a:t>
            </a:r>
            <a:r>
              <a:rPr kumimoji="0" lang="zh-CN" altLang="en-US" sz="1800" smtClean="0">
                <a:latin typeface="Calibri" panose="020F0502020204030204" pitchFamily="34" charset="0"/>
              </a:rPr>
              <a:t>时，为主片。</a:t>
            </a:r>
          </a:p>
          <a:p>
            <a:pPr>
              <a:spcBef>
                <a:spcPct val="0"/>
              </a:spcBef>
            </a:pPr>
            <a:endParaRPr kumimoji="0" lang="zh-CN" altLang="en-US" sz="1800" smtClean="0">
              <a:latin typeface="Calibri" panose="020F0502020204030204" pitchFamily="34" charset="0"/>
            </a:endParaRPr>
          </a:p>
          <a:p>
            <a:pPr>
              <a:spcBef>
                <a:spcPct val="0"/>
              </a:spcBef>
            </a:pPr>
            <a:endParaRPr kumimoji="0" lang="zh-CN" altLang="en-US" sz="1800" smtClean="0">
              <a:latin typeface="Arial" panose="020B0604020202020204" pitchFamily="34" charset="0"/>
            </a:endParaRPr>
          </a:p>
        </p:txBody>
      </p:sp>
      <p:sp>
        <p:nvSpPr>
          <p:cNvPr id="18436" name="灯片编号占位符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30000"/>
              </a:spcBef>
              <a:defRPr kumimoji="1" sz="1200">
                <a:solidFill>
                  <a:schemeClr val="tx1"/>
                </a:solidFill>
                <a:latin typeface="宋体" panose="02010600030101010101" pitchFamily="2" charset="-122"/>
                <a:ea typeface="宋体" panose="02010600030101010101" pitchFamily="2" charset="-122"/>
              </a:defRPr>
            </a:lvl1pPr>
            <a:lvl2pPr marL="742950" indent="-285750">
              <a:spcBef>
                <a:spcPct val="30000"/>
              </a:spcBef>
              <a:defRPr kumimoji="1" sz="1200">
                <a:solidFill>
                  <a:schemeClr val="tx1"/>
                </a:solidFill>
                <a:latin typeface="宋体" panose="02010600030101010101" pitchFamily="2" charset="-122"/>
                <a:ea typeface="宋体" panose="02010600030101010101" pitchFamily="2" charset="-122"/>
              </a:defRPr>
            </a:lvl2pPr>
            <a:lvl3pPr marL="1143000" indent="-228600">
              <a:spcBef>
                <a:spcPct val="30000"/>
              </a:spcBef>
              <a:defRPr kumimoji="1" sz="1200">
                <a:solidFill>
                  <a:schemeClr val="tx1"/>
                </a:solidFill>
                <a:latin typeface="宋体" panose="02010600030101010101" pitchFamily="2" charset="-122"/>
                <a:ea typeface="宋体" panose="02010600030101010101" pitchFamily="2" charset="-122"/>
              </a:defRPr>
            </a:lvl3pPr>
            <a:lvl4pPr marL="1600200" indent="-228600">
              <a:spcBef>
                <a:spcPct val="30000"/>
              </a:spcBef>
              <a:defRPr kumimoji="1" sz="1200">
                <a:solidFill>
                  <a:schemeClr val="tx1"/>
                </a:solidFill>
                <a:latin typeface="宋体" panose="02010600030101010101" pitchFamily="2" charset="-122"/>
                <a:ea typeface="宋体" panose="02010600030101010101" pitchFamily="2" charset="-122"/>
              </a:defRPr>
            </a:lvl4pPr>
            <a:lvl5pPr marL="2057400" indent="-228600">
              <a:spcBef>
                <a:spcPct val="30000"/>
              </a:spcBef>
              <a:defRPr kumimoji="1" sz="12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9pPr>
          </a:lstStyle>
          <a:p>
            <a:pPr>
              <a:spcBef>
                <a:spcPct val="0"/>
              </a:spcBef>
            </a:pPr>
            <a:fld id="{F1EEBECC-802C-4613-9DFA-E6AE22302E8F}" type="slidenum">
              <a:rPr kumimoji="0" lang="zh-CN" altLang="en-US" smtClean="0">
                <a:latin typeface="Times New Roman" panose="02020603050405020304" pitchFamily="18" charset="0"/>
              </a:rPr>
              <a:pPr>
                <a:spcBef>
                  <a:spcPct val="0"/>
                </a:spcBef>
              </a:pPr>
              <a:t>262</a:t>
            </a:fld>
            <a:endParaRPr kumimoji="0" lang="en-US" altLang="zh-CN" smtClean="0">
              <a:latin typeface="Times New Roman" panose="02020603050405020304" pitchFamily="18" charset="0"/>
            </a:endParaRPr>
          </a:p>
        </p:txBody>
      </p:sp>
    </p:spTree>
    <p:extLst>
      <p:ext uri="{BB962C8B-B14F-4D97-AF65-F5344CB8AC3E}">
        <p14:creationId xmlns:p14="http://schemas.microsoft.com/office/powerpoint/2010/main" val="1922258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a:ln/>
        </p:spPr>
      </p:sp>
      <p:sp>
        <p:nvSpPr>
          <p:cNvPr id="67587"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r>
              <a:rPr lang="zh-CN" altLang="en-US" smtClean="0"/>
              <a:t>具体操作是，在程序中向</a:t>
            </a:r>
            <a:r>
              <a:rPr lang="en-US" altLang="zh-CN" smtClean="0"/>
              <a:t>8259A </a:t>
            </a:r>
            <a:r>
              <a:rPr lang="zh-CN" altLang="en-US" smtClean="0"/>
              <a:t>的偶地址端口写一个命令字</a:t>
            </a:r>
            <a:r>
              <a:rPr lang="en-US" altLang="zh-CN" smtClean="0"/>
              <a:t>OCW2</a:t>
            </a:r>
            <a:r>
              <a:rPr lang="zh-CN" altLang="en-US" smtClean="0"/>
              <a:t>，并使其中的</a:t>
            </a:r>
            <a:r>
              <a:rPr lang="en-US" altLang="zh-CN" smtClean="0"/>
              <a:t>EOI=1</a:t>
            </a:r>
            <a:r>
              <a:rPr lang="zh-CN" altLang="en-US" smtClean="0"/>
              <a:t>，</a:t>
            </a:r>
            <a:r>
              <a:rPr lang="en-US" altLang="zh-CN" smtClean="0"/>
              <a:t>SL=1</a:t>
            </a:r>
            <a:r>
              <a:rPr lang="zh-CN" altLang="en-US" smtClean="0"/>
              <a:t>，</a:t>
            </a:r>
            <a:r>
              <a:rPr lang="en-US" altLang="zh-CN" smtClean="0"/>
              <a:t>R=0</a:t>
            </a:r>
            <a:r>
              <a:rPr lang="zh-CN" altLang="en-US" smtClean="0"/>
              <a:t>，此时</a:t>
            </a:r>
            <a:r>
              <a:rPr lang="en-US" altLang="zh-CN" smtClean="0"/>
              <a:t>L2</a:t>
            </a:r>
            <a:r>
              <a:rPr lang="zh-CN" altLang="en-US" smtClean="0"/>
              <a:t>，</a:t>
            </a:r>
            <a:r>
              <a:rPr lang="en-US" altLang="zh-CN" smtClean="0"/>
              <a:t>L1</a:t>
            </a:r>
            <a:r>
              <a:rPr lang="zh-CN" altLang="en-US" smtClean="0"/>
              <a:t>，</a:t>
            </a:r>
            <a:r>
              <a:rPr lang="en-US" altLang="zh-CN" smtClean="0"/>
              <a:t>L0</a:t>
            </a:r>
            <a:r>
              <a:rPr lang="zh-CN" altLang="en-US" smtClean="0"/>
              <a:t>这三位指出要清除</a:t>
            </a:r>
            <a:r>
              <a:rPr lang="en-US" altLang="zh-CN" smtClean="0"/>
              <a:t>ISR</a:t>
            </a:r>
            <a:r>
              <a:rPr lang="zh-CN" altLang="en-US" smtClean="0"/>
              <a:t>中的哪一位。</a:t>
            </a:r>
          </a:p>
          <a:p>
            <a:r>
              <a:rPr lang="zh-CN" altLang="en-US" smtClean="0"/>
              <a:t>需要指出的是，在级联系统中，一般不使用中断自动结束方式，而用非自动结束方式。而且，不管是使用普通中断结束方式，还是使用特殊的中断处理方式，在中断服务程序结束时，都必经发出两次中断结束命令，一次是对主片，一次是对从片。</a:t>
            </a:r>
          </a:p>
          <a:p>
            <a:endParaRPr lang="zh-CN" altLang="en-US" smtClean="0"/>
          </a:p>
        </p:txBody>
      </p:sp>
      <p:sp>
        <p:nvSpPr>
          <p:cNvPr id="67588" name="灯片编号占位符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30000"/>
              </a:spcBef>
              <a:defRPr kumimoji="1" sz="1200">
                <a:solidFill>
                  <a:schemeClr val="tx1"/>
                </a:solidFill>
                <a:latin typeface="宋体" panose="02010600030101010101" pitchFamily="2" charset="-122"/>
                <a:ea typeface="宋体" panose="02010600030101010101" pitchFamily="2" charset="-122"/>
              </a:defRPr>
            </a:lvl1pPr>
            <a:lvl2pPr marL="742950" indent="-285750">
              <a:spcBef>
                <a:spcPct val="30000"/>
              </a:spcBef>
              <a:defRPr kumimoji="1" sz="1200">
                <a:solidFill>
                  <a:schemeClr val="tx1"/>
                </a:solidFill>
                <a:latin typeface="宋体" panose="02010600030101010101" pitchFamily="2" charset="-122"/>
                <a:ea typeface="宋体" panose="02010600030101010101" pitchFamily="2" charset="-122"/>
              </a:defRPr>
            </a:lvl2pPr>
            <a:lvl3pPr marL="1143000" indent="-228600">
              <a:spcBef>
                <a:spcPct val="30000"/>
              </a:spcBef>
              <a:defRPr kumimoji="1" sz="1200">
                <a:solidFill>
                  <a:schemeClr val="tx1"/>
                </a:solidFill>
                <a:latin typeface="宋体" panose="02010600030101010101" pitchFamily="2" charset="-122"/>
                <a:ea typeface="宋体" panose="02010600030101010101" pitchFamily="2" charset="-122"/>
              </a:defRPr>
            </a:lvl3pPr>
            <a:lvl4pPr marL="1600200" indent="-228600">
              <a:spcBef>
                <a:spcPct val="30000"/>
              </a:spcBef>
              <a:defRPr kumimoji="1" sz="1200">
                <a:solidFill>
                  <a:schemeClr val="tx1"/>
                </a:solidFill>
                <a:latin typeface="宋体" panose="02010600030101010101" pitchFamily="2" charset="-122"/>
                <a:ea typeface="宋体" panose="02010600030101010101" pitchFamily="2" charset="-122"/>
              </a:defRPr>
            </a:lvl4pPr>
            <a:lvl5pPr marL="2057400" indent="-228600">
              <a:spcBef>
                <a:spcPct val="30000"/>
              </a:spcBef>
              <a:defRPr kumimoji="1" sz="12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9pPr>
          </a:lstStyle>
          <a:p>
            <a:pPr>
              <a:spcBef>
                <a:spcPct val="0"/>
              </a:spcBef>
            </a:pPr>
            <a:fld id="{F3304DDB-1C35-4983-95E3-C5BBD47E9610}" type="slidenum">
              <a:rPr kumimoji="0" lang="zh-CN" altLang="en-US" smtClean="0">
                <a:latin typeface="Times New Roman" panose="02020603050405020304" pitchFamily="18" charset="0"/>
              </a:rPr>
              <a:pPr>
                <a:spcBef>
                  <a:spcPct val="0"/>
                </a:spcBef>
              </a:pPr>
              <a:t>275</a:t>
            </a:fld>
            <a:endParaRPr kumimoji="0" lang="en-US" altLang="zh-CN" smtClean="0">
              <a:latin typeface="Times New Roman" panose="02020603050405020304" pitchFamily="18" charset="0"/>
            </a:endParaRPr>
          </a:p>
        </p:txBody>
      </p:sp>
    </p:spTree>
    <p:extLst>
      <p:ext uri="{BB962C8B-B14F-4D97-AF65-F5344CB8AC3E}">
        <p14:creationId xmlns:p14="http://schemas.microsoft.com/office/powerpoint/2010/main" val="22662383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p:cNvSpPr>
            <a:spLocks noGrp="1" noRot="1" noChangeAspect="1" noTextEdit="1"/>
          </p:cNvSpPr>
          <p:nvPr>
            <p:ph type="sldImg"/>
          </p:nvPr>
        </p:nvSpPr>
        <p:spPr>
          <a:ln/>
        </p:spPr>
      </p:sp>
      <p:sp>
        <p:nvSpPr>
          <p:cNvPr id="70659"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a:lnSpc>
                <a:spcPct val="110000"/>
              </a:lnSpc>
              <a:spcBef>
                <a:spcPct val="0"/>
              </a:spcBef>
              <a:buFont typeface="Wingdings" panose="05000000000000000000" pitchFamily="2" charset="2"/>
              <a:buNone/>
            </a:pPr>
            <a:r>
              <a:rPr kumimoji="0" lang="en-US" altLang="zh-CN" sz="2800" smtClean="0">
                <a:latin typeface="Arial" panose="020B0604020202020204" pitchFamily="34" charset="0"/>
              </a:rPr>
              <a:t>ESMM</a:t>
            </a:r>
            <a:r>
              <a:rPr kumimoji="0" lang="zh-CN" altLang="en-US" sz="2800" smtClean="0">
                <a:latin typeface="Arial" panose="020B0604020202020204" pitchFamily="34" charset="0"/>
              </a:rPr>
              <a:t>称为特殊屏蔽允许位，</a:t>
            </a:r>
            <a:r>
              <a:rPr kumimoji="0" lang="en-US" altLang="zh-CN" sz="2800" smtClean="0">
                <a:latin typeface="Arial" panose="020B0604020202020204" pitchFamily="34" charset="0"/>
              </a:rPr>
              <a:t>SMM</a:t>
            </a:r>
            <a:r>
              <a:rPr kumimoji="0" lang="zh-CN" altLang="en-US" sz="2800" smtClean="0">
                <a:latin typeface="Arial" panose="020B0604020202020204" pitchFamily="34" charset="0"/>
              </a:rPr>
              <a:t>称为特殊屏蔽方式位，这两位的组合决定是设置特殊屏蔽还是撤销屏蔽　</a:t>
            </a:r>
          </a:p>
          <a:p>
            <a:pPr marL="457200" lvl="1" indent="0">
              <a:lnSpc>
                <a:spcPct val="110000"/>
              </a:lnSpc>
              <a:spcBef>
                <a:spcPct val="0"/>
              </a:spcBef>
              <a:buClr>
                <a:schemeClr val="folHlink"/>
              </a:buClr>
              <a:buSzPct val="200000"/>
              <a:buFontTx/>
              <a:buChar char="•"/>
            </a:pPr>
            <a:r>
              <a:rPr kumimoji="0" lang="zh-CN" altLang="en-US" sz="2400" smtClean="0">
                <a:latin typeface="Arial" panose="020B0604020202020204" pitchFamily="34" charset="0"/>
              </a:rPr>
              <a:t>当</a:t>
            </a:r>
            <a:r>
              <a:rPr kumimoji="0" lang="en-US" altLang="zh-CN" sz="2400" smtClean="0">
                <a:latin typeface="Arial" panose="020B0604020202020204" pitchFamily="34" charset="0"/>
              </a:rPr>
              <a:t>ESMM</a:t>
            </a:r>
            <a:r>
              <a:rPr kumimoji="0" lang="zh-CN" altLang="en-US" sz="2400" smtClean="0">
                <a:latin typeface="Arial" panose="020B0604020202020204" pitchFamily="34" charset="0"/>
              </a:rPr>
              <a:t>、</a:t>
            </a:r>
            <a:r>
              <a:rPr kumimoji="0" lang="en-US" altLang="zh-CN" sz="2400" smtClean="0">
                <a:latin typeface="Arial" panose="020B0604020202020204" pitchFamily="34" charset="0"/>
              </a:rPr>
              <a:t>SMM</a:t>
            </a:r>
            <a:r>
              <a:rPr kumimoji="0" lang="zh-CN" altLang="en-US" sz="2400" smtClean="0">
                <a:latin typeface="Arial" panose="020B0604020202020204" pitchFamily="34" charset="0"/>
              </a:rPr>
              <a:t>＝</a:t>
            </a:r>
            <a:r>
              <a:rPr kumimoji="0" lang="en-US" altLang="zh-CN" sz="2400" smtClean="0">
                <a:latin typeface="Arial" panose="020B0604020202020204" pitchFamily="34" charset="0"/>
              </a:rPr>
              <a:t>11</a:t>
            </a:r>
            <a:r>
              <a:rPr kumimoji="0" lang="zh-CN" altLang="en-US" sz="2400" smtClean="0">
                <a:latin typeface="Arial" panose="020B0604020202020204" pitchFamily="34" charset="0"/>
              </a:rPr>
              <a:t>时，将</a:t>
            </a:r>
            <a:r>
              <a:rPr kumimoji="0" lang="en-US" altLang="zh-CN" sz="2400" smtClean="0">
                <a:latin typeface="Arial" panose="020B0604020202020204" pitchFamily="34" charset="0"/>
              </a:rPr>
              <a:t>82C59A</a:t>
            </a:r>
            <a:r>
              <a:rPr kumimoji="0" lang="zh-CN" altLang="en-US" sz="2400" smtClean="0">
                <a:latin typeface="Arial" panose="020B0604020202020204" pitchFamily="34" charset="0"/>
              </a:rPr>
              <a:t>设置为特殊屏蔽方式，即只屏蔽本级中断请求，允许高级的或低级的中断申请进入　 </a:t>
            </a:r>
          </a:p>
          <a:p>
            <a:pPr marL="457200" lvl="1" indent="0">
              <a:lnSpc>
                <a:spcPct val="110000"/>
              </a:lnSpc>
              <a:spcBef>
                <a:spcPct val="0"/>
              </a:spcBef>
              <a:buClr>
                <a:schemeClr val="folHlink"/>
              </a:buClr>
              <a:buSzPct val="200000"/>
              <a:buFontTx/>
              <a:buChar char="•"/>
            </a:pPr>
            <a:r>
              <a:rPr kumimoji="0" lang="zh-CN" altLang="en-US" sz="2400" smtClean="0">
                <a:latin typeface="Arial" panose="020B0604020202020204" pitchFamily="34" charset="0"/>
              </a:rPr>
              <a:t>当</a:t>
            </a:r>
            <a:r>
              <a:rPr kumimoji="0" lang="en-US" altLang="zh-CN" sz="2400" smtClean="0">
                <a:latin typeface="Arial" panose="020B0604020202020204" pitchFamily="34" charset="0"/>
              </a:rPr>
              <a:t>ESMM</a:t>
            </a:r>
            <a:r>
              <a:rPr kumimoji="0" lang="zh-CN" altLang="en-US" sz="2400" smtClean="0">
                <a:latin typeface="Arial" panose="020B0604020202020204" pitchFamily="34" charset="0"/>
              </a:rPr>
              <a:t>、</a:t>
            </a:r>
            <a:r>
              <a:rPr kumimoji="0" lang="en-US" altLang="zh-CN" sz="2400" smtClean="0">
                <a:latin typeface="Arial" panose="020B0604020202020204" pitchFamily="34" charset="0"/>
              </a:rPr>
              <a:t>SMM</a:t>
            </a:r>
            <a:r>
              <a:rPr kumimoji="0" lang="zh-CN" altLang="en-US" sz="2400" smtClean="0">
                <a:latin typeface="Arial" panose="020B0604020202020204" pitchFamily="34" charset="0"/>
              </a:rPr>
              <a:t>＝</a:t>
            </a:r>
            <a:r>
              <a:rPr kumimoji="0" lang="en-US" altLang="zh-CN" sz="2400" smtClean="0">
                <a:latin typeface="Arial" panose="020B0604020202020204" pitchFamily="34" charset="0"/>
              </a:rPr>
              <a:t>10</a:t>
            </a:r>
            <a:r>
              <a:rPr kumimoji="0" lang="zh-CN" altLang="en-US" sz="2400" smtClean="0">
                <a:latin typeface="Arial" panose="020B0604020202020204" pitchFamily="34" charset="0"/>
              </a:rPr>
              <a:t>时，撤消特殊屏蔽方式，恢复原来的优先级控制　</a:t>
            </a:r>
          </a:p>
          <a:p>
            <a:pPr marL="457200" lvl="1" indent="0">
              <a:lnSpc>
                <a:spcPct val="110000"/>
              </a:lnSpc>
              <a:spcBef>
                <a:spcPct val="0"/>
              </a:spcBef>
              <a:buClr>
                <a:schemeClr val="folHlink"/>
              </a:buClr>
              <a:buSzPct val="200000"/>
              <a:buFontTx/>
              <a:buChar char="•"/>
            </a:pPr>
            <a:r>
              <a:rPr kumimoji="0" lang="zh-CN" altLang="en-US" sz="2400" smtClean="0">
                <a:latin typeface="Arial" panose="020B0604020202020204" pitchFamily="34" charset="0"/>
              </a:rPr>
              <a:t>当</a:t>
            </a:r>
            <a:r>
              <a:rPr kumimoji="0" lang="en-US" altLang="zh-CN" sz="2400" smtClean="0">
                <a:latin typeface="Arial" panose="020B0604020202020204" pitchFamily="34" charset="0"/>
              </a:rPr>
              <a:t>ESMM</a:t>
            </a:r>
            <a:r>
              <a:rPr kumimoji="0" lang="zh-CN" altLang="en-US" sz="2400" smtClean="0">
                <a:latin typeface="Arial" panose="020B0604020202020204" pitchFamily="34" charset="0"/>
              </a:rPr>
              <a:t>＝</a:t>
            </a:r>
            <a:r>
              <a:rPr kumimoji="0" lang="en-US" altLang="zh-CN" sz="2400" smtClean="0">
                <a:latin typeface="Arial" panose="020B0604020202020204" pitchFamily="34" charset="0"/>
              </a:rPr>
              <a:t>0</a:t>
            </a:r>
            <a:r>
              <a:rPr kumimoji="0" lang="zh-CN" altLang="en-US" sz="2400" smtClean="0">
                <a:latin typeface="Arial" panose="020B0604020202020204" pitchFamily="34" charset="0"/>
              </a:rPr>
              <a:t>时，不能建立特殊屏蔽方式，</a:t>
            </a:r>
            <a:r>
              <a:rPr kumimoji="0" lang="en-US" altLang="zh-CN" sz="2400" smtClean="0">
                <a:latin typeface="Arial" panose="020B0604020202020204" pitchFamily="34" charset="0"/>
              </a:rPr>
              <a:t>SMM</a:t>
            </a:r>
            <a:r>
              <a:rPr kumimoji="0" lang="zh-CN" altLang="en-US" sz="2400" smtClean="0">
                <a:latin typeface="Arial" panose="020B0604020202020204" pitchFamily="34" charset="0"/>
              </a:rPr>
              <a:t>位也不起作用　</a:t>
            </a:r>
          </a:p>
          <a:p>
            <a:pPr marL="457200" lvl="1" indent="0">
              <a:lnSpc>
                <a:spcPct val="110000"/>
              </a:lnSpc>
              <a:spcBef>
                <a:spcPct val="0"/>
              </a:spcBef>
              <a:buClr>
                <a:schemeClr val="folHlink"/>
              </a:buClr>
              <a:buSzPct val="200000"/>
            </a:pPr>
            <a:r>
              <a:rPr kumimoji="0" lang="zh-CN" altLang="en-US" sz="2400" smtClean="0">
                <a:latin typeface="Arial" panose="020B0604020202020204" pitchFamily="34" charset="0"/>
              </a:rPr>
              <a:t>设</a:t>
            </a:r>
            <a:r>
              <a:rPr kumimoji="0" lang="en-US" altLang="zh-CN" sz="2400" smtClean="0">
                <a:latin typeface="Arial" panose="020B0604020202020204" pitchFamily="34" charset="0"/>
              </a:rPr>
              <a:t>D</a:t>
            </a:r>
            <a:r>
              <a:rPr kumimoji="0" lang="en-US" altLang="zh-CN" sz="2400" baseline="-30000" smtClean="0">
                <a:latin typeface="Arial" panose="020B0604020202020204" pitchFamily="34" charset="0"/>
              </a:rPr>
              <a:t>2</a:t>
            </a:r>
            <a:r>
              <a:rPr kumimoji="0" lang="zh-CN" altLang="en-US" sz="2400" smtClean="0">
                <a:latin typeface="Arial" panose="020B0604020202020204" pitchFamily="34" charset="0"/>
              </a:rPr>
              <a:t>、</a:t>
            </a:r>
            <a:r>
              <a:rPr kumimoji="0" lang="en-US" altLang="zh-CN" sz="2400" smtClean="0">
                <a:latin typeface="Arial" panose="020B0604020202020204" pitchFamily="34" charset="0"/>
              </a:rPr>
              <a:t>D</a:t>
            </a:r>
            <a:r>
              <a:rPr kumimoji="0" lang="en-US" altLang="zh-CN" sz="2400" baseline="-30000" smtClean="0">
                <a:latin typeface="Arial" panose="020B0604020202020204" pitchFamily="34" charset="0"/>
              </a:rPr>
              <a:t>1</a:t>
            </a:r>
            <a:r>
              <a:rPr kumimoji="0" lang="zh-CN" altLang="en-US" sz="2400" smtClean="0">
                <a:latin typeface="Arial" panose="020B0604020202020204" pitchFamily="34" charset="0"/>
              </a:rPr>
              <a:t>、</a:t>
            </a:r>
            <a:r>
              <a:rPr kumimoji="0" lang="en-US" altLang="zh-CN" sz="2400" smtClean="0">
                <a:latin typeface="Arial" panose="020B0604020202020204" pitchFamily="34" charset="0"/>
              </a:rPr>
              <a:t>D</a:t>
            </a:r>
            <a:r>
              <a:rPr kumimoji="0" lang="en-US" altLang="zh-CN" sz="2400" baseline="-30000" smtClean="0">
                <a:latin typeface="Arial" panose="020B0604020202020204" pitchFamily="34" charset="0"/>
              </a:rPr>
              <a:t>0</a:t>
            </a:r>
            <a:r>
              <a:rPr kumimoji="0" lang="zh-CN" altLang="en-US" sz="2400" smtClean="0">
                <a:latin typeface="Arial" panose="020B0604020202020204" pitchFamily="34" charset="0"/>
              </a:rPr>
              <a:t>这</a:t>
            </a:r>
            <a:r>
              <a:rPr kumimoji="0" lang="en-US" altLang="zh-CN" sz="2400" smtClean="0">
                <a:latin typeface="Arial" panose="020B0604020202020204" pitchFamily="34" charset="0"/>
              </a:rPr>
              <a:t>3</a:t>
            </a:r>
            <a:r>
              <a:rPr kumimoji="0" lang="zh-CN" altLang="en-US" sz="2400" smtClean="0">
                <a:latin typeface="Arial" panose="020B0604020202020204" pitchFamily="34" charset="0"/>
              </a:rPr>
              <a:t>位均为</a:t>
            </a:r>
            <a:r>
              <a:rPr kumimoji="0" lang="en-US" altLang="zh-CN" sz="2400" smtClean="0">
                <a:latin typeface="Arial" panose="020B0604020202020204" pitchFamily="34" charset="0"/>
              </a:rPr>
              <a:t>0</a:t>
            </a:r>
            <a:r>
              <a:rPr kumimoji="0" lang="zh-CN" altLang="en-US" sz="2400" smtClean="0">
                <a:latin typeface="Arial" panose="020B0604020202020204" pitchFamily="34" charset="0"/>
              </a:rPr>
              <a:t>，则设置的特殊屏蔽方式字</a:t>
            </a:r>
            <a:r>
              <a:rPr kumimoji="0" lang="en-US" altLang="zh-CN" sz="2400" smtClean="0">
                <a:latin typeface="Arial" panose="020B0604020202020204" pitchFamily="34" charset="0"/>
              </a:rPr>
              <a:t>OCW</a:t>
            </a:r>
            <a:r>
              <a:rPr kumimoji="0" lang="en-US" altLang="zh-CN" sz="2400" baseline="-30000" smtClean="0">
                <a:latin typeface="Arial" panose="020B0604020202020204" pitchFamily="34" charset="0"/>
              </a:rPr>
              <a:t>3</a:t>
            </a:r>
            <a:r>
              <a:rPr kumimoji="0" lang="en-US" altLang="zh-CN" sz="2400" smtClean="0">
                <a:latin typeface="Arial" panose="020B0604020202020204" pitchFamily="34" charset="0"/>
              </a:rPr>
              <a:t>=68H</a:t>
            </a:r>
            <a:r>
              <a:rPr kumimoji="0" lang="zh-CN" altLang="en-US" sz="2400" smtClean="0">
                <a:latin typeface="Arial" panose="020B0604020202020204" pitchFamily="34" charset="0"/>
              </a:rPr>
              <a:t>，撤消特殊屏蔽方式字</a:t>
            </a:r>
            <a:r>
              <a:rPr kumimoji="0" lang="en-US" altLang="zh-CN" sz="2400" smtClean="0">
                <a:latin typeface="Arial" panose="020B0604020202020204" pitchFamily="34" charset="0"/>
              </a:rPr>
              <a:t>OCW</a:t>
            </a:r>
            <a:r>
              <a:rPr kumimoji="0" lang="en-US" altLang="zh-CN" sz="2400" baseline="-30000" smtClean="0">
                <a:latin typeface="Arial" panose="020B0604020202020204" pitchFamily="34" charset="0"/>
              </a:rPr>
              <a:t>3</a:t>
            </a:r>
            <a:r>
              <a:rPr kumimoji="0" lang="zh-CN" altLang="en-US" sz="2400" smtClean="0">
                <a:latin typeface="Arial" panose="020B0604020202020204" pitchFamily="34" charset="0"/>
              </a:rPr>
              <a:t>＝</a:t>
            </a:r>
            <a:r>
              <a:rPr kumimoji="0" lang="en-US" altLang="zh-CN" sz="2400" smtClean="0">
                <a:latin typeface="Arial" panose="020B0604020202020204" pitchFamily="34" charset="0"/>
              </a:rPr>
              <a:t>48H</a:t>
            </a:r>
            <a:endParaRPr kumimoji="0" lang="zh-CN" altLang="en-US" sz="1800" smtClean="0">
              <a:latin typeface="Arial" panose="020B0604020202020204" pitchFamily="34" charset="0"/>
            </a:endParaRPr>
          </a:p>
        </p:txBody>
      </p:sp>
      <p:sp>
        <p:nvSpPr>
          <p:cNvPr id="70660" name="灯片编号占位符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30000"/>
              </a:spcBef>
              <a:defRPr kumimoji="1" sz="1200">
                <a:solidFill>
                  <a:schemeClr val="tx1"/>
                </a:solidFill>
                <a:latin typeface="宋体" panose="02010600030101010101" pitchFamily="2" charset="-122"/>
                <a:ea typeface="宋体" panose="02010600030101010101" pitchFamily="2" charset="-122"/>
              </a:defRPr>
            </a:lvl1pPr>
            <a:lvl2pPr marL="742950" indent="-285750">
              <a:spcBef>
                <a:spcPct val="30000"/>
              </a:spcBef>
              <a:defRPr kumimoji="1" sz="1200">
                <a:solidFill>
                  <a:schemeClr val="tx1"/>
                </a:solidFill>
                <a:latin typeface="宋体" panose="02010600030101010101" pitchFamily="2" charset="-122"/>
                <a:ea typeface="宋体" panose="02010600030101010101" pitchFamily="2" charset="-122"/>
              </a:defRPr>
            </a:lvl2pPr>
            <a:lvl3pPr marL="1143000" indent="-228600">
              <a:spcBef>
                <a:spcPct val="30000"/>
              </a:spcBef>
              <a:defRPr kumimoji="1" sz="1200">
                <a:solidFill>
                  <a:schemeClr val="tx1"/>
                </a:solidFill>
                <a:latin typeface="宋体" panose="02010600030101010101" pitchFamily="2" charset="-122"/>
                <a:ea typeface="宋体" panose="02010600030101010101" pitchFamily="2" charset="-122"/>
              </a:defRPr>
            </a:lvl3pPr>
            <a:lvl4pPr marL="1600200" indent="-228600">
              <a:spcBef>
                <a:spcPct val="30000"/>
              </a:spcBef>
              <a:defRPr kumimoji="1" sz="1200">
                <a:solidFill>
                  <a:schemeClr val="tx1"/>
                </a:solidFill>
                <a:latin typeface="宋体" panose="02010600030101010101" pitchFamily="2" charset="-122"/>
                <a:ea typeface="宋体" panose="02010600030101010101" pitchFamily="2" charset="-122"/>
              </a:defRPr>
            </a:lvl4pPr>
            <a:lvl5pPr marL="2057400" indent="-228600">
              <a:spcBef>
                <a:spcPct val="30000"/>
              </a:spcBef>
              <a:defRPr kumimoji="1" sz="12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9pPr>
          </a:lstStyle>
          <a:p>
            <a:pPr>
              <a:spcBef>
                <a:spcPct val="0"/>
              </a:spcBef>
            </a:pPr>
            <a:fld id="{782D79AB-FED3-4D6B-B997-13F25B6AAD9B}" type="slidenum">
              <a:rPr kumimoji="0" lang="zh-CN" altLang="en-US" smtClean="0">
                <a:latin typeface="Times New Roman" panose="02020603050405020304" pitchFamily="18" charset="0"/>
              </a:rPr>
              <a:pPr>
                <a:spcBef>
                  <a:spcPct val="0"/>
                </a:spcBef>
              </a:pPr>
              <a:t>277</a:t>
            </a:fld>
            <a:endParaRPr kumimoji="0" lang="en-US" altLang="zh-CN" smtClean="0">
              <a:latin typeface="Times New Roman" panose="02020603050405020304" pitchFamily="18" charset="0"/>
            </a:endParaRPr>
          </a:p>
        </p:txBody>
      </p:sp>
    </p:spTree>
    <p:extLst>
      <p:ext uri="{BB962C8B-B14F-4D97-AF65-F5344CB8AC3E}">
        <p14:creationId xmlns:p14="http://schemas.microsoft.com/office/powerpoint/2010/main" val="3332146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a:normAutofit fontScale="92500" lnSpcReduction="20000"/>
          </a:bodyPr>
          <a:lstStyle/>
          <a:p>
            <a:pPr>
              <a:defRPr/>
            </a:pPr>
            <a:r>
              <a:rPr lang="zh-CN" altLang="en-US" dirty="0" smtClean="0"/>
              <a:t>控制寄存器</a:t>
            </a:r>
            <a:r>
              <a:rPr lang="en-US" altLang="zh-CN" dirty="0" smtClean="0"/>
              <a:t>CR0</a:t>
            </a:r>
            <a:r>
              <a:rPr lang="zh-CN" altLang="en-US" dirty="0" smtClean="0"/>
              <a:t>中的位</a:t>
            </a:r>
            <a:r>
              <a:rPr lang="en-US" altLang="zh-CN" dirty="0" smtClean="0"/>
              <a:t>1—</a:t>
            </a:r>
            <a:r>
              <a:rPr lang="zh-CN" altLang="en-US" dirty="0" smtClean="0"/>
              <a:t>位</a:t>
            </a:r>
            <a:r>
              <a:rPr lang="en-US" altLang="zh-CN" dirty="0" smtClean="0"/>
              <a:t>4</a:t>
            </a:r>
            <a:r>
              <a:rPr lang="zh-CN" altLang="en-US" dirty="0" smtClean="0"/>
              <a:t>分别标记为</a:t>
            </a:r>
            <a:r>
              <a:rPr lang="en-US" altLang="zh-CN" dirty="0" smtClean="0"/>
              <a:t>MP(</a:t>
            </a:r>
            <a:r>
              <a:rPr lang="zh-CN" altLang="en-US" dirty="0" smtClean="0"/>
              <a:t>算术存在位</a:t>
            </a:r>
            <a:r>
              <a:rPr lang="en-US" altLang="zh-CN" dirty="0" smtClean="0"/>
              <a:t>)</a:t>
            </a:r>
            <a:r>
              <a:rPr lang="zh-CN" altLang="en-US" dirty="0" smtClean="0"/>
              <a:t>、</a:t>
            </a:r>
            <a:r>
              <a:rPr lang="en-US" altLang="zh-CN" dirty="0" smtClean="0"/>
              <a:t>EM(</a:t>
            </a:r>
            <a:r>
              <a:rPr lang="zh-CN" altLang="en-US" dirty="0" smtClean="0"/>
              <a:t>模拟位</a:t>
            </a:r>
            <a:r>
              <a:rPr lang="en-US" altLang="zh-CN" dirty="0" smtClean="0"/>
              <a:t>)</a:t>
            </a:r>
            <a:r>
              <a:rPr lang="zh-CN" altLang="en-US" dirty="0" smtClean="0"/>
              <a:t>、</a:t>
            </a:r>
            <a:r>
              <a:rPr lang="en-US" altLang="zh-CN" dirty="0" smtClean="0"/>
              <a:t>TS(</a:t>
            </a:r>
            <a:r>
              <a:rPr lang="zh-CN" altLang="en-US" dirty="0" smtClean="0"/>
              <a:t>任务切换位</a:t>
            </a:r>
            <a:r>
              <a:rPr lang="en-US" altLang="zh-CN" dirty="0" smtClean="0"/>
              <a:t>) </a:t>
            </a:r>
            <a:r>
              <a:rPr lang="zh-CN" altLang="en-US" dirty="0" smtClean="0"/>
              <a:t>和</a:t>
            </a:r>
            <a:r>
              <a:rPr lang="en-US" altLang="zh-CN" dirty="0" smtClean="0"/>
              <a:t>ET(</a:t>
            </a:r>
            <a:r>
              <a:rPr lang="zh-CN" altLang="en-US" dirty="0" smtClean="0"/>
              <a:t>扩展类型位</a:t>
            </a:r>
            <a:r>
              <a:rPr lang="en-US" altLang="zh-CN" dirty="0" smtClean="0"/>
              <a:t>)</a:t>
            </a:r>
            <a:r>
              <a:rPr lang="zh-CN" altLang="en-US" dirty="0" smtClean="0"/>
              <a:t>，它们控制浮点协处理器的操作。 </a:t>
            </a:r>
          </a:p>
          <a:p>
            <a:pPr>
              <a:defRPr/>
            </a:pPr>
            <a:r>
              <a:rPr lang="zh-CN" altLang="en-US" dirty="0" smtClean="0"/>
              <a:t>    当处理器复位时，</a:t>
            </a:r>
            <a:r>
              <a:rPr lang="en-US" altLang="zh-CN" dirty="0" smtClean="0"/>
              <a:t>ET</a:t>
            </a:r>
            <a:r>
              <a:rPr lang="zh-CN" altLang="en-US" dirty="0" smtClean="0"/>
              <a:t>位被初始化，以指示系统中数字协处理器的类型。如果系统中存在 </a:t>
            </a:r>
            <a:r>
              <a:rPr lang="en-US" altLang="zh-CN" dirty="0" smtClean="0"/>
              <a:t>80387</a:t>
            </a:r>
            <a:r>
              <a:rPr lang="zh-CN" altLang="en-US" dirty="0" smtClean="0"/>
              <a:t>协处理器，那么</a:t>
            </a:r>
            <a:r>
              <a:rPr lang="en-US" altLang="zh-CN" dirty="0" smtClean="0"/>
              <a:t>ET</a:t>
            </a:r>
            <a:r>
              <a:rPr lang="zh-CN" altLang="en-US" dirty="0" smtClean="0"/>
              <a:t>位置</a:t>
            </a:r>
            <a:r>
              <a:rPr lang="en-US" altLang="zh-CN" dirty="0" smtClean="0"/>
              <a:t>1</a:t>
            </a:r>
            <a:r>
              <a:rPr lang="zh-CN" altLang="en-US" dirty="0" smtClean="0"/>
              <a:t>；如果系统中存在</a:t>
            </a:r>
            <a:r>
              <a:rPr lang="en-US" altLang="zh-CN" dirty="0" smtClean="0"/>
              <a:t>80287</a:t>
            </a:r>
            <a:r>
              <a:rPr lang="zh-CN" altLang="en-US" dirty="0" smtClean="0"/>
              <a:t>协处理器或者不存在协处理器，那 么</a:t>
            </a:r>
            <a:r>
              <a:rPr lang="en-US" altLang="zh-CN" dirty="0" smtClean="0"/>
              <a:t>ET</a:t>
            </a:r>
            <a:r>
              <a:rPr lang="zh-CN" altLang="en-US" dirty="0" smtClean="0"/>
              <a:t>位清</a:t>
            </a:r>
            <a:r>
              <a:rPr lang="en-US" altLang="zh-CN" dirty="0" smtClean="0"/>
              <a:t>0</a:t>
            </a:r>
            <a:r>
              <a:rPr lang="zh-CN" altLang="en-US" dirty="0" smtClean="0"/>
              <a:t>。 </a:t>
            </a:r>
          </a:p>
          <a:p>
            <a:pPr>
              <a:defRPr/>
            </a:pPr>
            <a:r>
              <a:rPr lang="zh-CN" altLang="en-US" dirty="0" smtClean="0"/>
              <a:t>    </a:t>
            </a:r>
            <a:r>
              <a:rPr lang="en-US" altLang="zh-CN" dirty="0" smtClean="0"/>
              <a:t>EM</a:t>
            </a:r>
            <a:r>
              <a:rPr lang="zh-CN" altLang="en-US" dirty="0" smtClean="0"/>
              <a:t>位控制浮点指令的执行是用软件模拟，还是由硬件执行。</a:t>
            </a:r>
            <a:r>
              <a:rPr lang="en-US" altLang="zh-CN" dirty="0" smtClean="0"/>
              <a:t>EM=0</a:t>
            </a:r>
            <a:r>
              <a:rPr lang="zh-CN" altLang="en-US" dirty="0" smtClean="0"/>
              <a:t>时，硬件控制浮点指令 传送到协处理器；</a:t>
            </a:r>
            <a:r>
              <a:rPr lang="en-US" altLang="zh-CN" dirty="0" smtClean="0"/>
              <a:t>EM=1</a:t>
            </a:r>
            <a:r>
              <a:rPr lang="zh-CN" altLang="en-US" dirty="0" smtClean="0"/>
              <a:t>时，浮点指令由软件模拟。 </a:t>
            </a:r>
          </a:p>
          <a:p>
            <a:pPr>
              <a:defRPr/>
            </a:pPr>
            <a:r>
              <a:rPr lang="zh-CN" altLang="en-US" dirty="0" smtClean="0"/>
              <a:t>    </a:t>
            </a:r>
            <a:r>
              <a:rPr lang="en-US" altLang="zh-CN" dirty="0" smtClean="0"/>
              <a:t>TS</a:t>
            </a:r>
            <a:r>
              <a:rPr lang="zh-CN" altLang="en-US" dirty="0" smtClean="0"/>
              <a:t>位用于加快任务的切换，通过在必要时才进行协处理器切换的方法实现这一目的。每 当进行任务切换时，处理器把</a:t>
            </a:r>
            <a:r>
              <a:rPr lang="en-US" altLang="zh-CN" dirty="0" smtClean="0"/>
              <a:t>TS</a:t>
            </a:r>
            <a:r>
              <a:rPr lang="zh-CN" altLang="en-US" dirty="0" smtClean="0"/>
              <a:t>置</a:t>
            </a:r>
            <a:r>
              <a:rPr lang="en-US" altLang="zh-CN" dirty="0" smtClean="0"/>
              <a:t>1</a:t>
            </a:r>
            <a:r>
              <a:rPr lang="zh-CN" altLang="en-US" dirty="0" smtClean="0"/>
              <a:t>。</a:t>
            </a:r>
            <a:r>
              <a:rPr lang="en-US" altLang="zh-CN" dirty="0" smtClean="0"/>
              <a:t>TS=1</a:t>
            </a:r>
            <a:r>
              <a:rPr lang="zh-CN" altLang="en-US" dirty="0" smtClean="0"/>
              <a:t>时，浮点指令将产生设备不可用</a:t>
            </a:r>
            <a:r>
              <a:rPr lang="en-US" altLang="zh-CN" dirty="0" smtClean="0"/>
              <a:t>(DNA)</a:t>
            </a:r>
            <a:r>
              <a:rPr lang="zh-CN" altLang="en-US" dirty="0" smtClean="0"/>
              <a:t>异常。 </a:t>
            </a:r>
            <a:r>
              <a:rPr lang="en-US" altLang="zh-CN" dirty="0" smtClean="0"/>
              <a:t>MP</a:t>
            </a:r>
            <a:r>
              <a:rPr lang="zh-CN" altLang="en-US" dirty="0" smtClean="0"/>
              <a:t>位控制</a:t>
            </a:r>
            <a:r>
              <a:rPr lang="en-US" altLang="zh-CN" dirty="0" smtClean="0"/>
              <a:t>WAIT</a:t>
            </a:r>
            <a:r>
              <a:rPr lang="zh-CN" altLang="en-US" dirty="0" smtClean="0"/>
              <a:t>指令在</a:t>
            </a:r>
            <a:r>
              <a:rPr lang="en-US" altLang="zh-CN" dirty="0" smtClean="0"/>
              <a:t>TS=1</a:t>
            </a:r>
            <a:r>
              <a:rPr lang="zh-CN" altLang="en-US" dirty="0" smtClean="0"/>
              <a:t>时，是否产生</a:t>
            </a:r>
            <a:r>
              <a:rPr lang="en-US" altLang="zh-CN" dirty="0" smtClean="0"/>
              <a:t>DNA</a:t>
            </a:r>
            <a:r>
              <a:rPr lang="zh-CN" altLang="en-US" dirty="0" smtClean="0"/>
              <a:t>异常。</a:t>
            </a:r>
            <a:r>
              <a:rPr lang="en-US" altLang="zh-CN" dirty="0" smtClean="0"/>
              <a:t>MP=1</a:t>
            </a:r>
            <a:r>
              <a:rPr lang="zh-CN" altLang="en-US" dirty="0" smtClean="0"/>
              <a:t>和</a:t>
            </a:r>
            <a:r>
              <a:rPr lang="en-US" altLang="zh-CN" dirty="0" smtClean="0"/>
              <a:t>TS=1</a:t>
            </a:r>
            <a:r>
              <a:rPr lang="zh-CN" altLang="en-US" dirty="0" smtClean="0"/>
              <a:t>时，</a:t>
            </a:r>
            <a:r>
              <a:rPr lang="en-US" altLang="zh-CN" dirty="0" smtClean="0"/>
              <a:t>WAIT</a:t>
            </a:r>
            <a:r>
              <a:rPr lang="zh-CN" altLang="en-US" dirty="0" smtClean="0"/>
              <a:t>产生异常；</a:t>
            </a:r>
            <a:r>
              <a:rPr lang="en-US" altLang="zh-CN" dirty="0" smtClean="0"/>
              <a:t>MP=0</a:t>
            </a:r>
            <a:r>
              <a:rPr lang="zh-CN" altLang="en-US" dirty="0" smtClean="0"/>
              <a:t>时 ，</a:t>
            </a:r>
            <a:r>
              <a:rPr lang="en-US" altLang="zh-CN" dirty="0" smtClean="0"/>
              <a:t>WAIT</a:t>
            </a:r>
            <a:r>
              <a:rPr lang="zh-CN" altLang="en-US" dirty="0" smtClean="0"/>
              <a:t>指令忽略</a:t>
            </a:r>
            <a:r>
              <a:rPr lang="en-US" altLang="zh-CN" dirty="0" smtClean="0"/>
              <a:t>TS</a:t>
            </a:r>
            <a:r>
              <a:rPr lang="zh-CN" altLang="en-US" dirty="0" smtClean="0"/>
              <a:t>条件，不产生异常。 </a:t>
            </a:r>
          </a:p>
          <a:p>
            <a:pPr>
              <a:defRPr/>
            </a:pPr>
            <a:r>
              <a:rPr lang="en-US" altLang="zh-CN" b="1" dirty="0" smtClean="0"/>
              <a:t>3.CR2</a:t>
            </a:r>
            <a:r>
              <a:rPr lang="zh-CN" altLang="en-US" b="1" dirty="0" smtClean="0"/>
              <a:t>和</a:t>
            </a:r>
            <a:r>
              <a:rPr lang="en-US" altLang="zh-CN" b="1" dirty="0" smtClean="0"/>
              <a:t>CR3</a:t>
            </a:r>
          </a:p>
          <a:p>
            <a:pPr>
              <a:defRPr/>
            </a:pPr>
            <a:r>
              <a:rPr lang="zh-CN" altLang="en-US" dirty="0" smtClean="0"/>
              <a:t>    控制寄存器</a:t>
            </a:r>
            <a:r>
              <a:rPr lang="en-US" altLang="zh-CN" dirty="0" smtClean="0"/>
              <a:t>CR2</a:t>
            </a:r>
            <a:r>
              <a:rPr lang="zh-CN" altLang="en-US" dirty="0" smtClean="0"/>
              <a:t>和</a:t>
            </a:r>
            <a:r>
              <a:rPr lang="en-US" altLang="zh-CN" dirty="0" smtClean="0"/>
              <a:t>CR3</a:t>
            </a:r>
            <a:r>
              <a:rPr lang="zh-CN" altLang="en-US" dirty="0" smtClean="0"/>
              <a:t>由分页管理机制使用。 </a:t>
            </a:r>
          </a:p>
          <a:p>
            <a:pPr>
              <a:defRPr/>
            </a:pPr>
            <a:r>
              <a:rPr lang="zh-CN" altLang="en-US" dirty="0" smtClean="0"/>
              <a:t>    </a:t>
            </a:r>
            <a:r>
              <a:rPr lang="en-US" altLang="zh-CN" dirty="0" smtClean="0"/>
              <a:t>CR2</a:t>
            </a:r>
            <a:r>
              <a:rPr lang="zh-CN" altLang="en-US" dirty="0" smtClean="0"/>
              <a:t>用于发生页异常时报告出错信息。当发生页异常时，处理器把引起页异常的线性地址 保存在</a:t>
            </a:r>
            <a:r>
              <a:rPr lang="en-US" altLang="zh-CN" dirty="0" smtClean="0"/>
              <a:t>CR2</a:t>
            </a:r>
            <a:r>
              <a:rPr lang="zh-CN" altLang="en-US" dirty="0" smtClean="0"/>
              <a:t>中。操作系统中的页异常处理程序可以检查</a:t>
            </a:r>
            <a:r>
              <a:rPr lang="en-US" altLang="zh-CN" dirty="0" smtClean="0"/>
              <a:t>CR2</a:t>
            </a:r>
            <a:r>
              <a:rPr lang="zh-CN" altLang="en-US" dirty="0" smtClean="0"/>
              <a:t>的内容，从而查出线性地址空 间中的哪一页引起本次异常。 </a:t>
            </a:r>
          </a:p>
          <a:p>
            <a:pPr>
              <a:defRPr/>
            </a:pPr>
            <a:r>
              <a:rPr lang="zh-CN" altLang="en-US" dirty="0" smtClean="0"/>
              <a:t>    </a:t>
            </a:r>
            <a:r>
              <a:rPr lang="en-US" altLang="zh-CN" dirty="0" smtClean="0"/>
              <a:t>CR3</a:t>
            </a:r>
            <a:r>
              <a:rPr lang="zh-CN" altLang="en-US" dirty="0" smtClean="0"/>
              <a:t>用于保存页目录表的其始物理地址。由于目录是页对齐的，所以仅高</a:t>
            </a:r>
            <a:r>
              <a:rPr lang="en-US" altLang="zh-CN" dirty="0" smtClean="0"/>
              <a:t>20</a:t>
            </a:r>
            <a:r>
              <a:rPr lang="zh-CN" altLang="en-US" dirty="0" smtClean="0"/>
              <a:t>位有效，低</a:t>
            </a:r>
            <a:r>
              <a:rPr lang="en-US" altLang="zh-CN" dirty="0" smtClean="0"/>
              <a:t>12 </a:t>
            </a:r>
            <a:r>
              <a:rPr lang="zh-CN" altLang="en-US" dirty="0" smtClean="0"/>
              <a:t>位保留未用。向</a:t>
            </a:r>
            <a:r>
              <a:rPr lang="en-US" altLang="zh-CN" dirty="0" smtClean="0"/>
              <a:t>CR3</a:t>
            </a:r>
            <a:r>
              <a:rPr lang="zh-CN" altLang="en-US" dirty="0" smtClean="0"/>
              <a:t>中装入一个新值时，低</a:t>
            </a:r>
            <a:r>
              <a:rPr lang="en-US" altLang="zh-CN" dirty="0" smtClean="0"/>
              <a:t>12</a:t>
            </a:r>
            <a:r>
              <a:rPr lang="zh-CN" altLang="en-US" dirty="0" smtClean="0"/>
              <a:t>位必须为</a:t>
            </a:r>
            <a:r>
              <a:rPr lang="en-US" altLang="zh-CN" dirty="0" smtClean="0"/>
              <a:t>0</a:t>
            </a:r>
            <a:r>
              <a:rPr lang="zh-CN" altLang="en-US" dirty="0" smtClean="0"/>
              <a:t>；但从</a:t>
            </a:r>
            <a:r>
              <a:rPr lang="en-US" altLang="zh-CN" dirty="0" smtClean="0"/>
              <a:t>CR3</a:t>
            </a:r>
            <a:r>
              <a:rPr lang="zh-CN" altLang="en-US" dirty="0" smtClean="0"/>
              <a:t>中取值时，低</a:t>
            </a:r>
            <a:r>
              <a:rPr lang="en-US" altLang="zh-CN" dirty="0" smtClean="0"/>
              <a:t>12</a:t>
            </a:r>
            <a:r>
              <a:rPr lang="zh-CN" altLang="en-US" dirty="0" smtClean="0"/>
              <a:t>位被忽 略。每当用</a:t>
            </a:r>
            <a:r>
              <a:rPr lang="en-US" altLang="zh-CN" dirty="0" smtClean="0"/>
              <a:t>MOV</a:t>
            </a:r>
            <a:r>
              <a:rPr lang="zh-CN" altLang="en-US" dirty="0" smtClean="0"/>
              <a:t>指令重置</a:t>
            </a:r>
            <a:r>
              <a:rPr lang="en-US" altLang="zh-CN" dirty="0" smtClean="0"/>
              <a:t>CR3</a:t>
            </a:r>
            <a:r>
              <a:rPr lang="zh-CN" altLang="en-US" dirty="0" smtClean="0"/>
              <a:t>的值时，会导致分页机制高速缓冲区的内容无效，用此方法， 可以在启用分页机制之前，即把</a:t>
            </a:r>
            <a:r>
              <a:rPr lang="en-US" altLang="zh-CN" dirty="0" smtClean="0"/>
              <a:t>PG</a:t>
            </a:r>
            <a:r>
              <a:rPr lang="zh-CN" altLang="en-US" dirty="0" smtClean="0"/>
              <a:t>位置</a:t>
            </a:r>
            <a:r>
              <a:rPr lang="en-US" altLang="zh-CN" dirty="0" smtClean="0"/>
              <a:t>1</a:t>
            </a:r>
            <a:r>
              <a:rPr lang="zh-CN" altLang="en-US" dirty="0" smtClean="0"/>
              <a:t>之前，预先刷新分页机制的高速缓存。</a:t>
            </a:r>
            <a:r>
              <a:rPr lang="en-US" altLang="zh-CN" dirty="0" smtClean="0"/>
              <a:t>CR3</a:t>
            </a:r>
            <a:r>
              <a:rPr lang="zh-CN" altLang="en-US" dirty="0" smtClean="0"/>
              <a:t>寄存 器即使在</a:t>
            </a:r>
            <a:r>
              <a:rPr lang="en-US" altLang="zh-CN" dirty="0" smtClean="0"/>
              <a:t>CR0</a:t>
            </a:r>
            <a:r>
              <a:rPr lang="zh-CN" altLang="en-US" dirty="0" smtClean="0"/>
              <a:t>寄存器的</a:t>
            </a:r>
            <a:r>
              <a:rPr lang="en-US" altLang="zh-CN" dirty="0" smtClean="0"/>
              <a:t>PG</a:t>
            </a:r>
            <a:r>
              <a:rPr lang="zh-CN" altLang="en-US" dirty="0" smtClean="0"/>
              <a:t>位或</a:t>
            </a:r>
            <a:r>
              <a:rPr lang="en-US" altLang="zh-CN" dirty="0" smtClean="0"/>
              <a:t>PE</a:t>
            </a:r>
            <a:r>
              <a:rPr lang="zh-CN" altLang="en-US" dirty="0" smtClean="0"/>
              <a:t>位为</a:t>
            </a:r>
            <a:r>
              <a:rPr lang="en-US" altLang="zh-CN" dirty="0" smtClean="0"/>
              <a:t>0</a:t>
            </a:r>
            <a:r>
              <a:rPr lang="zh-CN" altLang="en-US" dirty="0" smtClean="0"/>
              <a:t>时也可装入，如在实模式下也可设置</a:t>
            </a:r>
            <a:r>
              <a:rPr lang="en-US" altLang="zh-CN" dirty="0" smtClean="0"/>
              <a:t>CR3</a:t>
            </a:r>
            <a:r>
              <a:rPr lang="zh-CN" altLang="en-US" dirty="0" smtClean="0"/>
              <a:t>，以便进行 分页机制的初始化。在任务切换时，</a:t>
            </a:r>
            <a:r>
              <a:rPr lang="en-US" altLang="zh-CN" dirty="0" smtClean="0"/>
              <a:t>CR3</a:t>
            </a:r>
            <a:r>
              <a:rPr lang="zh-CN" altLang="en-US" dirty="0" smtClean="0"/>
              <a:t>要被改变，但是如果新任务中</a:t>
            </a:r>
            <a:r>
              <a:rPr lang="en-US" altLang="zh-CN" dirty="0" smtClean="0"/>
              <a:t>CR3</a:t>
            </a:r>
            <a:r>
              <a:rPr lang="zh-CN" altLang="en-US" dirty="0" smtClean="0"/>
              <a:t>的值与原任务 中</a:t>
            </a:r>
            <a:r>
              <a:rPr lang="en-US" altLang="zh-CN" dirty="0" smtClean="0"/>
              <a:t>CR3</a:t>
            </a:r>
            <a:r>
              <a:rPr lang="zh-CN" altLang="en-US" dirty="0" smtClean="0"/>
              <a:t>的值相同，那么处理器不刷新分页高速缓存，以便当任务共享也表时有较快的执行 速度。 </a:t>
            </a:r>
          </a:p>
          <a:p>
            <a:pPr>
              <a:defRPr/>
            </a:pPr>
            <a:endParaRPr lang="zh-CN" altLang="en-US" dirty="0" smtClean="0"/>
          </a:p>
          <a:p>
            <a:pPr>
              <a:defRPr/>
            </a:pPr>
            <a:endParaRPr lang="zh-CN" altLang="en-US" dirty="0"/>
          </a:p>
        </p:txBody>
      </p:sp>
      <p:sp>
        <p:nvSpPr>
          <p:cNvPr id="80900" name="灯片编号占位符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kumimoji="1" sz="1200">
                <a:solidFill>
                  <a:schemeClr val="tx1"/>
                </a:solidFill>
                <a:latin typeface="宋体" panose="02010600030101010101" pitchFamily="2" charset="-122"/>
                <a:ea typeface="宋体" panose="02010600030101010101" pitchFamily="2" charset="-122"/>
              </a:defRPr>
            </a:lvl1pPr>
            <a:lvl2pPr marL="742950" indent="-285750" eaLnBrk="0" hangingPunct="0">
              <a:spcBef>
                <a:spcPct val="30000"/>
              </a:spcBef>
              <a:defRPr kumimoji="1" sz="1200">
                <a:solidFill>
                  <a:schemeClr val="tx1"/>
                </a:solidFill>
                <a:latin typeface="宋体" panose="02010600030101010101" pitchFamily="2" charset="-122"/>
                <a:ea typeface="宋体" panose="02010600030101010101" pitchFamily="2" charset="-122"/>
              </a:defRPr>
            </a:lvl2pPr>
            <a:lvl3pPr marL="1143000" indent="-228600" eaLnBrk="0" hangingPunct="0">
              <a:spcBef>
                <a:spcPct val="30000"/>
              </a:spcBef>
              <a:defRPr kumimoji="1" sz="1200">
                <a:solidFill>
                  <a:schemeClr val="tx1"/>
                </a:solidFill>
                <a:latin typeface="宋体" panose="02010600030101010101" pitchFamily="2" charset="-122"/>
                <a:ea typeface="宋体" panose="02010600030101010101" pitchFamily="2" charset="-122"/>
              </a:defRPr>
            </a:lvl3pPr>
            <a:lvl4pPr marL="1600200" indent="-228600" eaLnBrk="0" hangingPunct="0">
              <a:spcBef>
                <a:spcPct val="30000"/>
              </a:spcBef>
              <a:defRPr kumimoji="1" sz="1200">
                <a:solidFill>
                  <a:schemeClr val="tx1"/>
                </a:solidFill>
                <a:latin typeface="宋体" panose="02010600030101010101" pitchFamily="2" charset="-122"/>
                <a:ea typeface="宋体" panose="02010600030101010101" pitchFamily="2" charset="-122"/>
              </a:defRPr>
            </a:lvl4pPr>
            <a:lvl5pPr marL="2057400" indent="-228600" eaLnBrk="0" hangingPunct="0">
              <a:spcBef>
                <a:spcPct val="30000"/>
              </a:spcBef>
              <a:defRPr kumimoji="1" sz="12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9pPr>
          </a:lstStyle>
          <a:p>
            <a:pPr>
              <a:spcBef>
                <a:spcPct val="0"/>
              </a:spcBef>
            </a:pPr>
            <a:fld id="{7C3B9F1B-1FC3-4CE8-BFF3-E595203550D0}" type="slidenum">
              <a:rPr kumimoji="0" lang="zh-CN" altLang="en-US">
                <a:solidFill>
                  <a:srgbClr val="000000"/>
                </a:solidFill>
                <a:latin typeface="Times New Roman" panose="02020603050405020304" pitchFamily="18" charset="0"/>
              </a:rPr>
              <a:pPr>
                <a:spcBef>
                  <a:spcPct val="0"/>
                </a:spcBef>
              </a:pPr>
              <a:t>7</a:t>
            </a:fld>
            <a:endParaRPr kumimoji="0" lang="en-US" altLang="zh-CN">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12663936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a:ln/>
        </p:spPr>
      </p:sp>
      <p:sp>
        <p:nvSpPr>
          <p:cNvPr id="77827"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a:spcBef>
                <a:spcPct val="0"/>
              </a:spcBef>
            </a:pPr>
            <a:r>
              <a:rPr kumimoji="0" lang="zh-CN" altLang="en-US" sz="1800" smtClean="0">
                <a:latin typeface="Arial" panose="020B0604020202020204" pitchFamily="34" charset="0"/>
              </a:rPr>
              <a:t>命令字和状态字的区别方法</a:t>
            </a:r>
            <a:endParaRPr kumimoji="0" lang="en-US" altLang="zh-CN" sz="1800" smtClean="0">
              <a:latin typeface="Arial" panose="020B0604020202020204" pitchFamily="34" charset="0"/>
            </a:endParaRPr>
          </a:p>
          <a:p>
            <a:pPr>
              <a:spcBef>
                <a:spcPct val="0"/>
              </a:spcBef>
              <a:buFont typeface="Wingdings" panose="05000000000000000000" pitchFamily="2" charset="2"/>
              <a:buNone/>
            </a:pPr>
            <a:r>
              <a:rPr kumimoji="0" lang="en-US" altLang="zh-CN" sz="1800" smtClean="0">
                <a:latin typeface="Times New Roman" panose="02020603050405020304" pitchFamily="18" charset="0"/>
              </a:rPr>
              <a:t>[1]</a:t>
            </a:r>
            <a:r>
              <a:rPr kumimoji="0" lang="zh-CN" altLang="en-US" sz="1800" smtClean="0">
                <a:latin typeface="Times New Roman" panose="02020603050405020304" pitchFamily="18" charset="0"/>
              </a:rPr>
              <a:t>利用读写信号区别写入的控制寄存器和读出的状态寄存器</a:t>
            </a:r>
          </a:p>
          <a:p>
            <a:pPr>
              <a:spcBef>
                <a:spcPct val="0"/>
              </a:spcBef>
              <a:buFont typeface="Wingdings" panose="05000000000000000000" pitchFamily="2" charset="2"/>
              <a:buNone/>
            </a:pPr>
            <a:r>
              <a:rPr kumimoji="0" lang="zh-CN" altLang="en-US" sz="1800" smtClean="0">
                <a:latin typeface="Arial" panose="020B0604020202020204" pitchFamily="34" charset="0"/>
                <a:sym typeface="Wingdings" panose="05000000000000000000" pitchFamily="2" charset="2"/>
              </a:rPr>
              <a:t>⑵</a:t>
            </a:r>
            <a:r>
              <a:rPr kumimoji="0" lang="zh-CN" altLang="en-US" sz="1800" smtClean="0">
                <a:latin typeface="Times New Roman" panose="02020603050405020304" pitchFamily="18" charset="0"/>
              </a:rPr>
              <a:t> 利用地址信号区别不同</a:t>
            </a:r>
            <a:r>
              <a:rPr kumimoji="0" lang="en-US" altLang="zh-CN" sz="1800" smtClean="0">
                <a:latin typeface="Times New Roman" panose="02020603050405020304" pitchFamily="18" charset="0"/>
              </a:rPr>
              <a:t>I/O</a:t>
            </a:r>
            <a:r>
              <a:rPr kumimoji="0" lang="zh-CN" altLang="en-US" sz="1800" smtClean="0">
                <a:latin typeface="Times New Roman" panose="02020603050405020304" pitchFamily="18" charset="0"/>
              </a:rPr>
              <a:t>地址的寄存器</a:t>
            </a:r>
          </a:p>
          <a:p>
            <a:pPr>
              <a:spcBef>
                <a:spcPct val="0"/>
              </a:spcBef>
              <a:buFont typeface="Wingdings" panose="05000000000000000000" pitchFamily="2" charset="2"/>
              <a:buNone/>
            </a:pPr>
            <a:r>
              <a:rPr kumimoji="0" lang="zh-CN" altLang="en-US" sz="1800" smtClean="0">
                <a:latin typeface="Arial" panose="020B0604020202020204" pitchFamily="34" charset="0"/>
                <a:sym typeface="Wingdings" panose="05000000000000000000" pitchFamily="2" charset="2"/>
              </a:rPr>
              <a:t>⑶</a:t>
            </a:r>
            <a:r>
              <a:rPr kumimoji="0" lang="zh-CN" altLang="en-US" sz="1800" smtClean="0">
                <a:latin typeface="Times New Roman" panose="02020603050405020304" pitchFamily="18" charset="0"/>
              </a:rPr>
              <a:t> 由控制字中的标志位说明是哪个寄存器</a:t>
            </a:r>
          </a:p>
          <a:p>
            <a:pPr>
              <a:spcBef>
                <a:spcPct val="0"/>
              </a:spcBef>
              <a:buFont typeface="Wingdings" panose="05000000000000000000" pitchFamily="2" charset="2"/>
              <a:buNone/>
            </a:pPr>
            <a:r>
              <a:rPr kumimoji="0" lang="zh-CN" altLang="en-US" sz="1800" smtClean="0">
                <a:latin typeface="Arial" panose="020B0604020202020204" pitchFamily="34" charset="0"/>
                <a:sym typeface="Wingdings" panose="05000000000000000000" pitchFamily="2" charset="2"/>
              </a:rPr>
              <a:t>⑷</a:t>
            </a:r>
            <a:r>
              <a:rPr kumimoji="0" lang="zh-CN" altLang="en-US" sz="1800" smtClean="0">
                <a:latin typeface="Times New Roman" panose="02020603050405020304" pitchFamily="18" charset="0"/>
              </a:rPr>
              <a:t> 由芯片内顺序控制逻辑按一定顺序识别不同的寄存器</a:t>
            </a:r>
          </a:p>
          <a:p>
            <a:pPr>
              <a:spcBef>
                <a:spcPct val="0"/>
              </a:spcBef>
              <a:buFont typeface="Wingdings" panose="05000000000000000000" pitchFamily="2" charset="2"/>
              <a:buNone/>
            </a:pPr>
            <a:r>
              <a:rPr kumimoji="0" lang="zh-CN" altLang="en-US" sz="1800" smtClean="0">
                <a:latin typeface="Times New Roman" panose="02020603050405020304" pitchFamily="18" charset="0"/>
                <a:sym typeface="Wingdings" panose="05000000000000000000" pitchFamily="2" charset="2"/>
              </a:rPr>
              <a:t>⑸ </a:t>
            </a:r>
            <a:r>
              <a:rPr kumimoji="0" lang="zh-CN" altLang="en-US" sz="1800" smtClean="0">
                <a:latin typeface="Times New Roman" panose="02020603050405020304" pitchFamily="18" charset="0"/>
              </a:rPr>
              <a:t>由前面的控制字决定后续操作的寄存器</a:t>
            </a:r>
          </a:p>
          <a:p>
            <a:pPr>
              <a:spcBef>
                <a:spcPct val="0"/>
              </a:spcBef>
            </a:pPr>
            <a:endParaRPr kumimoji="0" lang="zh-CN" altLang="en-US" sz="1800" smtClean="0">
              <a:latin typeface="Arial" panose="020B0604020202020204" pitchFamily="34" charset="0"/>
            </a:endParaRPr>
          </a:p>
        </p:txBody>
      </p:sp>
      <p:sp>
        <p:nvSpPr>
          <p:cNvPr id="77828" name="灯片编号占位符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30000"/>
              </a:spcBef>
              <a:defRPr kumimoji="1" sz="1200">
                <a:solidFill>
                  <a:schemeClr val="tx1"/>
                </a:solidFill>
                <a:latin typeface="宋体" panose="02010600030101010101" pitchFamily="2" charset="-122"/>
                <a:ea typeface="宋体" panose="02010600030101010101" pitchFamily="2" charset="-122"/>
              </a:defRPr>
            </a:lvl1pPr>
            <a:lvl2pPr marL="742950" indent="-285750">
              <a:spcBef>
                <a:spcPct val="30000"/>
              </a:spcBef>
              <a:defRPr kumimoji="1" sz="1200">
                <a:solidFill>
                  <a:schemeClr val="tx1"/>
                </a:solidFill>
                <a:latin typeface="宋体" panose="02010600030101010101" pitchFamily="2" charset="-122"/>
                <a:ea typeface="宋体" panose="02010600030101010101" pitchFamily="2" charset="-122"/>
              </a:defRPr>
            </a:lvl2pPr>
            <a:lvl3pPr marL="1143000" indent="-228600">
              <a:spcBef>
                <a:spcPct val="30000"/>
              </a:spcBef>
              <a:defRPr kumimoji="1" sz="1200">
                <a:solidFill>
                  <a:schemeClr val="tx1"/>
                </a:solidFill>
                <a:latin typeface="宋体" panose="02010600030101010101" pitchFamily="2" charset="-122"/>
                <a:ea typeface="宋体" panose="02010600030101010101" pitchFamily="2" charset="-122"/>
              </a:defRPr>
            </a:lvl3pPr>
            <a:lvl4pPr marL="1600200" indent="-228600">
              <a:spcBef>
                <a:spcPct val="30000"/>
              </a:spcBef>
              <a:defRPr kumimoji="1" sz="1200">
                <a:solidFill>
                  <a:schemeClr val="tx1"/>
                </a:solidFill>
                <a:latin typeface="宋体" panose="02010600030101010101" pitchFamily="2" charset="-122"/>
                <a:ea typeface="宋体" panose="02010600030101010101" pitchFamily="2" charset="-122"/>
              </a:defRPr>
            </a:lvl4pPr>
            <a:lvl5pPr marL="2057400" indent="-228600">
              <a:spcBef>
                <a:spcPct val="30000"/>
              </a:spcBef>
              <a:defRPr kumimoji="1" sz="12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9pPr>
          </a:lstStyle>
          <a:p>
            <a:pPr>
              <a:spcBef>
                <a:spcPct val="0"/>
              </a:spcBef>
            </a:pPr>
            <a:fld id="{9B10B8C8-6C4D-48D1-A0CB-0B4DC9BB4D6C}" type="slidenum">
              <a:rPr kumimoji="0" lang="zh-CN" altLang="en-US" smtClean="0">
                <a:latin typeface="Times New Roman" panose="02020603050405020304" pitchFamily="18" charset="0"/>
              </a:rPr>
              <a:pPr>
                <a:spcBef>
                  <a:spcPct val="0"/>
                </a:spcBef>
              </a:pPr>
              <a:t>282</a:t>
            </a:fld>
            <a:endParaRPr kumimoji="0" lang="en-US" altLang="zh-CN" smtClean="0">
              <a:latin typeface="Times New Roman" panose="02020603050405020304" pitchFamily="18" charset="0"/>
            </a:endParaRPr>
          </a:p>
        </p:txBody>
      </p:sp>
    </p:spTree>
    <p:extLst>
      <p:ext uri="{BB962C8B-B14F-4D97-AF65-F5344CB8AC3E}">
        <p14:creationId xmlns:p14="http://schemas.microsoft.com/office/powerpoint/2010/main" val="287883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p:nvPr>
        </p:nvSpPr>
        <p:spPr>
          <a:xfrm>
            <a:off x="1371600" y="1143000"/>
            <a:ext cx="4114800" cy="3086100"/>
          </a:xfrm>
          <a:ln/>
        </p:spPr>
      </p:sp>
      <p:sp>
        <p:nvSpPr>
          <p:cNvPr id="82947"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r>
              <a:rPr lang="zh-CN" altLang="en-US" smtClean="0"/>
              <a:t>与保护模式相比较而言为改变了功能的寄存器，保护模式下不再是基址，而是选择符，选择一个定义存储器大小和属性的描述符。</a:t>
            </a:r>
            <a:endParaRPr lang="en-US" altLang="zh-CN" smtClean="0"/>
          </a:p>
          <a:p>
            <a:endParaRPr lang="en-US" altLang="zh-CN" smtClean="0"/>
          </a:p>
          <a:p>
            <a:r>
              <a:rPr lang="zh-CN" altLang="en-US" smtClean="0"/>
              <a:t>另一个发生了改变的寄存器是标志寄存器。</a:t>
            </a:r>
          </a:p>
        </p:txBody>
      </p:sp>
      <p:sp>
        <p:nvSpPr>
          <p:cNvPr id="82948" name="灯片编号占位符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kumimoji="1" sz="1200">
                <a:solidFill>
                  <a:schemeClr val="tx1"/>
                </a:solidFill>
                <a:latin typeface="宋体" panose="02010600030101010101" pitchFamily="2" charset="-122"/>
                <a:ea typeface="宋体" panose="02010600030101010101" pitchFamily="2" charset="-122"/>
              </a:defRPr>
            </a:lvl1pPr>
            <a:lvl2pPr marL="742950" indent="-285750" eaLnBrk="0" hangingPunct="0">
              <a:spcBef>
                <a:spcPct val="30000"/>
              </a:spcBef>
              <a:defRPr kumimoji="1" sz="1200">
                <a:solidFill>
                  <a:schemeClr val="tx1"/>
                </a:solidFill>
                <a:latin typeface="宋体" panose="02010600030101010101" pitchFamily="2" charset="-122"/>
                <a:ea typeface="宋体" panose="02010600030101010101" pitchFamily="2" charset="-122"/>
              </a:defRPr>
            </a:lvl2pPr>
            <a:lvl3pPr marL="1143000" indent="-228600" eaLnBrk="0" hangingPunct="0">
              <a:spcBef>
                <a:spcPct val="30000"/>
              </a:spcBef>
              <a:defRPr kumimoji="1" sz="1200">
                <a:solidFill>
                  <a:schemeClr val="tx1"/>
                </a:solidFill>
                <a:latin typeface="宋体" panose="02010600030101010101" pitchFamily="2" charset="-122"/>
                <a:ea typeface="宋体" panose="02010600030101010101" pitchFamily="2" charset="-122"/>
              </a:defRPr>
            </a:lvl3pPr>
            <a:lvl4pPr marL="1600200" indent="-228600" eaLnBrk="0" hangingPunct="0">
              <a:spcBef>
                <a:spcPct val="30000"/>
              </a:spcBef>
              <a:defRPr kumimoji="1" sz="1200">
                <a:solidFill>
                  <a:schemeClr val="tx1"/>
                </a:solidFill>
                <a:latin typeface="宋体" panose="02010600030101010101" pitchFamily="2" charset="-122"/>
                <a:ea typeface="宋体" panose="02010600030101010101" pitchFamily="2" charset="-122"/>
              </a:defRPr>
            </a:lvl4pPr>
            <a:lvl5pPr marL="2057400" indent="-228600" eaLnBrk="0" hangingPunct="0">
              <a:spcBef>
                <a:spcPct val="30000"/>
              </a:spcBef>
              <a:defRPr kumimoji="1" sz="12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9pPr>
          </a:lstStyle>
          <a:p>
            <a:pPr>
              <a:spcBef>
                <a:spcPct val="0"/>
              </a:spcBef>
            </a:pPr>
            <a:fld id="{4FBE490E-5F01-49C6-AD8B-3620F61D5861}" type="slidenum">
              <a:rPr kumimoji="0" lang="zh-CN" altLang="en-US">
                <a:latin typeface="Times New Roman" panose="02020603050405020304" pitchFamily="18" charset="0"/>
              </a:rPr>
              <a:pPr>
                <a:spcBef>
                  <a:spcPct val="0"/>
                </a:spcBef>
              </a:pPr>
              <a:t>8</a:t>
            </a:fld>
            <a:endParaRPr kumimoji="0" lang="en-US" altLang="zh-CN">
              <a:latin typeface="Times New Roman" panose="02020603050405020304" pitchFamily="18" charset="0"/>
            </a:endParaRPr>
          </a:p>
        </p:txBody>
      </p:sp>
    </p:spTree>
    <p:extLst>
      <p:ext uri="{BB962C8B-B14F-4D97-AF65-F5344CB8AC3E}">
        <p14:creationId xmlns:p14="http://schemas.microsoft.com/office/powerpoint/2010/main" val="1689250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a:ln/>
        </p:spPr>
      </p:sp>
      <p:sp>
        <p:nvSpPr>
          <p:cNvPr id="86019"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r>
              <a:rPr lang="zh-CN" altLang="en-US" smtClean="0"/>
              <a:t>  其中后三类寄存器是</a:t>
            </a:r>
            <a:r>
              <a:rPr lang="en-US" altLang="zh-CN" smtClean="0"/>
              <a:t>80386</a:t>
            </a:r>
            <a:r>
              <a:rPr lang="zh-CN" altLang="en-US" smtClean="0"/>
              <a:t>以后的</a:t>
            </a:r>
            <a:r>
              <a:rPr lang="en-US" altLang="zh-CN" smtClean="0"/>
              <a:t>CPU</a:t>
            </a:r>
            <a:r>
              <a:rPr lang="zh-CN" altLang="en-US" smtClean="0"/>
              <a:t>才有的，以前的</a:t>
            </a:r>
            <a:r>
              <a:rPr lang="en-US" altLang="zh-CN" smtClean="0"/>
              <a:t>CPU</a:t>
            </a:r>
            <a:r>
              <a:rPr lang="zh-CN" altLang="en-US" smtClean="0"/>
              <a:t>完全没有。</a:t>
            </a:r>
            <a:endParaRPr lang="en-US" altLang="zh-CN" smtClean="0"/>
          </a:p>
          <a:p>
            <a:pPr>
              <a:lnSpc>
                <a:spcPct val="115000"/>
              </a:lnSpc>
            </a:pPr>
            <a:r>
              <a:rPr lang="en-US" altLang="zh-CN" smtClean="0">
                <a:latin typeface="楷体_GB2312" pitchFamily="49" charset="-122"/>
                <a:ea typeface="楷体_GB2312" pitchFamily="49" charset="-122"/>
              </a:rPr>
              <a:t>GDTR (GDT)</a:t>
            </a:r>
          </a:p>
          <a:p>
            <a:pPr>
              <a:lnSpc>
                <a:spcPct val="115000"/>
              </a:lnSpc>
            </a:pPr>
            <a:r>
              <a:rPr lang="en-US" altLang="zh-CN" smtClean="0">
                <a:latin typeface="楷体_GB2312" pitchFamily="49" charset="-122"/>
                <a:ea typeface="楷体_GB2312" pitchFamily="49" charset="-122"/>
              </a:rPr>
              <a:t>IDTR (IDT)</a:t>
            </a:r>
          </a:p>
          <a:p>
            <a:pPr>
              <a:lnSpc>
                <a:spcPct val="115000"/>
              </a:lnSpc>
            </a:pPr>
            <a:r>
              <a:rPr lang="en-US" altLang="zh-CN" smtClean="0">
                <a:latin typeface="楷体_GB2312" pitchFamily="49" charset="-122"/>
                <a:ea typeface="楷体_GB2312" pitchFamily="49" charset="-122"/>
              </a:rPr>
              <a:t>LDTR (LDT)</a:t>
            </a:r>
          </a:p>
          <a:p>
            <a:pPr>
              <a:lnSpc>
                <a:spcPct val="115000"/>
              </a:lnSpc>
            </a:pPr>
            <a:r>
              <a:rPr lang="en-US" altLang="zh-CN" smtClean="0">
                <a:latin typeface="楷体_GB2312" pitchFamily="49" charset="-122"/>
                <a:ea typeface="楷体_GB2312" pitchFamily="49" charset="-122"/>
              </a:rPr>
              <a:t>TR</a:t>
            </a:r>
          </a:p>
          <a:p>
            <a:pPr>
              <a:lnSpc>
                <a:spcPct val="115000"/>
              </a:lnSpc>
            </a:pPr>
            <a:r>
              <a:rPr lang="en-US" altLang="zh-CN" smtClean="0">
                <a:latin typeface="楷体_GB2312" pitchFamily="49" charset="-122"/>
                <a:ea typeface="楷体_GB2312" pitchFamily="49" charset="-122"/>
              </a:rPr>
              <a:t>EFLAGS  (IOPL</a:t>
            </a:r>
            <a:r>
              <a:rPr lang="zh-CN" altLang="en-US" smtClean="0">
                <a:latin typeface="楷体_GB2312" pitchFamily="49" charset="-122"/>
                <a:ea typeface="楷体_GB2312" pitchFamily="49" charset="-122"/>
              </a:rPr>
              <a:t>特权级别</a:t>
            </a:r>
            <a:r>
              <a:rPr lang="en-US" altLang="zh-CN" smtClean="0">
                <a:latin typeface="楷体_GB2312" pitchFamily="49" charset="-122"/>
                <a:ea typeface="楷体_GB2312" pitchFamily="49" charset="-122"/>
              </a:rPr>
              <a:t>, VM)</a:t>
            </a:r>
          </a:p>
          <a:p>
            <a:pPr>
              <a:lnSpc>
                <a:spcPct val="115000"/>
              </a:lnSpc>
            </a:pPr>
            <a:r>
              <a:rPr lang="en-US" altLang="zh-CN" smtClean="0">
                <a:latin typeface="楷体_GB2312" pitchFamily="49" charset="-122"/>
                <a:ea typeface="楷体_GB2312" pitchFamily="49" charset="-122"/>
              </a:rPr>
              <a:t>CR0(PE, PG)</a:t>
            </a:r>
          </a:p>
          <a:p>
            <a:pPr>
              <a:lnSpc>
                <a:spcPct val="115000"/>
              </a:lnSpc>
            </a:pPr>
            <a:r>
              <a:rPr lang="en-US" altLang="zh-CN" smtClean="0">
                <a:latin typeface="楷体_GB2312" pitchFamily="49" charset="-122"/>
                <a:ea typeface="楷体_GB2312" pitchFamily="49" charset="-122"/>
              </a:rPr>
              <a:t>CR1,CR2,CR3</a:t>
            </a:r>
          </a:p>
          <a:p>
            <a:pPr>
              <a:lnSpc>
                <a:spcPct val="115000"/>
              </a:lnSpc>
            </a:pPr>
            <a:r>
              <a:rPr lang="en-US" altLang="zh-CN" smtClean="0">
                <a:latin typeface="楷体_GB2312" pitchFamily="49" charset="-122"/>
                <a:ea typeface="楷体_GB2312" pitchFamily="49" charset="-122"/>
              </a:rPr>
              <a:t>CS,DS,ES,FS,GS,SS (selector)</a:t>
            </a:r>
          </a:p>
          <a:p>
            <a:endParaRPr lang="zh-CN" altLang="en-US" smtClean="0"/>
          </a:p>
        </p:txBody>
      </p:sp>
      <p:sp>
        <p:nvSpPr>
          <p:cNvPr id="86020" name="灯片编号占位符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kumimoji="1" sz="1200">
                <a:solidFill>
                  <a:schemeClr val="tx1"/>
                </a:solidFill>
                <a:latin typeface="宋体" panose="02010600030101010101" pitchFamily="2" charset="-122"/>
                <a:ea typeface="宋体" panose="02010600030101010101" pitchFamily="2" charset="-122"/>
              </a:defRPr>
            </a:lvl1pPr>
            <a:lvl2pPr marL="742950" indent="-285750" eaLnBrk="0" hangingPunct="0">
              <a:spcBef>
                <a:spcPct val="30000"/>
              </a:spcBef>
              <a:defRPr kumimoji="1" sz="1200">
                <a:solidFill>
                  <a:schemeClr val="tx1"/>
                </a:solidFill>
                <a:latin typeface="宋体" panose="02010600030101010101" pitchFamily="2" charset="-122"/>
                <a:ea typeface="宋体" panose="02010600030101010101" pitchFamily="2" charset="-122"/>
              </a:defRPr>
            </a:lvl2pPr>
            <a:lvl3pPr marL="1143000" indent="-228600" eaLnBrk="0" hangingPunct="0">
              <a:spcBef>
                <a:spcPct val="30000"/>
              </a:spcBef>
              <a:defRPr kumimoji="1" sz="1200">
                <a:solidFill>
                  <a:schemeClr val="tx1"/>
                </a:solidFill>
                <a:latin typeface="宋体" panose="02010600030101010101" pitchFamily="2" charset="-122"/>
                <a:ea typeface="宋体" panose="02010600030101010101" pitchFamily="2" charset="-122"/>
              </a:defRPr>
            </a:lvl3pPr>
            <a:lvl4pPr marL="1600200" indent="-228600" eaLnBrk="0" hangingPunct="0">
              <a:spcBef>
                <a:spcPct val="30000"/>
              </a:spcBef>
              <a:defRPr kumimoji="1" sz="1200">
                <a:solidFill>
                  <a:schemeClr val="tx1"/>
                </a:solidFill>
                <a:latin typeface="宋体" panose="02010600030101010101" pitchFamily="2" charset="-122"/>
                <a:ea typeface="宋体" panose="02010600030101010101" pitchFamily="2" charset="-122"/>
              </a:defRPr>
            </a:lvl4pPr>
            <a:lvl5pPr marL="2057400" indent="-228600" eaLnBrk="0" hangingPunct="0">
              <a:spcBef>
                <a:spcPct val="30000"/>
              </a:spcBef>
              <a:defRPr kumimoji="1" sz="12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9pPr>
          </a:lstStyle>
          <a:p>
            <a:pPr>
              <a:spcBef>
                <a:spcPct val="0"/>
              </a:spcBef>
            </a:pPr>
            <a:fld id="{71D2A646-4434-4DD3-8ACC-D05007354FF7}" type="slidenum">
              <a:rPr kumimoji="0" lang="zh-CN" altLang="en-US">
                <a:solidFill>
                  <a:srgbClr val="000000"/>
                </a:solidFill>
                <a:latin typeface="Times New Roman" panose="02020603050405020304" pitchFamily="18" charset="0"/>
              </a:rPr>
              <a:pPr>
                <a:spcBef>
                  <a:spcPct val="0"/>
                </a:spcBef>
              </a:pPr>
              <a:t>9</a:t>
            </a:fld>
            <a:endParaRPr kumimoji="0" lang="en-US" altLang="zh-CN">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885156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a:ln/>
        </p:spPr>
      </p:sp>
      <p:sp>
        <p:nvSpPr>
          <p:cNvPr id="62467"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r>
              <a:rPr lang="zh-CN" altLang="en-US" smtClean="0"/>
              <a:t>门是一种转换机构</a:t>
            </a:r>
          </a:p>
        </p:txBody>
      </p:sp>
      <p:sp>
        <p:nvSpPr>
          <p:cNvPr id="62468" name="灯片编号占位符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D524730-5EC6-49E3-B3B8-B9A9886EBE8B}" type="slidenum">
              <a:rPr lang="zh-CN" altLang="en-US">
                <a:latin typeface="Times New Roman" panose="02020603050405020304" pitchFamily="18" charset="0"/>
              </a:rPr>
              <a:pPr/>
              <a:t>10</a:t>
            </a:fld>
            <a:endParaRPr lang="en-US" altLang="zh-CN">
              <a:latin typeface="Times New Roman" panose="02020603050405020304" pitchFamily="18" charset="0"/>
            </a:endParaRPr>
          </a:p>
        </p:txBody>
      </p:sp>
    </p:spTree>
    <p:extLst>
      <p:ext uri="{BB962C8B-B14F-4D97-AF65-F5344CB8AC3E}">
        <p14:creationId xmlns:p14="http://schemas.microsoft.com/office/powerpoint/2010/main" val="212803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a:ln/>
        </p:spPr>
      </p:sp>
      <p:sp>
        <p:nvSpPr>
          <p:cNvPr id="53251"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r>
              <a:rPr lang="en-US" altLang="zh-CN" smtClean="0"/>
              <a:t>TSS</a:t>
            </a:r>
            <a:r>
              <a:rPr lang="zh-CN" altLang="en-US" smtClean="0"/>
              <a:t>的作用，以及各段分析。</a:t>
            </a:r>
          </a:p>
        </p:txBody>
      </p:sp>
      <p:sp>
        <p:nvSpPr>
          <p:cNvPr id="53252" name="灯片编号占位符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8260EBB-9931-4FB6-BE54-AC432D87C185}" type="slidenum">
              <a:rPr lang="zh-CN" altLang="en-US">
                <a:latin typeface="Times New Roman" panose="02020603050405020304" pitchFamily="18" charset="0"/>
              </a:rPr>
              <a:pPr/>
              <a:t>12</a:t>
            </a:fld>
            <a:endParaRPr lang="en-US" altLang="zh-CN">
              <a:latin typeface="Times New Roman" panose="02020603050405020304" pitchFamily="18" charset="0"/>
            </a:endParaRPr>
          </a:p>
        </p:txBody>
      </p:sp>
    </p:spTree>
    <p:extLst>
      <p:ext uri="{BB962C8B-B14F-4D97-AF65-F5344CB8AC3E}">
        <p14:creationId xmlns:p14="http://schemas.microsoft.com/office/powerpoint/2010/main" val="2809241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a:xfrm>
            <a:off x="1371600" y="1143000"/>
            <a:ext cx="4114800" cy="3086100"/>
          </a:xfrm>
          <a:ln/>
        </p:spPr>
      </p:sp>
      <p:sp>
        <p:nvSpPr>
          <p:cNvPr id="80899"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r>
              <a:rPr lang="zh-CN" altLang="en-US" smtClean="0"/>
              <a:t>使用两个域存放段基地址和段界限的原因与</a:t>
            </a:r>
            <a:r>
              <a:rPr lang="en-US" altLang="zh-CN" smtClean="0"/>
              <a:t>80286</a:t>
            </a:r>
            <a:r>
              <a:rPr lang="zh-CN" altLang="en-US" smtClean="0"/>
              <a:t>有关。在</a:t>
            </a:r>
            <a:r>
              <a:rPr lang="en-US" altLang="zh-CN" smtClean="0"/>
              <a:t>80286</a:t>
            </a:r>
            <a:r>
              <a:rPr lang="zh-CN" altLang="en-US" smtClean="0"/>
              <a:t>保护方式下，段基地址只有</a:t>
            </a:r>
            <a:r>
              <a:rPr lang="en-US" altLang="zh-CN" smtClean="0"/>
              <a:t>24</a:t>
            </a:r>
            <a:r>
              <a:rPr lang="zh-CN" altLang="en-US" smtClean="0"/>
              <a:t>位长，而段界限只有</a:t>
            </a:r>
            <a:r>
              <a:rPr lang="en-US" altLang="zh-CN" smtClean="0"/>
              <a:t>16</a:t>
            </a:r>
            <a:r>
              <a:rPr lang="zh-CN" altLang="en-US" smtClean="0"/>
              <a:t>位长。</a:t>
            </a:r>
            <a:r>
              <a:rPr lang="en-US" altLang="zh-CN" smtClean="0"/>
              <a:t>80286</a:t>
            </a:r>
            <a:r>
              <a:rPr lang="zh-CN" altLang="en-US" smtClean="0"/>
              <a:t>存储段描述符尽管也是</a:t>
            </a:r>
            <a:r>
              <a:rPr lang="en-US" altLang="zh-CN" smtClean="0"/>
              <a:t>8</a:t>
            </a:r>
            <a:r>
              <a:rPr lang="zh-CN" altLang="en-US" smtClean="0"/>
              <a:t>字节长，但实际只使用低 </a:t>
            </a:r>
            <a:r>
              <a:rPr lang="en-US" altLang="zh-CN" smtClean="0"/>
              <a:t>6</a:t>
            </a:r>
            <a:r>
              <a:rPr lang="zh-CN" altLang="en-US" smtClean="0"/>
              <a:t>字节，高</a:t>
            </a:r>
            <a:r>
              <a:rPr lang="en-US" altLang="zh-CN" smtClean="0"/>
              <a:t>2</a:t>
            </a:r>
            <a:r>
              <a:rPr lang="zh-CN" altLang="en-US" smtClean="0"/>
              <a:t>字节必须置为</a:t>
            </a:r>
            <a:r>
              <a:rPr lang="en-US" altLang="zh-CN" smtClean="0"/>
              <a:t>0</a:t>
            </a:r>
            <a:r>
              <a:rPr lang="zh-CN" altLang="en-US" smtClean="0"/>
              <a:t>。</a:t>
            </a:r>
            <a:r>
              <a:rPr lang="en-US" altLang="zh-CN" smtClean="0"/>
              <a:t>80386</a:t>
            </a:r>
            <a:r>
              <a:rPr lang="zh-CN" altLang="en-US" smtClean="0"/>
              <a:t>存储段描述符这样的安排，可使得</a:t>
            </a:r>
            <a:r>
              <a:rPr lang="en-US" altLang="zh-CN" smtClean="0"/>
              <a:t>80286</a:t>
            </a:r>
            <a:r>
              <a:rPr lang="zh-CN" altLang="en-US" smtClean="0"/>
              <a:t>的存储段描述符的格式在</a:t>
            </a:r>
            <a:r>
              <a:rPr lang="en-US" altLang="zh-CN" smtClean="0"/>
              <a:t>80386</a:t>
            </a:r>
            <a:r>
              <a:rPr lang="zh-CN" altLang="en-US" smtClean="0"/>
              <a:t>下继续有效。</a:t>
            </a:r>
          </a:p>
          <a:p>
            <a:r>
              <a:rPr lang="zh-CN" altLang="en-US" smtClean="0"/>
              <a:t> </a:t>
            </a:r>
          </a:p>
        </p:txBody>
      </p:sp>
      <p:sp>
        <p:nvSpPr>
          <p:cNvPr id="80900" name="灯片编号占位符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7941D5C0-8B7E-4648-83FA-34F2E75653DE}" type="slidenum">
              <a:rPr lang="zh-CN" altLang="en-US" sz="1200">
                <a:latin typeface="Times New Roman" panose="02020603050405020304" pitchFamily="18" charset="0"/>
              </a:rPr>
              <a:pPr algn="r"/>
              <a:t>16</a:t>
            </a:fld>
            <a:endParaRPr lang="en-US" altLang="zh-CN" sz="1200">
              <a:latin typeface="Times New Roman" panose="02020603050405020304" pitchFamily="18" charset="0"/>
            </a:endParaRPr>
          </a:p>
        </p:txBody>
      </p:sp>
    </p:spTree>
    <p:extLst>
      <p:ext uri="{BB962C8B-B14F-4D97-AF65-F5344CB8AC3E}">
        <p14:creationId xmlns:p14="http://schemas.microsoft.com/office/powerpoint/2010/main" val="668132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xfrm>
            <a:off x="1371600" y="1143000"/>
            <a:ext cx="4114800" cy="3086100"/>
          </a:xfrm>
          <a:ln/>
        </p:spPr>
      </p:sp>
      <p:sp>
        <p:nvSpPr>
          <p:cNvPr id="54275"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r>
              <a:rPr lang="zh-CN" altLang="en-US" b="1" smtClean="0"/>
              <a:t>除存储段描述符和系统段描述符外，还有一类门描述符。</a:t>
            </a:r>
            <a:endParaRPr lang="zh-CN" altLang="en-US" smtClean="0"/>
          </a:p>
        </p:txBody>
      </p:sp>
      <p:sp>
        <p:nvSpPr>
          <p:cNvPr id="54276" name="灯片编号占位符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24EBCD-8817-435A-B27B-D983BB7CAD24}" type="slidenum">
              <a:rPr lang="zh-CN" altLang="en-US">
                <a:latin typeface="Times New Roman" panose="02020603050405020304" pitchFamily="18" charset="0"/>
              </a:rPr>
              <a:pPr/>
              <a:t>17</a:t>
            </a:fld>
            <a:endParaRPr lang="en-US" altLang="zh-CN">
              <a:latin typeface="Times New Roman" panose="02020603050405020304" pitchFamily="18" charset="0"/>
            </a:endParaRPr>
          </a:p>
        </p:txBody>
      </p:sp>
    </p:spTree>
    <p:extLst>
      <p:ext uri="{BB962C8B-B14F-4D97-AF65-F5344CB8AC3E}">
        <p14:creationId xmlns:p14="http://schemas.microsoft.com/office/powerpoint/2010/main" val="17313962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7" descr="飞鸽.gi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0"/>
            <a:ext cx="7143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7"/>
          <p:cNvSpPr txBox="1"/>
          <p:nvPr userDrawn="1"/>
        </p:nvSpPr>
        <p:spPr>
          <a:xfrm>
            <a:off x="7000860" y="2"/>
            <a:ext cx="2143140" cy="461665"/>
          </a:xfrm>
          <a:prstGeom prst="rect">
            <a:avLst/>
          </a:prstGeom>
          <a:noFill/>
        </p:spPr>
        <p:txBody>
          <a:bodyPr>
            <a:spAutoFit/>
          </a:bodyPr>
          <a:lstStyle/>
          <a:p>
            <a:pPr fontAlgn="base">
              <a:spcBef>
                <a:spcPct val="0"/>
              </a:spcBef>
              <a:spcAft>
                <a:spcPct val="0"/>
              </a:spcAft>
              <a:defRPr/>
            </a:pPr>
            <a:r>
              <a:rPr lang="zh-CN" altLang="en-US" sz="2400" dirty="0">
                <a:solidFill>
                  <a:prstClr val="black"/>
                </a:solidFill>
                <a:effectLst>
                  <a:glow rad="139700">
                    <a:srgbClr val="C0504D">
                      <a:satMod val="175000"/>
                      <a:alpha val="40000"/>
                    </a:srgbClr>
                  </a:glow>
                </a:effectLst>
                <a:latin typeface="华文行楷" pitchFamily="2" charset="-122"/>
                <a:ea typeface="华文行楷" pitchFamily="2" charset="-122"/>
              </a:rPr>
              <a:t>微机接口技术</a:t>
            </a:r>
          </a:p>
        </p:txBody>
      </p:sp>
      <p:sp>
        <p:nvSpPr>
          <p:cNvPr id="2" name="标题 1"/>
          <p:cNvSpPr>
            <a:spLocks noGrp="1"/>
          </p:cNvSpPr>
          <p:nvPr>
            <p:ph type="ctrTitle"/>
          </p:nvPr>
        </p:nvSpPr>
        <p:spPr>
          <a:xfrm>
            <a:off x="685800" y="2130427"/>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6" name="日期占位符 3"/>
          <p:cNvSpPr>
            <a:spLocks noGrp="1"/>
          </p:cNvSpPr>
          <p:nvPr>
            <p:ph type="dt" sz="half" idx="10"/>
          </p:nvPr>
        </p:nvSpPr>
        <p:spPr/>
        <p:txBody>
          <a:bodyPr/>
          <a:lstStyle>
            <a:lvl1pPr>
              <a:defRPr/>
            </a:lvl1pPr>
          </a:lstStyle>
          <a:p>
            <a:pPr>
              <a:defRPr/>
            </a:pPr>
            <a:endParaRPr lang="en-US" altLang="zh-CN">
              <a:solidFill>
                <a:prstClr val="black">
                  <a:tint val="75000"/>
                </a:prstClr>
              </a:solidFill>
            </a:endParaRPr>
          </a:p>
        </p:txBody>
      </p:sp>
      <p:sp>
        <p:nvSpPr>
          <p:cNvPr id="7" name="页脚占位符 4"/>
          <p:cNvSpPr>
            <a:spLocks noGrp="1"/>
          </p:cNvSpPr>
          <p:nvPr>
            <p:ph type="ftr" sz="quarter" idx="11"/>
          </p:nvPr>
        </p:nvSpPr>
        <p:spPr/>
        <p:txBody>
          <a:bodyPr/>
          <a:lstStyle>
            <a:lvl1pPr>
              <a:defRPr/>
            </a:lvl1pPr>
          </a:lstStyle>
          <a:p>
            <a:pPr>
              <a:defRPr/>
            </a:pPr>
            <a:endParaRPr lang="en-US" altLang="zh-CN">
              <a:solidFill>
                <a:prstClr val="black">
                  <a:tint val="75000"/>
                </a:prstClr>
              </a:solidFill>
            </a:endParaRPr>
          </a:p>
        </p:txBody>
      </p:sp>
      <p:sp>
        <p:nvSpPr>
          <p:cNvPr id="8" name="灯片编号占位符 5"/>
          <p:cNvSpPr>
            <a:spLocks noGrp="1"/>
          </p:cNvSpPr>
          <p:nvPr>
            <p:ph type="sldNum" sz="quarter" idx="12"/>
          </p:nvPr>
        </p:nvSpPr>
        <p:spPr/>
        <p:txBody>
          <a:bodyPr/>
          <a:lstStyle>
            <a:lvl1pPr>
              <a:defRPr/>
            </a:lvl1pPr>
          </a:lstStyle>
          <a:p>
            <a:fld id="{5C44641B-2DBD-4D3E-B935-A2E87E2168E6}" type="slidenum">
              <a:rPr lang="zh-CN" altLang="en-US"/>
              <a:pPr/>
              <a:t>‹#›</a:t>
            </a:fld>
            <a:endParaRPr lang="en-US" altLang="zh-CN"/>
          </a:p>
        </p:txBody>
      </p:sp>
    </p:spTree>
    <p:extLst>
      <p:ext uri="{BB962C8B-B14F-4D97-AF65-F5344CB8AC3E}">
        <p14:creationId xmlns:p14="http://schemas.microsoft.com/office/powerpoint/2010/main" val="530213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en-US" altLang="zh-CN">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北京理工大学计算机科学技术学院</a:t>
            </a:r>
            <a:endParaRPr lang="en-US" altLang="zh-CN">
              <a:solidFill>
                <a:prstClr val="black">
                  <a:tint val="75000"/>
                </a:prstClr>
              </a:solidFill>
            </a:endParaRPr>
          </a:p>
          <a:p>
            <a:pPr>
              <a:defRPr/>
            </a:pPr>
            <a:endParaRPr lang="en-US" altLang="zh-CN">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fld id="{74A46F16-B699-4DC6-8077-D74781CD9097}" type="slidenum">
              <a:rPr lang="en-US" altLang="zh-CN"/>
              <a:pPr/>
              <a:t>‹#›</a:t>
            </a:fld>
            <a:endParaRPr lang="en-US" altLang="zh-CN"/>
          </a:p>
        </p:txBody>
      </p:sp>
    </p:spTree>
    <p:extLst>
      <p:ext uri="{BB962C8B-B14F-4D97-AF65-F5344CB8AC3E}">
        <p14:creationId xmlns:p14="http://schemas.microsoft.com/office/powerpoint/2010/main" val="205872509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13"/>
          <p:cNvSpPr>
            <a:spLocks noGrp="1" noChangeArrowheads="1"/>
          </p:cNvSpPr>
          <p:nvPr>
            <p:ph type="sldNum" sz="quarter" idx="12"/>
          </p:nvPr>
        </p:nvSpPr>
        <p:spPr>
          <a:ln/>
        </p:spPr>
        <p:txBody>
          <a:bodyPr/>
          <a:lstStyle>
            <a:lvl1pPr>
              <a:defRPr/>
            </a:lvl1pPr>
          </a:lstStyle>
          <a:p>
            <a:pPr>
              <a:defRPr/>
            </a:pPr>
            <a:fld id="{0C2FA2DA-C014-4ABC-963B-C76633D0D65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89221875"/>
      </p:ext>
    </p:extLst>
  </p:cSld>
  <p:clrMapOvr>
    <a:masterClrMapping/>
  </p:clrMapOvr>
  <p:transition spd="slow">
    <p:random/>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BA218E66-5A42-4E47-8855-6150D7AFC3F2}"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174086112"/>
      </p:ext>
    </p:extLst>
  </p:cSld>
  <p:clrMapOvr>
    <a:masterClrMapping/>
  </p:clrMapOvr>
  <p:transition spd="slow">
    <p:random/>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6C1521CD-5B80-46EC-BC1C-90202429ACB6}"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959112494"/>
      </p:ext>
    </p:extLst>
  </p:cSld>
  <p:clrMapOvr>
    <a:masterClrMapping/>
  </p:clrMapOvr>
  <p:transition spd="slow">
    <p:random/>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07F27806-C11A-42B5-9D17-A4F8171350C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166127803"/>
      </p:ext>
    </p:extLst>
  </p:cSld>
  <p:clrMapOvr>
    <a:masterClrMapping/>
  </p:clrMapOvr>
  <p:transition spd="slow">
    <p:random/>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11963" y="304800"/>
            <a:ext cx="2143125" cy="58277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81000" y="304800"/>
            <a:ext cx="6278563" cy="58277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1C1261EE-B858-416C-A88F-3A192A759B7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378296074"/>
      </p:ext>
    </p:extLst>
  </p:cSld>
  <p:clrMapOvr>
    <a:masterClrMapping/>
  </p:clrMapOvr>
  <p:transition spd="slow">
    <p:random/>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9228" name="Rectangle 12"/>
          <p:cNvSpPr>
            <a:spLocks noGrp="1" noChangeArrowheads="1"/>
          </p:cNvSpPr>
          <p:nvPr>
            <p:ph type="ctrTitle"/>
          </p:nvPr>
        </p:nvSpPr>
        <p:spPr>
          <a:xfrm>
            <a:off x="990600" y="1828800"/>
            <a:ext cx="7772400" cy="1143000"/>
          </a:xfrm>
        </p:spPr>
        <p:txBody>
          <a:bodyPr/>
          <a:lstStyle>
            <a:lvl1pPr>
              <a:defRPr/>
            </a:lvl1pPr>
          </a:lstStyle>
          <a:p>
            <a:pPr lvl="0"/>
            <a:r>
              <a:rPr lang="zh-CN" altLang="en-US" noProof="0" smtClean="0"/>
              <a:t>单击此处编辑母版标题样式</a:t>
            </a:r>
          </a:p>
        </p:txBody>
      </p:sp>
      <p:sp>
        <p:nvSpPr>
          <p:cNvPr id="9229"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zh-CN" altLang="en-US" noProof="0" smtClean="0"/>
              <a:t>单击此处编辑母版副标题样式</a:t>
            </a:r>
          </a:p>
        </p:txBody>
      </p:sp>
      <p:sp>
        <p:nvSpPr>
          <p:cNvPr id="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solidFill>
                <a:srgbClr val="1C1C1C"/>
              </a:solidFill>
            </a:endParaRPr>
          </a:p>
        </p:txBody>
      </p:sp>
      <p:sp>
        <p:nvSpPr>
          <p:cNvPr id="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solidFill>
                <a:srgbClr val="1C1C1C"/>
              </a:solidFill>
            </a:endParaRPr>
          </a:p>
        </p:txBody>
      </p:sp>
      <p:sp>
        <p:nvSpPr>
          <p:cNvPr id="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28D197FF-13F7-42DF-9779-43051F1F238E}" type="slidenum">
              <a:rPr lang="en-US" altLang="zh-CN">
                <a:solidFill>
                  <a:srgbClr val="1C1C1C"/>
                </a:solidFill>
              </a:rPr>
              <a:pPr>
                <a:defRPr/>
              </a:pPr>
              <a:t>‹#›</a:t>
            </a:fld>
            <a:endParaRPr lang="en-US" altLang="zh-CN">
              <a:solidFill>
                <a:srgbClr val="1C1C1C"/>
              </a:solidFill>
            </a:endParaRPr>
          </a:p>
        </p:txBody>
      </p:sp>
    </p:spTree>
    <p:extLst>
      <p:ext uri="{BB962C8B-B14F-4D97-AF65-F5344CB8AC3E}">
        <p14:creationId xmlns:p14="http://schemas.microsoft.com/office/powerpoint/2010/main" val="1797845277"/>
      </p:ext>
    </p:extLst>
  </p:cSld>
  <p:clrMapOvr>
    <a:masterClrMapping/>
  </p:clrMapOvr>
  <p:transition spd="slow">
    <p:random/>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7DE355DC-439C-451D-BA74-09F9CEB9571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854879793"/>
      </p:ext>
    </p:extLst>
  </p:cSld>
  <p:clrMapOvr>
    <a:masterClrMapping/>
  </p:clrMapOvr>
  <p:transition spd="slow">
    <p:random/>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E751B142-17CB-4E59-8519-48B28412DA42}"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644308449"/>
      </p:ext>
    </p:extLst>
  </p:cSld>
  <p:clrMapOvr>
    <a:masterClrMapping/>
  </p:clrMapOvr>
  <p:transition spd="slow">
    <p:random/>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81000" y="1752600"/>
            <a:ext cx="4210050" cy="43799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43450" y="1752600"/>
            <a:ext cx="4211638" cy="43799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2B0C27F8-FE2A-41E1-B0DC-21593B3CE20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744698925"/>
      </p:ext>
    </p:extLst>
  </p:cSld>
  <p:clrMapOvr>
    <a:masterClrMapping/>
  </p:clrMapOvr>
  <p:transition spd="slow">
    <p:random/>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13"/>
          <p:cNvSpPr>
            <a:spLocks noGrp="1" noChangeArrowheads="1"/>
          </p:cNvSpPr>
          <p:nvPr>
            <p:ph type="sldNum" sz="quarter" idx="12"/>
          </p:nvPr>
        </p:nvSpPr>
        <p:spPr>
          <a:ln/>
        </p:spPr>
        <p:txBody>
          <a:bodyPr/>
          <a:lstStyle>
            <a:lvl1pPr>
              <a:defRPr/>
            </a:lvl1pPr>
          </a:lstStyle>
          <a:p>
            <a:pPr>
              <a:defRPr/>
            </a:pPr>
            <a:fld id="{1DB20F3A-055F-4DD2-824D-3C11E802ECA6}"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114596512"/>
      </p:ext>
    </p:extLst>
  </p:cSld>
  <p:clrMapOvr>
    <a:masterClrMapping/>
  </p:clrMapOvr>
  <p:transition spd="slow">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0"/>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40"/>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en-US" altLang="zh-CN">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北京理工大学计算机科学技术学院</a:t>
            </a:r>
            <a:endParaRPr lang="en-US" altLang="zh-CN">
              <a:solidFill>
                <a:prstClr val="black">
                  <a:tint val="75000"/>
                </a:prstClr>
              </a:solidFill>
            </a:endParaRPr>
          </a:p>
          <a:p>
            <a:pPr>
              <a:defRPr/>
            </a:pPr>
            <a:endParaRPr lang="en-US" altLang="zh-CN">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fld id="{9FA9CF10-11EC-453F-B9EB-59E6DB90F06A}" type="slidenum">
              <a:rPr lang="en-US" altLang="zh-CN"/>
              <a:pPr/>
              <a:t>‹#›</a:t>
            </a:fld>
            <a:endParaRPr lang="en-US" altLang="zh-CN"/>
          </a:p>
        </p:txBody>
      </p:sp>
    </p:spTree>
    <p:extLst>
      <p:ext uri="{BB962C8B-B14F-4D97-AF65-F5344CB8AC3E}">
        <p14:creationId xmlns:p14="http://schemas.microsoft.com/office/powerpoint/2010/main" val="300110073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13"/>
          <p:cNvSpPr>
            <a:spLocks noGrp="1" noChangeArrowheads="1"/>
          </p:cNvSpPr>
          <p:nvPr>
            <p:ph type="sldNum" sz="quarter" idx="12"/>
          </p:nvPr>
        </p:nvSpPr>
        <p:spPr>
          <a:ln/>
        </p:spPr>
        <p:txBody>
          <a:bodyPr/>
          <a:lstStyle>
            <a:lvl1pPr>
              <a:defRPr/>
            </a:lvl1pPr>
          </a:lstStyle>
          <a:p>
            <a:pPr>
              <a:defRPr/>
            </a:pPr>
            <a:fld id="{8F3FA6C4-6632-413F-931B-B409B1F8FF0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775304412"/>
      </p:ext>
    </p:extLst>
  </p:cSld>
  <p:clrMapOvr>
    <a:masterClrMapping/>
  </p:clrMapOvr>
  <p:transition spd="slow">
    <p:random/>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13"/>
          <p:cNvSpPr>
            <a:spLocks noGrp="1" noChangeArrowheads="1"/>
          </p:cNvSpPr>
          <p:nvPr>
            <p:ph type="sldNum" sz="quarter" idx="12"/>
          </p:nvPr>
        </p:nvSpPr>
        <p:spPr>
          <a:ln/>
        </p:spPr>
        <p:txBody>
          <a:bodyPr/>
          <a:lstStyle>
            <a:lvl1pPr>
              <a:defRPr/>
            </a:lvl1pPr>
          </a:lstStyle>
          <a:p>
            <a:pPr>
              <a:defRPr/>
            </a:pPr>
            <a:fld id="{0C2FA2DA-C014-4ABC-963B-C76633D0D65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268356238"/>
      </p:ext>
    </p:extLst>
  </p:cSld>
  <p:clrMapOvr>
    <a:masterClrMapping/>
  </p:clrMapOvr>
  <p:transition spd="slow">
    <p:random/>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BA218E66-5A42-4E47-8855-6150D7AFC3F2}"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089175923"/>
      </p:ext>
    </p:extLst>
  </p:cSld>
  <p:clrMapOvr>
    <a:masterClrMapping/>
  </p:clrMapOvr>
  <p:transition spd="slow">
    <p:random/>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6C1521CD-5B80-46EC-BC1C-90202429ACB6}"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173737125"/>
      </p:ext>
    </p:extLst>
  </p:cSld>
  <p:clrMapOvr>
    <a:masterClrMapping/>
  </p:clrMapOvr>
  <p:transition spd="slow">
    <p:random/>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07F27806-C11A-42B5-9D17-A4F8171350C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405389201"/>
      </p:ext>
    </p:extLst>
  </p:cSld>
  <p:clrMapOvr>
    <a:masterClrMapping/>
  </p:clrMapOvr>
  <p:transition spd="slow">
    <p:random/>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11963" y="304800"/>
            <a:ext cx="2143125" cy="58277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81000" y="304800"/>
            <a:ext cx="6278563" cy="58277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1C1261EE-B858-416C-A88F-3A192A759B7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284684730"/>
      </p:ext>
    </p:extLst>
  </p:cSld>
  <p:clrMapOvr>
    <a:masterClrMapping/>
  </p:clrMapOvr>
  <p:transition spd="slow">
    <p:random/>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9228" name="Rectangle 12"/>
          <p:cNvSpPr>
            <a:spLocks noGrp="1" noChangeArrowheads="1"/>
          </p:cNvSpPr>
          <p:nvPr>
            <p:ph type="ctrTitle"/>
          </p:nvPr>
        </p:nvSpPr>
        <p:spPr>
          <a:xfrm>
            <a:off x="990600" y="1828800"/>
            <a:ext cx="7772400" cy="1143000"/>
          </a:xfrm>
        </p:spPr>
        <p:txBody>
          <a:bodyPr/>
          <a:lstStyle>
            <a:lvl1pPr>
              <a:defRPr/>
            </a:lvl1pPr>
          </a:lstStyle>
          <a:p>
            <a:pPr lvl="0"/>
            <a:r>
              <a:rPr lang="zh-CN" altLang="en-US" noProof="0" smtClean="0"/>
              <a:t>单击此处编辑母版标题样式</a:t>
            </a:r>
          </a:p>
        </p:txBody>
      </p:sp>
      <p:sp>
        <p:nvSpPr>
          <p:cNvPr id="9229"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zh-CN" altLang="en-US" noProof="0" smtClean="0"/>
              <a:t>单击此处编辑母版副标题样式</a:t>
            </a:r>
          </a:p>
        </p:txBody>
      </p:sp>
      <p:sp>
        <p:nvSpPr>
          <p:cNvPr id="9230" name="Rectangle 14"/>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solidFill>
                <a:srgbClr val="1C1C1C"/>
              </a:solidFill>
            </a:endParaRPr>
          </a:p>
        </p:txBody>
      </p:sp>
      <p:sp>
        <p:nvSpPr>
          <p:cNvPr id="9231" name="Rectangle 15"/>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solidFill>
                <a:srgbClr val="1C1C1C"/>
              </a:solidFill>
            </a:endParaRPr>
          </a:p>
        </p:txBody>
      </p:sp>
      <p:sp>
        <p:nvSpPr>
          <p:cNvPr id="9232" name="Rectangle 16"/>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E5FCF170-6399-4241-9947-5121ABAE33A8}" type="slidenum">
              <a:rPr lang="en-US" altLang="zh-CN">
                <a:solidFill>
                  <a:srgbClr val="1C1C1C"/>
                </a:solidFill>
              </a:rPr>
              <a:pPr/>
              <a:t>‹#›</a:t>
            </a:fld>
            <a:endParaRPr lang="en-US" altLang="zh-CN">
              <a:solidFill>
                <a:srgbClr val="1C1C1C"/>
              </a:solidFill>
            </a:endParaRPr>
          </a:p>
        </p:txBody>
      </p:sp>
    </p:spTree>
    <p:extLst>
      <p:ext uri="{BB962C8B-B14F-4D97-AF65-F5344CB8AC3E}">
        <p14:creationId xmlns:p14="http://schemas.microsoft.com/office/powerpoint/2010/main" val="893891201"/>
      </p:ext>
    </p:extLst>
  </p:cSld>
  <p:clrMapOvr>
    <a:masterClrMapping/>
  </p:clrMapOvr>
  <p:transition spd="slow">
    <p:random/>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D4153EBD-3281-4D2E-925C-61BBFB05DDC7}"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712965446"/>
      </p:ext>
    </p:extLst>
  </p:cSld>
  <p:clrMapOvr>
    <a:masterClrMapping/>
  </p:clrMapOvr>
  <p:transition spd="slow">
    <p:random/>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E37BB285-C9EB-4277-BD07-324D40B75BC4}"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169988890"/>
      </p:ext>
    </p:extLst>
  </p:cSld>
  <p:clrMapOvr>
    <a:masterClrMapping/>
  </p:clrMapOvr>
  <p:transition spd="slow">
    <p:random/>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81000" y="1752600"/>
            <a:ext cx="4210050" cy="43799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43450" y="1752600"/>
            <a:ext cx="4211638" cy="43799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1EF56935-21C0-42B3-A3A0-B432D1E88EBE}"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345554502"/>
      </p:ext>
    </p:extLst>
  </p:cSld>
  <p:clrMapOvr>
    <a:masterClrMapping/>
  </p:clrMapOvr>
  <p:transition spd="slow">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图片 7" descr="飞鸽.gif"/>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 y="0"/>
            <a:ext cx="7143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7"/>
          <p:cNvSpPr txBox="1"/>
          <p:nvPr userDrawn="1"/>
        </p:nvSpPr>
        <p:spPr>
          <a:xfrm>
            <a:off x="7000860" y="2"/>
            <a:ext cx="2143140" cy="461665"/>
          </a:xfrm>
          <a:prstGeom prst="rect">
            <a:avLst/>
          </a:prstGeom>
          <a:noFill/>
        </p:spPr>
        <p:txBody>
          <a:bodyPr>
            <a:spAutoFit/>
          </a:bodyPr>
          <a:lstStyle/>
          <a:p>
            <a:pPr fontAlgn="base">
              <a:spcBef>
                <a:spcPct val="0"/>
              </a:spcBef>
              <a:spcAft>
                <a:spcPct val="0"/>
              </a:spcAft>
              <a:defRPr/>
            </a:pPr>
            <a:r>
              <a:rPr lang="zh-CN" altLang="en-US" sz="2400" dirty="0">
                <a:solidFill>
                  <a:prstClr val="black"/>
                </a:solidFill>
                <a:effectLst>
                  <a:glow rad="139700">
                    <a:srgbClr val="C0504D">
                      <a:satMod val="175000"/>
                      <a:alpha val="40000"/>
                    </a:srgbClr>
                  </a:glow>
                </a:effectLst>
                <a:latin typeface="华文行楷" pitchFamily="2" charset="-122"/>
                <a:ea typeface="华文行楷" pitchFamily="2" charset="-122"/>
              </a:rPr>
              <a:t>微机接口技术</a:t>
            </a:r>
          </a:p>
        </p:txBody>
      </p:sp>
      <p:sp>
        <p:nvSpPr>
          <p:cNvPr id="109570" name="Rectangle 2"/>
          <p:cNvSpPr>
            <a:spLocks noGrp="1" noChangeArrowheads="1"/>
          </p:cNvSpPr>
          <p:nvPr>
            <p:ph type="ctrTitle"/>
          </p:nvPr>
        </p:nvSpPr>
        <p:spPr>
          <a:xfrm>
            <a:off x="647700" y="1447800"/>
            <a:ext cx="7848600" cy="1295400"/>
          </a:xfrm>
        </p:spPr>
        <p:txBody>
          <a:bodyPr/>
          <a:lstStyle>
            <a:lvl1pPr algn="ctr">
              <a:defRPr/>
            </a:lvl1pPr>
          </a:lstStyle>
          <a:p>
            <a:r>
              <a:rPr lang="zh-CN" altLang="en-US" smtClean="0"/>
              <a:t>单击此处编辑母版标题样式</a:t>
            </a:r>
            <a:endParaRPr lang="zh-CN" altLang="en-US"/>
          </a:p>
        </p:txBody>
      </p:sp>
      <p:sp>
        <p:nvSpPr>
          <p:cNvPr id="109571" name="Rectangle 3"/>
          <p:cNvSpPr>
            <a:spLocks noGrp="1" noChangeArrowheads="1"/>
          </p:cNvSpPr>
          <p:nvPr>
            <p:ph type="subTitle" idx="1"/>
          </p:nvPr>
        </p:nvSpPr>
        <p:spPr>
          <a:xfrm>
            <a:off x="533400" y="3048000"/>
            <a:ext cx="8077200" cy="635000"/>
          </a:xfrm>
        </p:spPr>
        <p:txBody>
          <a:bodyPr/>
          <a:lstStyle>
            <a:lvl1pPr marL="0" indent="0" algn="ctr">
              <a:buFontTx/>
              <a:buNone/>
              <a:defRPr sz="3600"/>
            </a:lvl1pPr>
          </a:lstStyle>
          <a:p>
            <a:r>
              <a:rPr lang="zh-CN" altLang="en-US" smtClean="0"/>
              <a:t>单击此处编辑母版副标题样式</a:t>
            </a:r>
            <a:endParaRPr lang="zh-CN" altLang="en-US"/>
          </a:p>
        </p:txBody>
      </p:sp>
      <p:sp>
        <p:nvSpPr>
          <p:cNvPr id="6" name="Rectangle 4"/>
          <p:cNvSpPr>
            <a:spLocks noGrp="1" noChangeArrowheads="1"/>
          </p:cNvSpPr>
          <p:nvPr>
            <p:ph type="dt" sz="half" idx="10"/>
          </p:nvPr>
        </p:nvSpPr>
        <p:spPr/>
        <p:txBody>
          <a:bodyPr/>
          <a:lstStyle>
            <a:lvl1pPr>
              <a:defRPr b="0">
                <a:latin typeface="Trebuchet MS" pitchFamily="34" charset="0"/>
              </a:defRPr>
            </a:lvl1pPr>
          </a:lstStyle>
          <a:p>
            <a:pPr>
              <a:defRPr/>
            </a:pPr>
            <a:endParaRPr lang="en-US" altLang="zh-CN">
              <a:solidFill>
                <a:prstClr val="black">
                  <a:tint val="75000"/>
                </a:prstClr>
              </a:solidFill>
            </a:endParaRPr>
          </a:p>
        </p:txBody>
      </p:sp>
      <p:sp>
        <p:nvSpPr>
          <p:cNvPr id="7" name="Rectangle 5"/>
          <p:cNvSpPr>
            <a:spLocks noGrp="1" noChangeArrowheads="1"/>
          </p:cNvSpPr>
          <p:nvPr>
            <p:ph type="ftr" sz="quarter" idx="11"/>
          </p:nvPr>
        </p:nvSpPr>
        <p:spPr/>
        <p:txBody>
          <a:bodyPr/>
          <a:lstStyle>
            <a:lvl1pPr>
              <a:defRPr b="0">
                <a:latin typeface="Trebuchet MS" pitchFamily="34" charset="0"/>
              </a:defRPr>
            </a:lvl1pPr>
          </a:lstStyle>
          <a:p>
            <a:pPr>
              <a:defRPr/>
            </a:pPr>
            <a:endParaRPr lang="en-US" altLang="zh-CN">
              <a:solidFill>
                <a:prstClr val="black">
                  <a:tint val="75000"/>
                </a:prstClr>
              </a:solidFill>
            </a:endParaRPr>
          </a:p>
        </p:txBody>
      </p:sp>
      <p:sp>
        <p:nvSpPr>
          <p:cNvPr id="8" name="Rectangle 6"/>
          <p:cNvSpPr>
            <a:spLocks noGrp="1" noChangeArrowheads="1"/>
          </p:cNvSpPr>
          <p:nvPr>
            <p:ph type="sldNum" sz="quarter" idx="12"/>
          </p:nvPr>
        </p:nvSpPr>
        <p:spPr/>
        <p:txBody>
          <a:bodyPr/>
          <a:lstStyle>
            <a:lvl1pPr>
              <a:defRPr>
                <a:latin typeface="Trebuchet MS" panose="020B0603020202020204" pitchFamily="34" charset="0"/>
              </a:defRPr>
            </a:lvl1pPr>
          </a:lstStyle>
          <a:p>
            <a:fld id="{DF22C971-3C65-494C-BFFC-374E7E797DF8}" type="slidenum">
              <a:rPr lang="zh-CN" altLang="en-US"/>
              <a:pPr/>
              <a:t>‹#›</a:t>
            </a:fld>
            <a:endParaRPr lang="en-US" altLang="zh-CN"/>
          </a:p>
        </p:txBody>
      </p:sp>
    </p:spTree>
    <p:extLst>
      <p:ext uri="{BB962C8B-B14F-4D97-AF65-F5344CB8AC3E}">
        <p14:creationId xmlns:p14="http://schemas.microsoft.com/office/powerpoint/2010/main" val="188408410"/>
      </p:ext>
    </p:extLst>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en-US" altLang="zh-CN">
              <a:solidFill>
                <a:srgbClr val="000000"/>
              </a:solidFill>
            </a:endParaRPr>
          </a:p>
        </p:txBody>
      </p:sp>
      <p:sp>
        <p:nvSpPr>
          <p:cNvPr id="9" name="灯片编号占位符 8"/>
          <p:cNvSpPr>
            <a:spLocks noGrp="1"/>
          </p:cNvSpPr>
          <p:nvPr>
            <p:ph type="sldNum" sz="quarter" idx="12"/>
          </p:nvPr>
        </p:nvSpPr>
        <p:spPr/>
        <p:txBody>
          <a:bodyPr/>
          <a:lstStyle>
            <a:lvl1pPr>
              <a:defRPr/>
            </a:lvl1pPr>
          </a:lstStyle>
          <a:p>
            <a:fld id="{26D300C2-9D8E-4B48-A59D-C57FC64A75C9}"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07181097"/>
      </p:ext>
    </p:extLst>
  </p:cSld>
  <p:clrMapOvr>
    <a:masterClrMapping/>
  </p:clrMapOvr>
  <p:transition spd="slow">
    <p:random/>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en-US" altLang="zh-CN">
              <a:solidFill>
                <a:srgbClr val="000000"/>
              </a:solidFill>
            </a:endParaRPr>
          </a:p>
        </p:txBody>
      </p:sp>
      <p:sp>
        <p:nvSpPr>
          <p:cNvPr id="5" name="灯片编号占位符 4"/>
          <p:cNvSpPr>
            <a:spLocks noGrp="1"/>
          </p:cNvSpPr>
          <p:nvPr>
            <p:ph type="sldNum" sz="quarter" idx="12"/>
          </p:nvPr>
        </p:nvSpPr>
        <p:spPr/>
        <p:txBody>
          <a:bodyPr/>
          <a:lstStyle>
            <a:lvl1pPr>
              <a:defRPr/>
            </a:lvl1pPr>
          </a:lstStyle>
          <a:p>
            <a:fld id="{2828AF1E-C718-4D6C-BBF5-041271170598}"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4238142339"/>
      </p:ext>
    </p:extLst>
  </p:cSld>
  <p:clrMapOvr>
    <a:masterClrMapping/>
  </p:clrMapOvr>
  <p:transition spd="slow">
    <p:random/>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en-US" altLang="zh-CN">
              <a:solidFill>
                <a:srgbClr val="000000"/>
              </a:solidFill>
            </a:endParaRPr>
          </a:p>
        </p:txBody>
      </p:sp>
      <p:sp>
        <p:nvSpPr>
          <p:cNvPr id="4" name="灯片编号占位符 3"/>
          <p:cNvSpPr>
            <a:spLocks noGrp="1"/>
          </p:cNvSpPr>
          <p:nvPr>
            <p:ph type="sldNum" sz="quarter" idx="12"/>
          </p:nvPr>
        </p:nvSpPr>
        <p:spPr/>
        <p:txBody>
          <a:bodyPr/>
          <a:lstStyle>
            <a:lvl1pPr>
              <a:defRPr/>
            </a:lvl1pPr>
          </a:lstStyle>
          <a:p>
            <a:fld id="{6020A057-3F61-4B44-BB9C-E3E1BE92E57E}"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997808581"/>
      </p:ext>
    </p:extLst>
  </p:cSld>
  <p:clrMapOvr>
    <a:masterClrMapping/>
  </p:clrMapOvr>
  <p:transition spd="slow">
    <p:random/>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8E85DB93-3DD0-4D7D-89BE-48C787EF4BD1}"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183689524"/>
      </p:ext>
    </p:extLst>
  </p:cSld>
  <p:clrMapOvr>
    <a:masterClrMapping/>
  </p:clrMapOvr>
  <p:transition spd="slow">
    <p:random/>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CFB0FF19-96A9-4ADB-98CD-6D521253CD2B}"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497031871"/>
      </p:ext>
    </p:extLst>
  </p:cSld>
  <p:clrMapOvr>
    <a:masterClrMapping/>
  </p:clrMapOvr>
  <p:transition spd="slow">
    <p:random/>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89F6BAED-0FBF-440A-8A0F-1791FB79CCD1}"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683922197"/>
      </p:ext>
    </p:extLst>
  </p:cSld>
  <p:clrMapOvr>
    <a:masterClrMapping/>
  </p:clrMapOvr>
  <p:transition spd="slow">
    <p:random/>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11963" y="304800"/>
            <a:ext cx="2143125" cy="58277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81000" y="304800"/>
            <a:ext cx="6278563" cy="58277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28C9A374-3768-48E5-A634-FC280C77EBD1}"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103076674"/>
      </p:ext>
    </p:extLst>
  </p:cSld>
  <p:clrMapOvr>
    <a:masterClrMapping/>
  </p:clrMapOvr>
  <p:transition spd="slow">
    <p:random/>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9228" name="Rectangle 12"/>
          <p:cNvSpPr>
            <a:spLocks noGrp="1" noChangeArrowheads="1"/>
          </p:cNvSpPr>
          <p:nvPr>
            <p:ph type="ctrTitle"/>
          </p:nvPr>
        </p:nvSpPr>
        <p:spPr>
          <a:xfrm>
            <a:off x="990600" y="1828800"/>
            <a:ext cx="7772400" cy="1143000"/>
          </a:xfrm>
        </p:spPr>
        <p:txBody>
          <a:bodyPr/>
          <a:lstStyle>
            <a:lvl1pPr>
              <a:defRPr/>
            </a:lvl1pPr>
          </a:lstStyle>
          <a:p>
            <a:pPr lvl="0"/>
            <a:r>
              <a:rPr lang="zh-CN" altLang="en-US" noProof="0" smtClean="0"/>
              <a:t>单击此处编辑母版标题样式</a:t>
            </a:r>
          </a:p>
        </p:txBody>
      </p:sp>
      <p:sp>
        <p:nvSpPr>
          <p:cNvPr id="9229"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zh-CN" altLang="en-US" noProof="0" smtClean="0"/>
              <a:t>单击此处编辑母版副标题样式</a:t>
            </a:r>
          </a:p>
        </p:txBody>
      </p:sp>
      <p:sp>
        <p:nvSpPr>
          <p:cNvPr id="9230" name="Rectangle 14"/>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solidFill>
                <a:srgbClr val="1C1C1C"/>
              </a:solidFill>
            </a:endParaRPr>
          </a:p>
        </p:txBody>
      </p:sp>
      <p:sp>
        <p:nvSpPr>
          <p:cNvPr id="9231" name="Rectangle 15"/>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solidFill>
                <a:srgbClr val="1C1C1C"/>
              </a:solidFill>
            </a:endParaRPr>
          </a:p>
        </p:txBody>
      </p:sp>
      <p:sp>
        <p:nvSpPr>
          <p:cNvPr id="9232" name="Rectangle 16"/>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E5FCF170-6399-4241-9947-5121ABAE33A8}" type="slidenum">
              <a:rPr lang="en-US" altLang="zh-CN">
                <a:solidFill>
                  <a:srgbClr val="1C1C1C"/>
                </a:solidFill>
              </a:rPr>
              <a:pPr/>
              <a:t>‹#›</a:t>
            </a:fld>
            <a:endParaRPr lang="en-US" altLang="zh-CN">
              <a:solidFill>
                <a:srgbClr val="1C1C1C"/>
              </a:solidFill>
            </a:endParaRPr>
          </a:p>
        </p:txBody>
      </p:sp>
    </p:spTree>
    <p:extLst>
      <p:ext uri="{BB962C8B-B14F-4D97-AF65-F5344CB8AC3E}">
        <p14:creationId xmlns:p14="http://schemas.microsoft.com/office/powerpoint/2010/main" val="2277028585"/>
      </p:ext>
    </p:extLst>
  </p:cSld>
  <p:clrMapOvr>
    <a:masterClrMapping/>
  </p:clrMapOvr>
  <p:transition spd="slow">
    <p:random/>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D4153EBD-3281-4D2E-925C-61BBFB05DDC7}"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832083923"/>
      </p:ext>
    </p:extLst>
  </p:cSld>
  <p:clrMapOvr>
    <a:masterClrMapping/>
  </p:clrMapOvr>
  <p:transition spd="slow">
    <p:random/>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E37BB285-C9EB-4277-BD07-324D40B75BC4}"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466204230"/>
      </p:ext>
    </p:extLst>
  </p:cSld>
  <p:clrMapOvr>
    <a:masterClrMapping/>
  </p:clrMapOvr>
  <p:transition spd="slow">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7" descr="飞鸽.gi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7143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7"/>
          <p:cNvSpPr txBox="1"/>
          <p:nvPr userDrawn="1"/>
        </p:nvSpPr>
        <p:spPr>
          <a:xfrm>
            <a:off x="7000860" y="2"/>
            <a:ext cx="2143140" cy="461665"/>
          </a:xfrm>
          <a:prstGeom prst="rect">
            <a:avLst/>
          </a:prstGeom>
          <a:noFill/>
        </p:spPr>
        <p:txBody>
          <a:bodyPr>
            <a:spAutoFit/>
          </a:bodyPr>
          <a:lstStyle/>
          <a:p>
            <a:pPr fontAlgn="base">
              <a:spcBef>
                <a:spcPct val="0"/>
              </a:spcBef>
              <a:spcAft>
                <a:spcPct val="0"/>
              </a:spcAft>
              <a:defRPr/>
            </a:pPr>
            <a:r>
              <a:rPr lang="zh-CN" altLang="en-US" sz="2400" dirty="0">
                <a:solidFill>
                  <a:prstClr val="black"/>
                </a:solidFill>
                <a:effectLst>
                  <a:glow rad="139700">
                    <a:srgbClr val="C0504D">
                      <a:satMod val="175000"/>
                      <a:alpha val="40000"/>
                    </a:srgbClr>
                  </a:glow>
                </a:effectLst>
                <a:latin typeface="华文行楷" pitchFamily="2" charset="-122"/>
                <a:ea typeface="华文行楷" pitchFamily="2" charset="-122"/>
              </a:rPr>
              <a:t>微机接口技术</a:t>
            </a:r>
          </a:p>
        </p:txBody>
      </p:sp>
      <p:sp>
        <p:nvSpPr>
          <p:cNvPr id="2" name="标题 1"/>
          <p:cNvSpPr>
            <a:spLocks noGrp="1"/>
          </p:cNvSpPr>
          <p:nvPr>
            <p:ph type="ctrTitle"/>
          </p:nvPr>
        </p:nvSpPr>
        <p:spPr>
          <a:xfrm>
            <a:off x="685800" y="2130429"/>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6" name="日期占位符 3"/>
          <p:cNvSpPr>
            <a:spLocks noGrp="1"/>
          </p:cNvSpPr>
          <p:nvPr>
            <p:ph type="dt" sz="half" idx="10"/>
          </p:nvPr>
        </p:nvSpPr>
        <p:spPr/>
        <p:txBody>
          <a:bodyPr/>
          <a:lstStyle>
            <a:lvl1pPr>
              <a:defRPr/>
            </a:lvl1pPr>
          </a:lstStyle>
          <a:p>
            <a:pPr>
              <a:defRPr/>
            </a:pPr>
            <a:endParaRPr lang="en-US" altLang="zh-CN">
              <a:solidFill>
                <a:prstClr val="black">
                  <a:tint val="75000"/>
                </a:prstClr>
              </a:solidFill>
            </a:endParaRPr>
          </a:p>
        </p:txBody>
      </p:sp>
      <p:sp>
        <p:nvSpPr>
          <p:cNvPr id="7" name="页脚占位符 4"/>
          <p:cNvSpPr>
            <a:spLocks noGrp="1"/>
          </p:cNvSpPr>
          <p:nvPr>
            <p:ph type="ftr" sz="quarter" idx="11"/>
          </p:nvPr>
        </p:nvSpPr>
        <p:spPr/>
        <p:txBody>
          <a:bodyPr/>
          <a:lstStyle>
            <a:lvl1pPr>
              <a:defRPr/>
            </a:lvl1pPr>
          </a:lstStyle>
          <a:p>
            <a:pPr>
              <a:defRPr/>
            </a:pPr>
            <a:endParaRPr lang="en-US" altLang="zh-CN">
              <a:solidFill>
                <a:prstClr val="black">
                  <a:tint val="75000"/>
                </a:prstClr>
              </a:solidFill>
            </a:endParaRPr>
          </a:p>
        </p:txBody>
      </p:sp>
      <p:sp>
        <p:nvSpPr>
          <p:cNvPr id="8" name="灯片编号占位符 5"/>
          <p:cNvSpPr>
            <a:spLocks noGrp="1"/>
          </p:cNvSpPr>
          <p:nvPr>
            <p:ph type="sldNum" sz="quarter" idx="12"/>
          </p:nvPr>
        </p:nvSpPr>
        <p:spPr/>
        <p:txBody>
          <a:bodyPr/>
          <a:lstStyle>
            <a:lvl1pPr>
              <a:defRPr/>
            </a:lvl1pPr>
          </a:lstStyle>
          <a:p>
            <a:fld id="{5C44641B-2DBD-4D3E-B935-A2E87E2168E6}" type="slidenum">
              <a:rPr lang="zh-CN" altLang="en-US"/>
              <a:pPr/>
              <a:t>‹#›</a:t>
            </a:fld>
            <a:endParaRPr lang="en-US" altLang="zh-CN"/>
          </a:p>
        </p:txBody>
      </p:sp>
    </p:spTree>
    <p:extLst>
      <p:ext uri="{BB962C8B-B14F-4D97-AF65-F5344CB8AC3E}">
        <p14:creationId xmlns:p14="http://schemas.microsoft.com/office/powerpoint/2010/main" val="24711080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81000" y="1752600"/>
            <a:ext cx="4210050" cy="43799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43450" y="1752600"/>
            <a:ext cx="4211638" cy="43799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1EF56935-21C0-42B3-A3A0-B432D1E88EBE}"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866569859"/>
      </p:ext>
    </p:extLst>
  </p:cSld>
  <p:clrMapOvr>
    <a:masterClrMapping/>
  </p:clrMapOvr>
  <p:transition spd="slow">
    <p:random/>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en-US" altLang="zh-CN">
              <a:solidFill>
                <a:srgbClr val="000000"/>
              </a:solidFill>
            </a:endParaRPr>
          </a:p>
        </p:txBody>
      </p:sp>
      <p:sp>
        <p:nvSpPr>
          <p:cNvPr id="9" name="灯片编号占位符 8"/>
          <p:cNvSpPr>
            <a:spLocks noGrp="1"/>
          </p:cNvSpPr>
          <p:nvPr>
            <p:ph type="sldNum" sz="quarter" idx="12"/>
          </p:nvPr>
        </p:nvSpPr>
        <p:spPr/>
        <p:txBody>
          <a:bodyPr/>
          <a:lstStyle>
            <a:lvl1pPr>
              <a:defRPr/>
            </a:lvl1pPr>
          </a:lstStyle>
          <a:p>
            <a:fld id="{26D300C2-9D8E-4B48-A59D-C57FC64A75C9}"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246072032"/>
      </p:ext>
    </p:extLst>
  </p:cSld>
  <p:clrMapOvr>
    <a:masterClrMapping/>
  </p:clrMapOvr>
  <p:transition spd="slow">
    <p:random/>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en-US" altLang="zh-CN">
              <a:solidFill>
                <a:srgbClr val="000000"/>
              </a:solidFill>
            </a:endParaRPr>
          </a:p>
        </p:txBody>
      </p:sp>
      <p:sp>
        <p:nvSpPr>
          <p:cNvPr id="5" name="灯片编号占位符 4"/>
          <p:cNvSpPr>
            <a:spLocks noGrp="1"/>
          </p:cNvSpPr>
          <p:nvPr>
            <p:ph type="sldNum" sz="quarter" idx="12"/>
          </p:nvPr>
        </p:nvSpPr>
        <p:spPr/>
        <p:txBody>
          <a:bodyPr/>
          <a:lstStyle>
            <a:lvl1pPr>
              <a:defRPr/>
            </a:lvl1pPr>
          </a:lstStyle>
          <a:p>
            <a:fld id="{2828AF1E-C718-4D6C-BBF5-041271170598}"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751468611"/>
      </p:ext>
    </p:extLst>
  </p:cSld>
  <p:clrMapOvr>
    <a:masterClrMapping/>
  </p:clrMapOvr>
  <p:transition spd="slow">
    <p:random/>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en-US" altLang="zh-CN">
              <a:solidFill>
                <a:srgbClr val="000000"/>
              </a:solidFill>
            </a:endParaRPr>
          </a:p>
        </p:txBody>
      </p:sp>
      <p:sp>
        <p:nvSpPr>
          <p:cNvPr id="4" name="灯片编号占位符 3"/>
          <p:cNvSpPr>
            <a:spLocks noGrp="1"/>
          </p:cNvSpPr>
          <p:nvPr>
            <p:ph type="sldNum" sz="quarter" idx="12"/>
          </p:nvPr>
        </p:nvSpPr>
        <p:spPr/>
        <p:txBody>
          <a:bodyPr/>
          <a:lstStyle>
            <a:lvl1pPr>
              <a:defRPr/>
            </a:lvl1pPr>
          </a:lstStyle>
          <a:p>
            <a:fld id="{6020A057-3F61-4B44-BB9C-E3E1BE92E57E}"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862175650"/>
      </p:ext>
    </p:extLst>
  </p:cSld>
  <p:clrMapOvr>
    <a:masterClrMapping/>
  </p:clrMapOvr>
  <p:transition spd="slow">
    <p:random/>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8E85DB93-3DD0-4D7D-89BE-48C787EF4BD1}"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894829661"/>
      </p:ext>
    </p:extLst>
  </p:cSld>
  <p:clrMapOvr>
    <a:masterClrMapping/>
  </p:clrMapOvr>
  <p:transition spd="slow">
    <p:random/>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CFB0FF19-96A9-4ADB-98CD-6D521253CD2B}"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812579049"/>
      </p:ext>
    </p:extLst>
  </p:cSld>
  <p:clrMapOvr>
    <a:masterClrMapping/>
  </p:clrMapOvr>
  <p:transition spd="slow">
    <p:random/>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89F6BAED-0FBF-440A-8A0F-1791FB79CCD1}"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828191382"/>
      </p:ext>
    </p:extLst>
  </p:cSld>
  <p:clrMapOvr>
    <a:masterClrMapping/>
  </p:clrMapOvr>
  <p:transition spd="slow">
    <p:random/>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11963" y="304800"/>
            <a:ext cx="2143125" cy="58277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81000" y="304800"/>
            <a:ext cx="6278563" cy="58277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28C9A374-3768-48E5-A634-FC280C77EBD1}"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492300532"/>
      </p:ext>
    </p:extLst>
  </p:cSld>
  <p:clrMapOvr>
    <a:masterClrMapping/>
  </p:clrMapOvr>
  <p:transition spd="slow">
    <p:random/>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9228" name="Rectangle 12"/>
          <p:cNvSpPr>
            <a:spLocks noGrp="1" noChangeArrowheads="1"/>
          </p:cNvSpPr>
          <p:nvPr>
            <p:ph type="ctrTitle"/>
          </p:nvPr>
        </p:nvSpPr>
        <p:spPr>
          <a:xfrm>
            <a:off x="990600" y="1828800"/>
            <a:ext cx="7772400" cy="1143000"/>
          </a:xfrm>
        </p:spPr>
        <p:txBody>
          <a:bodyPr/>
          <a:lstStyle>
            <a:lvl1pPr>
              <a:defRPr/>
            </a:lvl1pPr>
          </a:lstStyle>
          <a:p>
            <a:pPr lvl="0"/>
            <a:r>
              <a:rPr lang="zh-CN" altLang="en-US" noProof="0" smtClean="0"/>
              <a:t>单击此处编辑母版标题样式</a:t>
            </a:r>
          </a:p>
        </p:txBody>
      </p:sp>
      <p:sp>
        <p:nvSpPr>
          <p:cNvPr id="9229"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zh-CN" altLang="en-US" noProof="0" smtClean="0"/>
              <a:t>单击此处编辑母版副标题样式</a:t>
            </a:r>
          </a:p>
        </p:txBody>
      </p:sp>
      <p:sp>
        <p:nvSpPr>
          <p:cNvPr id="9230" name="Rectangle 14"/>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solidFill>
                <a:srgbClr val="1C1C1C"/>
              </a:solidFill>
            </a:endParaRPr>
          </a:p>
        </p:txBody>
      </p:sp>
      <p:sp>
        <p:nvSpPr>
          <p:cNvPr id="9231" name="Rectangle 15"/>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solidFill>
                <a:srgbClr val="1C1C1C"/>
              </a:solidFill>
            </a:endParaRPr>
          </a:p>
        </p:txBody>
      </p:sp>
      <p:sp>
        <p:nvSpPr>
          <p:cNvPr id="9232" name="Rectangle 16"/>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E5FCF170-6399-4241-9947-5121ABAE33A8}" type="slidenum">
              <a:rPr lang="en-US" altLang="zh-CN">
                <a:solidFill>
                  <a:srgbClr val="1C1C1C"/>
                </a:solidFill>
              </a:rPr>
              <a:pPr/>
              <a:t>‹#›</a:t>
            </a:fld>
            <a:endParaRPr lang="en-US" altLang="zh-CN">
              <a:solidFill>
                <a:srgbClr val="1C1C1C"/>
              </a:solidFill>
            </a:endParaRPr>
          </a:p>
        </p:txBody>
      </p:sp>
    </p:spTree>
    <p:extLst>
      <p:ext uri="{BB962C8B-B14F-4D97-AF65-F5344CB8AC3E}">
        <p14:creationId xmlns:p14="http://schemas.microsoft.com/office/powerpoint/2010/main" val="1168684251"/>
      </p:ext>
    </p:extLst>
  </p:cSld>
  <p:clrMapOvr>
    <a:masterClrMapping/>
  </p:clrMapOvr>
  <p:transition spd="slow">
    <p:random/>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D4153EBD-3281-4D2E-925C-61BBFB05DDC7}"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100107047"/>
      </p:ext>
    </p:extLst>
  </p:cSld>
  <p:clrMapOvr>
    <a:masterClrMapping/>
  </p:clrMapOvr>
  <p:transition spd="slow">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图片 7" descr="飞鸽.gi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7143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7"/>
          <p:cNvSpPr txBox="1"/>
          <p:nvPr userDrawn="1"/>
        </p:nvSpPr>
        <p:spPr>
          <a:xfrm>
            <a:off x="7000860" y="2"/>
            <a:ext cx="2143140" cy="461665"/>
          </a:xfrm>
          <a:prstGeom prst="rect">
            <a:avLst/>
          </a:prstGeom>
          <a:noFill/>
        </p:spPr>
        <p:txBody>
          <a:bodyPr>
            <a:spAutoFit/>
          </a:bodyPr>
          <a:lstStyle/>
          <a:p>
            <a:pPr fontAlgn="base">
              <a:spcBef>
                <a:spcPct val="0"/>
              </a:spcBef>
              <a:spcAft>
                <a:spcPct val="0"/>
              </a:spcAft>
              <a:defRPr/>
            </a:pPr>
            <a:r>
              <a:rPr lang="zh-CN" altLang="en-US" sz="2400" dirty="0">
                <a:solidFill>
                  <a:prstClr val="black"/>
                </a:solidFill>
                <a:effectLst>
                  <a:glow rad="139700">
                    <a:srgbClr val="C0504D">
                      <a:satMod val="175000"/>
                      <a:alpha val="40000"/>
                    </a:srgbClr>
                  </a:glow>
                </a:effectLst>
                <a:latin typeface="华文行楷" pitchFamily="2" charset="-122"/>
                <a:ea typeface="华文行楷" pitchFamily="2" charset="-122"/>
              </a:rPr>
              <a:t>微机接口技术</a:t>
            </a: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3"/>
          <p:cNvSpPr>
            <a:spLocks noGrp="1"/>
          </p:cNvSpPr>
          <p:nvPr>
            <p:ph type="dt" sz="half" idx="10"/>
          </p:nvPr>
        </p:nvSpPr>
        <p:spPr/>
        <p:txBody>
          <a:bodyPr/>
          <a:lstStyle>
            <a:lvl1pPr>
              <a:defRPr/>
            </a:lvl1pPr>
          </a:lstStyle>
          <a:p>
            <a:pPr>
              <a:defRPr/>
            </a:pPr>
            <a:endParaRPr lang="en-US" altLang="zh-CN">
              <a:solidFill>
                <a:prstClr val="black">
                  <a:tint val="75000"/>
                </a:prstClr>
              </a:solidFill>
            </a:endParaRPr>
          </a:p>
        </p:txBody>
      </p:sp>
      <p:sp>
        <p:nvSpPr>
          <p:cNvPr id="7"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北京理工大学计算机科学技术学院</a:t>
            </a:r>
            <a:endParaRPr lang="en-US" altLang="zh-CN">
              <a:solidFill>
                <a:prstClr val="black">
                  <a:tint val="75000"/>
                </a:prstClr>
              </a:solidFill>
            </a:endParaRPr>
          </a:p>
          <a:p>
            <a:pPr>
              <a:defRPr/>
            </a:pPr>
            <a:endParaRPr lang="en-US" altLang="zh-CN">
              <a:solidFill>
                <a:prstClr val="black">
                  <a:tint val="75000"/>
                </a:prstClr>
              </a:solidFill>
            </a:endParaRPr>
          </a:p>
        </p:txBody>
      </p:sp>
      <p:sp>
        <p:nvSpPr>
          <p:cNvPr id="8" name="灯片编号占位符 5"/>
          <p:cNvSpPr>
            <a:spLocks noGrp="1"/>
          </p:cNvSpPr>
          <p:nvPr>
            <p:ph type="sldNum" sz="quarter" idx="12"/>
          </p:nvPr>
        </p:nvSpPr>
        <p:spPr/>
        <p:txBody>
          <a:bodyPr/>
          <a:lstStyle>
            <a:lvl1pPr>
              <a:defRPr/>
            </a:lvl1pPr>
          </a:lstStyle>
          <a:p>
            <a:fld id="{D28541D9-50AC-49EC-9932-D7C8E9A9234F}" type="slidenum">
              <a:rPr lang="en-US" altLang="zh-CN"/>
              <a:pPr/>
              <a:t>‹#›</a:t>
            </a:fld>
            <a:endParaRPr lang="en-US" altLang="zh-CN"/>
          </a:p>
        </p:txBody>
      </p:sp>
    </p:spTree>
    <p:extLst>
      <p:ext uri="{BB962C8B-B14F-4D97-AF65-F5344CB8AC3E}">
        <p14:creationId xmlns:p14="http://schemas.microsoft.com/office/powerpoint/2010/main" val="317892595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E37BB285-C9EB-4277-BD07-324D40B75BC4}"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271088792"/>
      </p:ext>
    </p:extLst>
  </p:cSld>
  <p:clrMapOvr>
    <a:masterClrMapping/>
  </p:clrMapOvr>
  <p:transition spd="slow">
    <p:random/>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81000" y="1752600"/>
            <a:ext cx="4210050" cy="43799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43450" y="1752600"/>
            <a:ext cx="4211638" cy="43799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1EF56935-21C0-42B3-A3A0-B432D1E88EBE}"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670900622"/>
      </p:ext>
    </p:extLst>
  </p:cSld>
  <p:clrMapOvr>
    <a:masterClrMapping/>
  </p:clrMapOvr>
  <p:transition spd="slow">
    <p:random/>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en-US" altLang="zh-CN">
              <a:solidFill>
                <a:srgbClr val="000000"/>
              </a:solidFill>
            </a:endParaRPr>
          </a:p>
        </p:txBody>
      </p:sp>
      <p:sp>
        <p:nvSpPr>
          <p:cNvPr id="9" name="灯片编号占位符 8"/>
          <p:cNvSpPr>
            <a:spLocks noGrp="1"/>
          </p:cNvSpPr>
          <p:nvPr>
            <p:ph type="sldNum" sz="quarter" idx="12"/>
          </p:nvPr>
        </p:nvSpPr>
        <p:spPr/>
        <p:txBody>
          <a:bodyPr/>
          <a:lstStyle>
            <a:lvl1pPr>
              <a:defRPr/>
            </a:lvl1pPr>
          </a:lstStyle>
          <a:p>
            <a:fld id="{26D300C2-9D8E-4B48-A59D-C57FC64A75C9}"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067063795"/>
      </p:ext>
    </p:extLst>
  </p:cSld>
  <p:clrMapOvr>
    <a:masterClrMapping/>
  </p:clrMapOvr>
  <p:transition spd="slow">
    <p:random/>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en-US" altLang="zh-CN">
              <a:solidFill>
                <a:srgbClr val="000000"/>
              </a:solidFill>
            </a:endParaRPr>
          </a:p>
        </p:txBody>
      </p:sp>
      <p:sp>
        <p:nvSpPr>
          <p:cNvPr id="5" name="灯片编号占位符 4"/>
          <p:cNvSpPr>
            <a:spLocks noGrp="1"/>
          </p:cNvSpPr>
          <p:nvPr>
            <p:ph type="sldNum" sz="quarter" idx="12"/>
          </p:nvPr>
        </p:nvSpPr>
        <p:spPr/>
        <p:txBody>
          <a:bodyPr/>
          <a:lstStyle>
            <a:lvl1pPr>
              <a:defRPr/>
            </a:lvl1pPr>
          </a:lstStyle>
          <a:p>
            <a:fld id="{2828AF1E-C718-4D6C-BBF5-041271170598}"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723109230"/>
      </p:ext>
    </p:extLst>
  </p:cSld>
  <p:clrMapOvr>
    <a:masterClrMapping/>
  </p:clrMapOvr>
  <p:transition spd="slow">
    <p:random/>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en-US" altLang="zh-CN">
              <a:solidFill>
                <a:srgbClr val="000000"/>
              </a:solidFill>
            </a:endParaRPr>
          </a:p>
        </p:txBody>
      </p:sp>
      <p:sp>
        <p:nvSpPr>
          <p:cNvPr id="4" name="灯片编号占位符 3"/>
          <p:cNvSpPr>
            <a:spLocks noGrp="1"/>
          </p:cNvSpPr>
          <p:nvPr>
            <p:ph type="sldNum" sz="quarter" idx="12"/>
          </p:nvPr>
        </p:nvSpPr>
        <p:spPr/>
        <p:txBody>
          <a:bodyPr/>
          <a:lstStyle>
            <a:lvl1pPr>
              <a:defRPr/>
            </a:lvl1pPr>
          </a:lstStyle>
          <a:p>
            <a:fld id="{6020A057-3F61-4B44-BB9C-E3E1BE92E57E}"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133491763"/>
      </p:ext>
    </p:extLst>
  </p:cSld>
  <p:clrMapOvr>
    <a:masterClrMapping/>
  </p:clrMapOvr>
  <p:transition spd="slow">
    <p:random/>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8E85DB93-3DD0-4D7D-89BE-48C787EF4BD1}"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461575100"/>
      </p:ext>
    </p:extLst>
  </p:cSld>
  <p:clrMapOvr>
    <a:masterClrMapping/>
  </p:clrMapOvr>
  <p:transition spd="slow">
    <p:random/>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CFB0FF19-96A9-4ADB-98CD-6D521253CD2B}"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336510573"/>
      </p:ext>
    </p:extLst>
  </p:cSld>
  <p:clrMapOvr>
    <a:masterClrMapping/>
  </p:clrMapOvr>
  <p:transition spd="slow">
    <p:random/>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89F6BAED-0FBF-440A-8A0F-1791FB79CCD1}"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624191286"/>
      </p:ext>
    </p:extLst>
  </p:cSld>
  <p:clrMapOvr>
    <a:masterClrMapping/>
  </p:clrMapOvr>
  <p:transition spd="slow">
    <p:random/>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11963" y="304800"/>
            <a:ext cx="2143125" cy="58277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81000" y="304800"/>
            <a:ext cx="6278563" cy="58277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28C9A374-3768-48E5-A634-FC280C77EBD1}"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710421613"/>
      </p:ext>
    </p:extLst>
  </p:cSld>
  <p:clrMapOvr>
    <a:masterClrMapping/>
  </p:clrMapOvr>
  <p:transition spd="slow">
    <p:random/>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9228" name="Rectangle 12"/>
          <p:cNvSpPr>
            <a:spLocks noGrp="1" noChangeArrowheads="1"/>
          </p:cNvSpPr>
          <p:nvPr>
            <p:ph type="ctrTitle"/>
          </p:nvPr>
        </p:nvSpPr>
        <p:spPr>
          <a:xfrm>
            <a:off x="990600" y="1828800"/>
            <a:ext cx="7772400" cy="1143000"/>
          </a:xfrm>
        </p:spPr>
        <p:txBody>
          <a:bodyPr/>
          <a:lstStyle>
            <a:lvl1pPr>
              <a:defRPr/>
            </a:lvl1pPr>
          </a:lstStyle>
          <a:p>
            <a:pPr lvl="0"/>
            <a:r>
              <a:rPr lang="zh-CN" altLang="en-US" noProof="0" smtClean="0"/>
              <a:t>单击此处编辑母版标题样式</a:t>
            </a:r>
          </a:p>
        </p:txBody>
      </p:sp>
      <p:sp>
        <p:nvSpPr>
          <p:cNvPr id="9229"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zh-CN" altLang="en-US" noProof="0" smtClean="0"/>
              <a:t>单击此处编辑母版副标题样式</a:t>
            </a:r>
          </a:p>
        </p:txBody>
      </p:sp>
      <p:sp>
        <p:nvSpPr>
          <p:cNvPr id="9230" name="Rectangle 14"/>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solidFill>
                <a:srgbClr val="1C1C1C"/>
              </a:solidFill>
            </a:endParaRPr>
          </a:p>
        </p:txBody>
      </p:sp>
      <p:sp>
        <p:nvSpPr>
          <p:cNvPr id="9231" name="Rectangle 15"/>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solidFill>
                <a:srgbClr val="1C1C1C"/>
              </a:solidFill>
            </a:endParaRPr>
          </a:p>
        </p:txBody>
      </p:sp>
      <p:sp>
        <p:nvSpPr>
          <p:cNvPr id="9232" name="Rectangle 16"/>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E5FCF170-6399-4241-9947-5121ABAE33A8}" type="slidenum">
              <a:rPr lang="en-US" altLang="zh-CN">
                <a:solidFill>
                  <a:srgbClr val="1C1C1C"/>
                </a:solidFill>
              </a:rPr>
              <a:pPr/>
              <a:t>‹#›</a:t>
            </a:fld>
            <a:endParaRPr lang="en-US" altLang="zh-CN">
              <a:solidFill>
                <a:srgbClr val="1C1C1C"/>
              </a:solidFill>
            </a:endParaRPr>
          </a:p>
        </p:txBody>
      </p:sp>
    </p:spTree>
    <p:extLst>
      <p:ext uri="{BB962C8B-B14F-4D97-AF65-F5344CB8AC3E}">
        <p14:creationId xmlns:p14="http://schemas.microsoft.com/office/powerpoint/2010/main" val="3306255614"/>
      </p:ext>
    </p:extLst>
  </p:cSld>
  <p:clrMapOvr>
    <a:masterClrMapping/>
  </p:clrMapOvr>
  <p:transition spd="slow">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4"/>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en-US" altLang="zh-CN">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北京理工大学计算机科学技术学院</a:t>
            </a:r>
            <a:endParaRPr lang="en-US" altLang="zh-CN">
              <a:solidFill>
                <a:prstClr val="black">
                  <a:tint val="75000"/>
                </a:prstClr>
              </a:solidFill>
            </a:endParaRPr>
          </a:p>
          <a:p>
            <a:pPr>
              <a:defRPr/>
            </a:pPr>
            <a:endParaRPr lang="en-US" altLang="zh-CN">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fld id="{CA971907-A9ED-444D-8071-DA6658E614D8}" type="slidenum">
              <a:rPr lang="en-US" altLang="zh-CN"/>
              <a:pPr/>
              <a:t>‹#›</a:t>
            </a:fld>
            <a:endParaRPr lang="en-US" altLang="zh-CN"/>
          </a:p>
        </p:txBody>
      </p:sp>
    </p:spTree>
    <p:extLst>
      <p:ext uri="{BB962C8B-B14F-4D97-AF65-F5344CB8AC3E}">
        <p14:creationId xmlns:p14="http://schemas.microsoft.com/office/powerpoint/2010/main" val="189630743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D4153EBD-3281-4D2E-925C-61BBFB05DDC7}"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822159074"/>
      </p:ext>
    </p:extLst>
  </p:cSld>
  <p:clrMapOvr>
    <a:masterClrMapping/>
  </p:clrMapOvr>
  <p:transition spd="slow">
    <p:random/>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E37BB285-C9EB-4277-BD07-324D40B75BC4}"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500435267"/>
      </p:ext>
    </p:extLst>
  </p:cSld>
  <p:clrMapOvr>
    <a:masterClrMapping/>
  </p:clrMapOvr>
  <p:transition spd="slow">
    <p:random/>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81000" y="1752600"/>
            <a:ext cx="4210050" cy="43799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43450" y="1752600"/>
            <a:ext cx="4211638" cy="43799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1EF56935-21C0-42B3-A3A0-B432D1E88EBE}"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571609654"/>
      </p:ext>
    </p:extLst>
  </p:cSld>
  <p:clrMapOvr>
    <a:masterClrMapping/>
  </p:clrMapOvr>
  <p:transition spd="slow">
    <p:random/>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en-US" altLang="zh-CN">
              <a:solidFill>
                <a:srgbClr val="000000"/>
              </a:solidFill>
            </a:endParaRPr>
          </a:p>
        </p:txBody>
      </p:sp>
      <p:sp>
        <p:nvSpPr>
          <p:cNvPr id="9" name="灯片编号占位符 8"/>
          <p:cNvSpPr>
            <a:spLocks noGrp="1"/>
          </p:cNvSpPr>
          <p:nvPr>
            <p:ph type="sldNum" sz="quarter" idx="12"/>
          </p:nvPr>
        </p:nvSpPr>
        <p:spPr/>
        <p:txBody>
          <a:bodyPr/>
          <a:lstStyle>
            <a:lvl1pPr>
              <a:defRPr/>
            </a:lvl1pPr>
          </a:lstStyle>
          <a:p>
            <a:fld id="{26D300C2-9D8E-4B48-A59D-C57FC64A75C9}"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4148877562"/>
      </p:ext>
    </p:extLst>
  </p:cSld>
  <p:clrMapOvr>
    <a:masterClrMapping/>
  </p:clrMapOvr>
  <p:transition spd="slow">
    <p:random/>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en-US" altLang="zh-CN">
              <a:solidFill>
                <a:srgbClr val="000000"/>
              </a:solidFill>
            </a:endParaRPr>
          </a:p>
        </p:txBody>
      </p:sp>
      <p:sp>
        <p:nvSpPr>
          <p:cNvPr id="5" name="灯片编号占位符 4"/>
          <p:cNvSpPr>
            <a:spLocks noGrp="1"/>
          </p:cNvSpPr>
          <p:nvPr>
            <p:ph type="sldNum" sz="quarter" idx="12"/>
          </p:nvPr>
        </p:nvSpPr>
        <p:spPr/>
        <p:txBody>
          <a:bodyPr/>
          <a:lstStyle>
            <a:lvl1pPr>
              <a:defRPr/>
            </a:lvl1pPr>
          </a:lstStyle>
          <a:p>
            <a:fld id="{2828AF1E-C718-4D6C-BBF5-041271170598}"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841200844"/>
      </p:ext>
    </p:extLst>
  </p:cSld>
  <p:clrMapOvr>
    <a:masterClrMapping/>
  </p:clrMapOvr>
  <p:transition spd="slow">
    <p:random/>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en-US" altLang="zh-CN">
              <a:solidFill>
                <a:srgbClr val="000000"/>
              </a:solidFill>
            </a:endParaRPr>
          </a:p>
        </p:txBody>
      </p:sp>
      <p:sp>
        <p:nvSpPr>
          <p:cNvPr id="4" name="灯片编号占位符 3"/>
          <p:cNvSpPr>
            <a:spLocks noGrp="1"/>
          </p:cNvSpPr>
          <p:nvPr>
            <p:ph type="sldNum" sz="quarter" idx="12"/>
          </p:nvPr>
        </p:nvSpPr>
        <p:spPr/>
        <p:txBody>
          <a:bodyPr/>
          <a:lstStyle>
            <a:lvl1pPr>
              <a:defRPr/>
            </a:lvl1pPr>
          </a:lstStyle>
          <a:p>
            <a:fld id="{6020A057-3F61-4B44-BB9C-E3E1BE92E57E}"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356578493"/>
      </p:ext>
    </p:extLst>
  </p:cSld>
  <p:clrMapOvr>
    <a:masterClrMapping/>
  </p:clrMapOvr>
  <p:transition spd="slow">
    <p:random/>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8E85DB93-3DD0-4D7D-89BE-48C787EF4BD1}"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070979329"/>
      </p:ext>
    </p:extLst>
  </p:cSld>
  <p:clrMapOvr>
    <a:masterClrMapping/>
  </p:clrMapOvr>
  <p:transition spd="slow">
    <p:random/>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CFB0FF19-96A9-4ADB-98CD-6D521253CD2B}"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919496032"/>
      </p:ext>
    </p:extLst>
  </p:cSld>
  <p:clrMapOvr>
    <a:masterClrMapping/>
  </p:clrMapOvr>
  <p:transition spd="slow">
    <p:random/>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89F6BAED-0FBF-440A-8A0F-1791FB79CCD1}"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495227528"/>
      </p:ext>
    </p:extLst>
  </p:cSld>
  <p:clrMapOvr>
    <a:masterClrMapping/>
  </p:clrMapOvr>
  <p:transition spd="slow">
    <p:random/>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11963" y="304800"/>
            <a:ext cx="2143125" cy="58277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81000" y="304800"/>
            <a:ext cx="6278563" cy="58277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28C9A374-3768-48E5-A634-FC280C77EBD1}"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127978135"/>
      </p:ext>
    </p:extLst>
  </p:cSld>
  <p:clrMapOvr>
    <a:masterClrMapping/>
  </p:clrMapOvr>
  <p:transition spd="slow">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endParaRPr lang="en-US" altLang="zh-CN">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北京理工大学计算机科学技术学院</a:t>
            </a:r>
            <a:endParaRPr lang="en-US" altLang="zh-CN">
              <a:solidFill>
                <a:prstClr val="black">
                  <a:tint val="75000"/>
                </a:prstClr>
              </a:solidFill>
            </a:endParaRPr>
          </a:p>
          <a:p>
            <a:pPr>
              <a:defRPr/>
            </a:pPr>
            <a:endParaRPr lang="en-US" altLang="zh-CN">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fld id="{1ED19FCF-B6A8-487D-8B17-4E39031EE220}" type="slidenum">
              <a:rPr lang="en-US" altLang="zh-CN"/>
              <a:pPr/>
              <a:t>‹#›</a:t>
            </a:fld>
            <a:endParaRPr lang="en-US" altLang="zh-CN"/>
          </a:p>
        </p:txBody>
      </p:sp>
    </p:spTree>
    <p:extLst>
      <p:ext uri="{BB962C8B-B14F-4D97-AF65-F5344CB8AC3E}">
        <p14:creationId xmlns:p14="http://schemas.microsoft.com/office/powerpoint/2010/main" val="387035810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9228" name="Rectangle 12"/>
          <p:cNvSpPr>
            <a:spLocks noGrp="1" noChangeArrowheads="1"/>
          </p:cNvSpPr>
          <p:nvPr>
            <p:ph type="ctrTitle"/>
          </p:nvPr>
        </p:nvSpPr>
        <p:spPr>
          <a:xfrm>
            <a:off x="990600" y="1828800"/>
            <a:ext cx="7772400" cy="1143000"/>
          </a:xfrm>
        </p:spPr>
        <p:txBody>
          <a:bodyPr/>
          <a:lstStyle>
            <a:lvl1pPr>
              <a:defRPr/>
            </a:lvl1pPr>
          </a:lstStyle>
          <a:p>
            <a:pPr lvl="0"/>
            <a:r>
              <a:rPr lang="zh-CN" altLang="en-US" noProof="0" smtClean="0"/>
              <a:t>单击此处编辑母版标题样式</a:t>
            </a:r>
          </a:p>
        </p:txBody>
      </p:sp>
      <p:sp>
        <p:nvSpPr>
          <p:cNvPr id="9229"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zh-CN" altLang="en-US" noProof="0" smtClean="0"/>
              <a:t>单击此处编辑母版副标题样式</a:t>
            </a:r>
          </a:p>
        </p:txBody>
      </p:sp>
      <p:sp>
        <p:nvSpPr>
          <p:cNvPr id="9230" name="Rectangle 14"/>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solidFill>
                <a:srgbClr val="1C1C1C"/>
              </a:solidFill>
            </a:endParaRPr>
          </a:p>
        </p:txBody>
      </p:sp>
      <p:sp>
        <p:nvSpPr>
          <p:cNvPr id="9231" name="Rectangle 15"/>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solidFill>
                <a:srgbClr val="1C1C1C"/>
              </a:solidFill>
            </a:endParaRPr>
          </a:p>
        </p:txBody>
      </p:sp>
      <p:sp>
        <p:nvSpPr>
          <p:cNvPr id="9232" name="Rectangle 16"/>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E5FCF170-6399-4241-9947-5121ABAE33A8}" type="slidenum">
              <a:rPr lang="en-US" altLang="zh-CN">
                <a:solidFill>
                  <a:srgbClr val="1C1C1C"/>
                </a:solidFill>
              </a:rPr>
              <a:pPr/>
              <a:t>‹#›</a:t>
            </a:fld>
            <a:endParaRPr lang="en-US" altLang="zh-CN">
              <a:solidFill>
                <a:srgbClr val="1C1C1C"/>
              </a:solidFill>
            </a:endParaRPr>
          </a:p>
        </p:txBody>
      </p:sp>
    </p:spTree>
    <p:extLst>
      <p:ext uri="{BB962C8B-B14F-4D97-AF65-F5344CB8AC3E}">
        <p14:creationId xmlns:p14="http://schemas.microsoft.com/office/powerpoint/2010/main" val="4126368406"/>
      </p:ext>
    </p:extLst>
  </p:cSld>
  <p:clrMapOvr>
    <a:masterClrMapping/>
  </p:clrMapOvr>
  <p:transition spd="slow">
    <p:random/>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D4153EBD-3281-4D2E-925C-61BBFB05DDC7}"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576953466"/>
      </p:ext>
    </p:extLst>
  </p:cSld>
  <p:clrMapOvr>
    <a:masterClrMapping/>
  </p:clrMapOvr>
  <p:transition spd="slow">
    <p:random/>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E37BB285-C9EB-4277-BD07-324D40B75BC4}"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038372210"/>
      </p:ext>
    </p:extLst>
  </p:cSld>
  <p:clrMapOvr>
    <a:masterClrMapping/>
  </p:clrMapOvr>
  <p:transition spd="slow">
    <p:random/>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81000" y="1752600"/>
            <a:ext cx="4210050" cy="43799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43450" y="1752600"/>
            <a:ext cx="4211638" cy="43799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1EF56935-21C0-42B3-A3A0-B432D1E88EBE}"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245851351"/>
      </p:ext>
    </p:extLst>
  </p:cSld>
  <p:clrMapOvr>
    <a:masterClrMapping/>
  </p:clrMapOvr>
  <p:transition spd="slow">
    <p:random/>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en-US" altLang="zh-CN">
              <a:solidFill>
                <a:srgbClr val="000000"/>
              </a:solidFill>
            </a:endParaRPr>
          </a:p>
        </p:txBody>
      </p:sp>
      <p:sp>
        <p:nvSpPr>
          <p:cNvPr id="9" name="灯片编号占位符 8"/>
          <p:cNvSpPr>
            <a:spLocks noGrp="1"/>
          </p:cNvSpPr>
          <p:nvPr>
            <p:ph type="sldNum" sz="quarter" idx="12"/>
          </p:nvPr>
        </p:nvSpPr>
        <p:spPr/>
        <p:txBody>
          <a:bodyPr/>
          <a:lstStyle>
            <a:lvl1pPr>
              <a:defRPr/>
            </a:lvl1pPr>
          </a:lstStyle>
          <a:p>
            <a:fld id="{26D300C2-9D8E-4B48-A59D-C57FC64A75C9}"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393291267"/>
      </p:ext>
    </p:extLst>
  </p:cSld>
  <p:clrMapOvr>
    <a:masterClrMapping/>
  </p:clrMapOvr>
  <p:transition spd="slow">
    <p:random/>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en-US" altLang="zh-CN">
              <a:solidFill>
                <a:srgbClr val="000000"/>
              </a:solidFill>
            </a:endParaRPr>
          </a:p>
        </p:txBody>
      </p:sp>
      <p:sp>
        <p:nvSpPr>
          <p:cNvPr id="5" name="灯片编号占位符 4"/>
          <p:cNvSpPr>
            <a:spLocks noGrp="1"/>
          </p:cNvSpPr>
          <p:nvPr>
            <p:ph type="sldNum" sz="quarter" idx="12"/>
          </p:nvPr>
        </p:nvSpPr>
        <p:spPr/>
        <p:txBody>
          <a:bodyPr/>
          <a:lstStyle>
            <a:lvl1pPr>
              <a:defRPr/>
            </a:lvl1pPr>
          </a:lstStyle>
          <a:p>
            <a:fld id="{2828AF1E-C718-4D6C-BBF5-041271170598}"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924831132"/>
      </p:ext>
    </p:extLst>
  </p:cSld>
  <p:clrMapOvr>
    <a:masterClrMapping/>
  </p:clrMapOvr>
  <p:transition spd="slow">
    <p:random/>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en-US" altLang="zh-CN">
              <a:solidFill>
                <a:srgbClr val="000000"/>
              </a:solidFill>
            </a:endParaRPr>
          </a:p>
        </p:txBody>
      </p:sp>
      <p:sp>
        <p:nvSpPr>
          <p:cNvPr id="4" name="灯片编号占位符 3"/>
          <p:cNvSpPr>
            <a:spLocks noGrp="1"/>
          </p:cNvSpPr>
          <p:nvPr>
            <p:ph type="sldNum" sz="quarter" idx="12"/>
          </p:nvPr>
        </p:nvSpPr>
        <p:spPr/>
        <p:txBody>
          <a:bodyPr/>
          <a:lstStyle>
            <a:lvl1pPr>
              <a:defRPr/>
            </a:lvl1pPr>
          </a:lstStyle>
          <a:p>
            <a:fld id="{6020A057-3F61-4B44-BB9C-E3E1BE92E57E}"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349305082"/>
      </p:ext>
    </p:extLst>
  </p:cSld>
  <p:clrMapOvr>
    <a:masterClrMapping/>
  </p:clrMapOvr>
  <p:transition spd="slow">
    <p:random/>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8E85DB93-3DD0-4D7D-89BE-48C787EF4BD1}"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4042140024"/>
      </p:ext>
    </p:extLst>
  </p:cSld>
  <p:clrMapOvr>
    <a:masterClrMapping/>
  </p:clrMapOvr>
  <p:transition spd="slow">
    <p:random/>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CFB0FF19-96A9-4ADB-98CD-6D521253CD2B}"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761688041"/>
      </p:ext>
    </p:extLst>
  </p:cSld>
  <p:clrMapOvr>
    <a:masterClrMapping/>
  </p:clrMapOvr>
  <p:transition spd="slow">
    <p:random/>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89F6BAED-0FBF-440A-8A0F-1791FB79CCD1}"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348663576"/>
      </p:ext>
    </p:extLst>
  </p:cSld>
  <p:clrMapOvr>
    <a:masterClrMapping/>
  </p:clrMapOvr>
  <p:transition spd="slow">
    <p:rand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endParaRPr lang="en-US" altLang="zh-CN">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北京理工大学计算机科学技术学院</a:t>
            </a:r>
            <a:endParaRPr lang="en-US" altLang="zh-CN">
              <a:solidFill>
                <a:prstClr val="black">
                  <a:tint val="75000"/>
                </a:prstClr>
              </a:solidFill>
            </a:endParaRPr>
          </a:p>
          <a:p>
            <a:pPr>
              <a:defRPr/>
            </a:pPr>
            <a:endParaRPr lang="en-US" altLang="zh-CN">
              <a:solidFill>
                <a:prstClr val="black">
                  <a:tint val="75000"/>
                </a:prstClr>
              </a:solidFill>
            </a:endParaRPr>
          </a:p>
        </p:txBody>
      </p:sp>
      <p:sp>
        <p:nvSpPr>
          <p:cNvPr id="9" name="灯片编号占位符 5"/>
          <p:cNvSpPr>
            <a:spLocks noGrp="1"/>
          </p:cNvSpPr>
          <p:nvPr>
            <p:ph type="sldNum" sz="quarter" idx="12"/>
          </p:nvPr>
        </p:nvSpPr>
        <p:spPr/>
        <p:txBody>
          <a:bodyPr/>
          <a:lstStyle>
            <a:lvl1pPr>
              <a:defRPr/>
            </a:lvl1pPr>
          </a:lstStyle>
          <a:p>
            <a:fld id="{33B8BCA4-2AF5-47BF-ABFB-2D3EF123F1AB}" type="slidenum">
              <a:rPr lang="en-US" altLang="zh-CN"/>
              <a:pPr/>
              <a:t>‹#›</a:t>
            </a:fld>
            <a:endParaRPr lang="en-US" altLang="zh-CN"/>
          </a:p>
        </p:txBody>
      </p:sp>
    </p:spTree>
    <p:extLst>
      <p:ext uri="{BB962C8B-B14F-4D97-AF65-F5344CB8AC3E}">
        <p14:creationId xmlns:p14="http://schemas.microsoft.com/office/powerpoint/2010/main" val="3972666006"/>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11963" y="304800"/>
            <a:ext cx="2143125" cy="58277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81000" y="304800"/>
            <a:ext cx="6278563" cy="58277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28C9A374-3768-48E5-A634-FC280C77EBD1}"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852533254"/>
      </p:ext>
    </p:extLst>
  </p:cSld>
  <p:clrMapOvr>
    <a:masterClrMapping/>
  </p:clrMapOvr>
  <p:transition spd="slow">
    <p:random/>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9228" name="Rectangle 12"/>
          <p:cNvSpPr>
            <a:spLocks noGrp="1" noChangeArrowheads="1"/>
          </p:cNvSpPr>
          <p:nvPr>
            <p:ph type="ctrTitle"/>
          </p:nvPr>
        </p:nvSpPr>
        <p:spPr>
          <a:xfrm>
            <a:off x="990600" y="1828800"/>
            <a:ext cx="7772400" cy="1143000"/>
          </a:xfrm>
        </p:spPr>
        <p:txBody>
          <a:bodyPr/>
          <a:lstStyle>
            <a:lvl1pPr>
              <a:defRPr/>
            </a:lvl1pPr>
          </a:lstStyle>
          <a:p>
            <a:pPr lvl="0"/>
            <a:r>
              <a:rPr lang="zh-CN" altLang="en-US" noProof="0" smtClean="0"/>
              <a:t>单击此处编辑母版标题样式</a:t>
            </a:r>
          </a:p>
        </p:txBody>
      </p:sp>
      <p:sp>
        <p:nvSpPr>
          <p:cNvPr id="9229"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zh-CN" altLang="en-US" noProof="0" smtClean="0"/>
              <a:t>单击此处编辑母版副标题样式</a:t>
            </a:r>
          </a:p>
        </p:txBody>
      </p:sp>
      <p:sp>
        <p:nvSpPr>
          <p:cNvPr id="9230" name="Rectangle 14"/>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solidFill>
                <a:srgbClr val="1C1C1C"/>
              </a:solidFill>
            </a:endParaRPr>
          </a:p>
        </p:txBody>
      </p:sp>
      <p:sp>
        <p:nvSpPr>
          <p:cNvPr id="9231" name="Rectangle 15"/>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solidFill>
                <a:srgbClr val="1C1C1C"/>
              </a:solidFill>
            </a:endParaRPr>
          </a:p>
        </p:txBody>
      </p:sp>
      <p:sp>
        <p:nvSpPr>
          <p:cNvPr id="9232" name="Rectangle 16"/>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E5FCF170-6399-4241-9947-5121ABAE33A8}" type="slidenum">
              <a:rPr lang="en-US" altLang="zh-CN">
                <a:solidFill>
                  <a:srgbClr val="1C1C1C"/>
                </a:solidFill>
              </a:rPr>
              <a:pPr/>
              <a:t>‹#›</a:t>
            </a:fld>
            <a:endParaRPr lang="en-US" altLang="zh-CN">
              <a:solidFill>
                <a:srgbClr val="1C1C1C"/>
              </a:solidFill>
            </a:endParaRPr>
          </a:p>
        </p:txBody>
      </p:sp>
    </p:spTree>
    <p:extLst>
      <p:ext uri="{BB962C8B-B14F-4D97-AF65-F5344CB8AC3E}">
        <p14:creationId xmlns:p14="http://schemas.microsoft.com/office/powerpoint/2010/main" val="960885665"/>
      </p:ext>
    </p:extLst>
  </p:cSld>
  <p:clrMapOvr>
    <a:masterClrMapping/>
  </p:clrMapOvr>
  <p:transition spd="slow">
    <p:random/>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D4153EBD-3281-4D2E-925C-61BBFB05DDC7}"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964765281"/>
      </p:ext>
    </p:extLst>
  </p:cSld>
  <p:clrMapOvr>
    <a:masterClrMapping/>
  </p:clrMapOvr>
  <p:transition spd="slow">
    <p:random/>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E37BB285-C9EB-4277-BD07-324D40B75BC4}"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735436861"/>
      </p:ext>
    </p:extLst>
  </p:cSld>
  <p:clrMapOvr>
    <a:masterClrMapping/>
  </p:clrMapOvr>
  <p:transition spd="slow">
    <p:random/>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81000" y="1752600"/>
            <a:ext cx="4210050" cy="43799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43450" y="1752600"/>
            <a:ext cx="4211638" cy="43799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1EF56935-21C0-42B3-A3A0-B432D1E88EBE}"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482231968"/>
      </p:ext>
    </p:extLst>
  </p:cSld>
  <p:clrMapOvr>
    <a:masterClrMapping/>
  </p:clrMapOvr>
  <p:transition spd="slow">
    <p:random/>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en-US" altLang="zh-CN">
              <a:solidFill>
                <a:srgbClr val="000000"/>
              </a:solidFill>
            </a:endParaRPr>
          </a:p>
        </p:txBody>
      </p:sp>
      <p:sp>
        <p:nvSpPr>
          <p:cNvPr id="9" name="灯片编号占位符 8"/>
          <p:cNvSpPr>
            <a:spLocks noGrp="1"/>
          </p:cNvSpPr>
          <p:nvPr>
            <p:ph type="sldNum" sz="quarter" idx="12"/>
          </p:nvPr>
        </p:nvSpPr>
        <p:spPr/>
        <p:txBody>
          <a:bodyPr/>
          <a:lstStyle>
            <a:lvl1pPr>
              <a:defRPr/>
            </a:lvl1pPr>
          </a:lstStyle>
          <a:p>
            <a:fld id="{26D300C2-9D8E-4B48-A59D-C57FC64A75C9}"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433662333"/>
      </p:ext>
    </p:extLst>
  </p:cSld>
  <p:clrMapOvr>
    <a:masterClrMapping/>
  </p:clrMapOvr>
  <p:transition spd="slow">
    <p:random/>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en-US" altLang="zh-CN">
              <a:solidFill>
                <a:srgbClr val="000000"/>
              </a:solidFill>
            </a:endParaRPr>
          </a:p>
        </p:txBody>
      </p:sp>
      <p:sp>
        <p:nvSpPr>
          <p:cNvPr id="5" name="灯片编号占位符 4"/>
          <p:cNvSpPr>
            <a:spLocks noGrp="1"/>
          </p:cNvSpPr>
          <p:nvPr>
            <p:ph type="sldNum" sz="quarter" idx="12"/>
          </p:nvPr>
        </p:nvSpPr>
        <p:spPr/>
        <p:txBody>
          <a:bodyPr/>
          <a:lstStyle>
            <a:lvl1pPr>
              <a:defRPr/>
            </a:lvl1pPr>
          </a:lstStyle>
          <a:p>
            <a:fld id="{2828AF1E-C718-4D6C-BBF5-041271170598}"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758961495"/>
      </p:ext>
    </p:extLst>
  </p:cSld>
  <p:clrMapOvr>
    <a:masterClrMapping/>
  </p:clrMapOvr>
  <p:transition spd="slow">
    <p:random/>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en-US" altLang="zh-CN">
              <a:solidFill>
                <a:srgbClr val="000000"/>
              </a:solidFill>
            </a:endParaRPr>
          </a:p>
        </p:txBody>
      </p:sp>
      <p:sp>
        <p:nvSpPr>
          <p:cNvPr id="4" name="灯片编号占位符 3"/>
          <p:cNvSpPr>
            <a:spLocks noGrp="1"/>
          </p:cNvSpPr>
          <p:nvPr>
            <p:ph type="sldNum" sz="quarter" idx="12"/>
          </p:nvPr>
        </p:nvSpPr>
        <p:spPr/>
        <p:txBody>
          <a:bodyPr/>
          <a:lstStyle>
            <a:lvl1pPr>
              <a:defRPr/>
            </a:lvl1pPr>
          </a:lstStyle>
          <a:p>
            <a:fld id="{6020A057-3F61-4B44-BB9C-E3E1BE92E57E}"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693919796"/>
      </p:ext>
    </p:extLst>
  </p:cSld>
  <p:clrMapOvr>
    <a:masterClrMapping/>
  </p:clrMapOvr>
  <p:transition spd="slow">
    <p:random/>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8E85DB93-3DD0-4D7D-89BE-48C787EF4BD1}"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148910249"/>
      </p:ext>
    </p:extLst>
  </p:cSld>
  <p:clrMapOvr>
    <a:masterClrMapping/>
  </p:clrMapOvr>
  <p:transition spd="slow">
    <p:random/>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CFB0FF19-96A9-4ADB-98CD-6D521253CD2B}"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967701626"/>
      </p:ext>
    </p:extLst>
  </p:cSld>
  <p:clrMapOvr>
    <a:masterClrMapping/>
  </p:clrMapOvr>
  <p:transition spd="slow">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endParaRPr lang="en-US" altLang="zh-CN">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北京理工大学计算机科学技术学院</a:t>
            </a:r>
            <a:endParaRPr lang="en-US" altLang="zh-CN">
              <a:solidFill>
                <a:prstClr val="black">
                  <a:tint val="75000"/>
                </a:prstClr>
              </a:solidFill>
            </a:endParaRPr>
          </a:p>
          <a:p>
            <a:pPr>
              <a:defRPr/>
            </a:pPr>
            <a:endParaRPr lang="en-US" altLang="zh-CN">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fld id="{D254274D-4922-445C-8E77-0B81AA4956F9}" type="slidenum">
              <a:rPr lang="en-US" altLang="zh-CN"/>
              <a:pPr/>
              <a:t>‹#›</a:t>
            </a:fld>
            <a:endParaRPr lang="en-US" altLang="zh-CN"/>
          </a:p>
        </p:txBody>
      </p:sp>
    </p:spTree>
    <p:extLst>
      <p:ext uri="{BB962C8B-B14F-4D97-AF65-F5344CB8AC3E}">
        <p14:creationId xmlns:p14="http://schemas.microsoft.com/office/powerpoint/2010/main" val="24720633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89F6BAED-0FBF-440A-8A0F-1791FB79CCD1}"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357257450"/>
      </p:ext>
    </p:extLst>
  </p:cSld>
  <p:clrMapOvr>
    <a:masterClrMapping/>
  </p:clrMapOvr>
  <p:transition spd="slow">
    <p:random/>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11963" y="304800"/>
            <a:ext cx="2143125" cy="58277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81000" y="304800"/>
            <a:ext cx="6278563" cy="58277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28C9A374-3768-48E5-A634-FC280C77EBD1}"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687919919"/>
      </p:ext>
    </p:extLst>
  </p:cSld>
  <p:clrMapOvr>
    <a:masterClrMapping/>
  </p:clrMapOvr>
  <p:transition spd="slow">
    <p:random/>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9228" name="Rectangle 12"/>
          <p:cNvSpPr>
            <a:spLocks noGrp="1" noChangeArrowheads="1"/>
          </p:cNvSpPr>
          <p:nvPr>
            <p:ph type="ctrTitle"/>
          </p:nvPr>
        </p:nvSpPr>
        <p:spPr>
          <a:xfrm>
            <a:off x="990600" y="1828800"/>
            <a:ext cx="7772400" cy="1143000"/>
          </a:xfrm>
        </p:spPr>
        <p:txBody>
          <a:bodyPr/>
          <a:lstStyle>
            <a:lvl1pPr>
              <a:defRPr/>
            </a:lvl1pPr>
          </a:lstStyle>
          <a:p>
            <a:pPr lvl="0"/>
            <a:r>
              <a:rPr lang="zh-CN" altLang="en-US" noProof="0" smtClean="0"/>
              <a:t>单击此处编辑母版标题样式</a:t>
            </a:r>
          </a:p>
        </p:txBody>
      </p:sp>
      <p:sp>
        <p:nvSpPr>
          <p:cNvPr id="9229"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zh-CN" altLang="en-US" noProof="0" smtClean="0"/>
              <a:t>单击此处编辑母版副标题样式</a:t>
            </a:r>
          </a:p>
        </p:txBody>
      </p:sp>
      <p:sp>
        <p:nvSpPr>
          <p:cNvPr id="9230" name="Rectangle 14"/>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solidFill>
                <a:srgbClr val="1C1C1C"/>
              </a:solidFill>
            </a:endParaRPr>
          </a:p>
        </p:txBody>
      </p:sp>
      <p:sp>
        <p:nvSpPr>
          <p:cNvPr id="9231" name="Rectangle 15"/>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solidFill>
                <a:srgbClr val="1C1C1C"/>
              </a:solidFill>
            </a:endParaRPr>
          </a:p>
        </p:txBody>
      </p:sp>
      <p:sp>
        <p:nvSpPr>
          <p:cNvPr id="9232" name="Rectangle 16"/>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E5FCF170-6399-4241-9947-5121ABAE33A8}" type="slidenum">
              <a:rPr lang="en-US" altLang="zh-CN">
                <a:solidFill>
                  <a:srgbClr val="1C1C1C"/>
                </a:solidFill>
              </a:rPr>
              <a:pPr/>
              <a:t>‹#›</a:t>
            </a:fld>
            <a:endParaRPr lang="en-US" altLang="zh-CN">
              <a:solidFill>
                <a:srgbClr val="1C1C1C"/>
              </a:solidFill>
            </a:endParaRPr>
          </a:p>
        </p:txBody>
      </p:sp>
    </p:spTree>
    <p:extLst>
      <p:ext uri="{BB962C8B-B14F-4D97-AF65-F5344CB8AC3E}">
        <p14:creationId xmlns:p14="http://schemas.microsoft.com/office/powerpoint/2010/main" val="1602355633"/>
      </p:ext>
    </p:extLst>
  </p:cSld>
  <p:clrMapOvr>
    <a:masterClrMapping/>
  </p:clrMapOvr>
  <p:transition spd="slow">
    <p:random/>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D4153EBD-3281-4D2E-925C-61BBFB05DDC7}"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138746434"/>
      </p:ext>
    </p:extLst>
  </p:cSld>
  <p:clrMapOvr>
    <a:masterClrMapping/>
  </p:clrMapOvr>
  <p:transition spd="slow">
    <p:random/>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E37BB285-C9EB-4277-BD07-324D40B75BC4}"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739606654"/>
      </p:ext>
    </p:extLst>
  </p:cSld>
  <p:clrMapOvr>
    <a:masterClrMapping/>
  </p:clrMapOvr>
  <p:transition spd="slow">
    <p:random/>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81000" y="1752600"/>
            <a:ext cx="4210050" cy="43799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43450" y="1752600"/>
            <a:ext cx="4211638" cy="43799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1EF56935-21C0-42B3-A3A0-B432D1E88EBE}"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16378742"/>
      </p:ext>
    </p:extLst>
  </p:cSld>
  <p:clrMapOvr>
    <a:masterClrMapping/>
  </p:clrMapOvr>
  <p:transition spd="slow">
    <p:random/>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en-US" altLang="zh-CN">
              <a:solidFill>
                <a:srgbClr val="000000"/>
              </a:solidFill>
            </a:endParaRPr>
          </a:p>
        </p:txBody>
      </p:sp>
      <p:sp>
        <p:nvSpPr>
          <p:cNvPr id="9" name="灯片编号占位符 8"/>
          <p:cNvSpPr>
            <a:spLocks noGrp="1"/>
          </p:cNvSpPr>
          <p:nvPr>
            <p:ph type="sldNum" sz="quarter" idx="12"/>
          </p:nvPr>
        </p:nvSpPr>
        <p:spPr/>
        <p:txBody>
          <a:bodyPr/>
          <a:lstStyle>
            <a:lvl1pPr>
              <a:defRPr/>
            </a:lvl1pPr>
          </a:lstStyle>
          <a:p>
            <a:fld id="{26D300C2-9D8E-4B48-A59D-C57FC64A75C9}"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123757112"/>
      </p:ext>
    </p:extLst>
  </p:cSld>
  <p:clrMapOvr>
    <a:masterClrMapping/>
  </p:clrMapOvr>
  <p:transition spd="slow">
    <p:random/>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en-US" altLang="zh-CN">
              <a:solidFill>
                <a:srgbClr val="000000"/>
              </a:solidFill>
            </a:endParaRPr>
          </a:p>
        </p:txBody>
      </p:sp>
      <p:sp>
        <p:nvSpPr>
          <p:cNvPr id="5" name="灯片编号占位符 4"/>
          <p:cNvSpPr>
            <a:spLocks noGrp="1"/>
          </p:cNvSpPr>
          <p:nvPr>
            <p:ph type="sldNum" sz="quarter" idx="12"/>
          </p:nvPr>
        </p:nvSpPr>
        <p:spPr/>
        <p:txBody>
          <a:bodyPr/>
          <a:lstStyle>
            <a:lvl1pPr>
              <a:defRPr/>
            </a:lvl1pPr>
          </a:lstStyle>
          <a:p>
            <a:fld id="{2828AF1E-C718-4D6C-BBF5-041271170598}"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164089734"/>
      </p:ext>
    </p:extLst>
  </p:cSld>
  <p:clrMapOvr>
    <a:masterClrMapping/>
  </p:clrMapOvr>
  <p:transition spd="slow">
    <p:random/>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en-US" altLang="zh-CN">
              <a:solidFill>
                <a:srgbClr val="000000"/>
              </a:solidFill>
            </a:endParaRPr>
          </a:p>
        </p:txBody>
      </p:sp>
      <p:sp>
        <p:nvSpPr>
          <p:cNvPr id="4" name="灯片编号占位符 3"/>
          <p:cNvSpPr>
            <a:spLocks noGrp="1"/>
          </p:cNvSpPr>
          <p:nvPr>
            <p:ph type="sldNum" sz="quarter" idx="12"/>
          </p:nvPr>
        </p:nvSpPr>
        <p:spPr/>
        <p:txBody>
          <a:bodyPr/>
          <a:lstStyle>
            <a:lvl1pPr>
              <a:defRPr/>
            </a:lvl1pPr>
          </a:lstStyle>
          <a:p>
            <a:fld id="{6020A057-3F61-4B44-BB9C-E3E1BE92E57E}"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150141162"/>
      </p:ext>
    </p:extLst>
  </p:cSld>
  <p:clrMapOvr>
    <a:masterClrMapping/>
  </p:clrMapOvr>
  <p:transition spd="slow">
    <p:random/>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8E85DB93-3DD0-4D7D-89BE-48C787EF4BD1}"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779821857"/>
      </p:ext>
    </p:extLst>
  </p:cSld>
  <p:clrMapOvr>
    <a:masterClrMapping/>
  </p:clrMapOvr>
  <p:transition spd="slow">
    <p:rand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en-US" altLang="zh-CN">
              <a:solidFill>
                <a:prstClr val="black">
                  <a:tint val="75000"/>
                </a:prstClr>
              </a:solidFill>
            </a:endParaRPr>
          </a:p>
        </p:txBody>
      </p:sp>
      <p:sp>
        <p:nvSpPr>
          <p:cNvPr id="3"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北京理工大学计算机科学技术学院</a:t>
            </a:r>
            <a:endParaRPr lang="en-US" altLang="zh-CN">
              <a:solidFill>
                <a:prstClr val="black">
                  <a:tint val="75000"/>
                </a:prstClr>
              </a:solidFill>
            </a:endParaRPr>
          </a:p>
          <a:p>
            <a:pPr>
              <a:defRPr/>
            </a:pPr>
            <a:endParaRPr lang="en-US" altLang="zh-CN">
              <a:solidFill>
                <a:prstClr val="black">
                  <a:tint val="75000"/>
                </a:prstClr>
              </a:solidFill>
            </a:endParaRPr>
          </a:p>
        </p:txBody>
      </p:sp>
      <p:sp>
        <p:nvSpPr>
          <p:cNvPr id="4" name="灯片编号占位符 5"/>
          <p:cNvSpPr>
            <a:spLocks noGrp="1"/>
          </p:cNvSpPr>
          <p:nvPr>
            <p:ph type="sldNum" sz="quarter" idx="12"/>
          </p:nvPr>
        </p:nvSpPr>
        <p:spPr/>
        <p:txBody>
          <a:bodyPr/>
          <a:lstStyle>
            <a:lvl1pPr>
              <a:defRPr/>
            </a:lvl1pPr>
          </a:lstStyle>
          <a:p>
            <a:fld id="{A9C0B1C8-86B3-4F75-A6B7-A17B63F391F5}" type="slidenum">
              <a:rPr lang="en-US" altLang="zh-CN"/>
              <a:pPr/>
              <a:t>‹#›</a:t>
            </a:fld>
            <a:endParaRPr lang="en-US" altLang="zh-CN"/>
          </a:p>
        </p:txBody>
      </p:sp>
    </p:spTree>
    <p:extLst>
      <p:ext uri="{BB962C8B-B14F-4D97-AF65-F5344CB8AC3E}">
        <p14:creationId xmlns:p14="http://schemas.microsoft.com/office/powerpoint/2010/main" val="265554491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CFB0FF19-96A9-4ADB-98CD-6D521253CD2B}"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195444683"/>
      </p:ext>
    </p:extLst>
  </p:cSld>
  <p:clrMapOvr>
    <a:masterClrMapping/>
  </p:clrMapOvr>
  <p:transition spd="slow">
    <p:random/>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89F6BAED-0FBF-440A-8A0F-1791FB79CCD1}"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4045603465"/>
      </p:ext>
    </p:extLst>
  </p:cSld>
  <p:clrMapOvr>
    <a:masterClrMapping/>
  </p:clrMapOvr>
  <p:transition spd="slow">
    <p:random/>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11963" y="304800"/>
            <a:ext cx="2143125" cy="58277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81000" y="304800"/>
            <a:ext cx="6278563" cy="58277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28C9A374-3768-48E5-A634-FC280C77EBD1}"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099154228"/>
      </p:ext>
    </p:extLst>
  </p:cSld>
  <p:clrMapOvr>
    <a:masterClrMapping/>
  </p:clrMapOvr>
  <p:transition spd="slow">
    <p:random/>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9228" name="Rectangle 12"/>
          <p:cNvSpPr>
            <a:spLocks noGrp="1" noChangeArrowheads="1"/>
          </p:cNvSpPr>
          <p:nvPr>
            <p:ph type="ctrTitle"/>
          </p:nvPr>
        </p:nvSpPr>
        <p:spPr>
          <a:xfrm>
            <a:off x="990600" y="1828800"/>
            <a:ext cx="7772400" cy="1143000"/>
          </a:xfrm>
        </p:spPr>
        <p:txBody>
          <a:bodyPr/>
          <a:lstStyle>
            <a:lvl1pPr>
              <a:defRPr/>
            </a:lvl1pPr>
          </a:lstStyle>
          <a:p>
            <a:pPr lvl="0"/>
            <a:r>
              <a:rPr lang="zh-CN" altLang="en-US" noProof="0" smtClean="0"/>
              <a:t>单击此处编辑母版标题样式</a:t>
            </a:r>
          </a:p>
        </p:txBody>
      </p:sp>
      <p:sp>
        <p:nvSpPr>
          <p:cNvPr id="9229"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zh-CN" altLang="en-US" noProof="0" smtClean="0"/>
              <a:t>单击此处编辑母版副标题样式</a:t>
            </a:r>
          </a:p>
        </p:txBody>
      </p:sp>
      <p:sp>
        <p:nvSpPr>
          <p:cNvPr id="9230" name="Rectangle 14"/>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solidFill>
                <a:srgbClr val="1C1C1C"/>
              </a:solidFill>
            </a:endParaRPr>
          </a:p>
        </p:txBody>
      </p:sp>
      <p:sp>
        <p:nvSpPr>
          <p:cNvPr id="9231" name="Rectangle 15"/>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solidFill>
                <a:srgbClr val="1C1C1C"/>
              </a:solidFill>
            </a:endParaRPr>
          </a:p>
        </p:txBody>
      </p:sp>
      <p:sp>
        <p:nvSpPr>
          <p:cNvPr id="9232" name="Rectangle 16"/>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E5FCF170-6399-4241-9947-5121ABAE33A8}" type="slidenum">
              <a:rPr lang="en-US" altLang="zh-CN">
                <a:solidFill>
                  <a:srgbClr val="1C1C1C"/>
                </a:solidFill>
              </a:rPr>
              <a:pPr/>
              <a:t>‹#›</a:t>
            </a:fld>
            <a:endParaRPr lang="en-US" altLang="zh-CN">
              <a:solidFill>
                <a:srgbClr val="1C1C1C"/>
              </a:solidFill>
            </a:endParaRPr>
          </a:p>
        </p:txBody>
      </p:sp>
    </p:spTree>
    <p:extLst>
      <p:ext uri="{BB962C8B-B14F-4D97-AF65-F5344CB8AC3E}">
        <p14:creationId xmlns:p14="http://schemas.microsoft.com/office/powerpoint/2010/main" val="978258156"/>
      </p:ext>
    </p:extLst>
  </p:cSld>
  <p:clrMapOvr>
    <a:masterClrMapping/>
  </p:clrMapOvr>
  <p:transition spd="slow">
    <p:random/>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D4153EBD-3281-4D2E-925C-61BBFB05DDC7}"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950751898"/>
      </p:ext>
    </p:extLst>
  </p:cSld>
  <p:clrMapOvr>
    <a:masterClrMapping/>
  </p:clrMapOvr>
  <p:transition spd="slow">
    <p:random/>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E37BB285-C9EB-4277-BD07-324D40B75BC4}"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368825742"/>
      </p:ext>
    </p:extLst>
  </p:cSld>
  <p:clrMapOvr>
    <a:masterClrMapping/>
  </p:clrMapOvr>
  <p:transition spd="slow">
    <p:random/>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81000" y="1752600"/>
            <a:ext cx="4210050" cy="43799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43450" y="1752600"/>
            <a:ext cx="4211638" cy="43799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1EF56935-21C0-42B3-A3A0-B432D1E88EBE}"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302373776"/>
      </p:ext>
    </p:extLst>
  </p:cSld>
  <p:clrMapOvr>
    <a:masterClrMapping/>
  </p:clrMapOvr>
  <p:transition spd="slow">
    <p:random/>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en-US" altLang="zh-CN">
              <a:solidFill>
                <a:srgbClr val="000000"/>
              </a:solidFill>
            </a:endParaRPr>
          </a:p>
        </p:txBody>
      </p:sp>
      <p:sp>
        <p:nvSpPr>
          <p:cNvPr id="9" name="灯片编号占位符 8"/>
          <p:cNvSpPr>
            <a:spLocks noGrp="1"/>
          </p:cNvSpPr>
          <p:nvPr>
            <p:ph type="sldNum" sz="quarter" idx="12"/>
          </p:nvPr>
        </p:nvSpPr>
        <p:spPr/>
        <p:txBody>
          <a:bodyPr/>
          <a:lstStyle>
            <a:lvl1pPr>
              <a:defRPr/>
            </a:lvl1pPr>
          </a:lstStyle>
          <a:p>
            <a:fld id="{26D300C2-9D8E-4B48-A59D-C57FC64A75C9}"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4097804706"/>
      </p:ext>
    </p:extLst>
  </p:cSld>
  <p:clrMapOvr>
    <a:masterClrMapping/>
  </p:clrMapOvr>
  <p:transition spd="slow">
    <p:random/>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en-US" altLang="zh-CN">
              <a:solidFill>
                <a:srgbClr val="000000"/>
              </a:solidFill>
            </a:endParaRPr>
          </a:p>
        </p:txBody>
      </p:sp>
      <p:sp>
        <p:nvSpPr>
          <p:cNvPr id="5" name="灯片编号占位符 4"/>
          <p:cNvSpPr>
            <a:spLocks noGrp="1"/>
          </p:cNvSpPr>
          <p:nvPr>
            <p:ph type="sldNum" sz="quarter" idx="12"/>
          </p:nvPr>
        </p:nvSpPr>
        <p:spPr/>
        <p:txBody>
          <a:bodyPr/>
          <a:lstStyle>
            <a:lvl1pPr>
              <a:defRPr/>
            </a:lvl1pPr>
          </a:lstStyle>
          <a:p>
            <a:fld id="{2828AF1E-C718-4D6C-BBF5-041271170598}"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10017911"/>
      </p:ext>
    </p:extLst>
  </p:cSld>
  <p:clrMapOvr>
    <a:masterClrMapping/>
  </p:clrMapOvr>
  <p:transition spd="slow">
    <p:random/>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en-US" altLang="zh-CN">
              <a:solidFill>
                <a:srgbClr val="000000"/>
              </a:solidFill>
            </a:endParaRPr>
          </a:p>
        </p:txBody>
      </p:sp>
      <p:sp>
        <p:nvSpPr>
          <p:cNvPr id="4" name="灯片编号占位符 3"/>
          <p:cNvSpPr>
            <a:spLocks noGrp="1"/>
          </p:cNvSpPr>
          <p:nvPr>
            <p:ph type="sldNum" sz="quarter" idx="12"/>
          </p:nvPr>
        </p:nvSpPr>
        <p:spPr/>
        <p:txBody>
          <a:bodyPr/>
          <a:lstStyle>
            <a:lvl1pPr>
              <a:defRPr/>
            </a:lvl1pPr>
          </a:lstStyle>
          <a:p>
            <a:fld id="{6020A057-3F61-4B44-BB9C-E3E1BE92E57E}"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707115866"/>
      </p:ext>
    </p:extLst>
  </p:cSld>
  <p:clrMapOvr>
    <a:masterClrMapping/>
  </p:clrMapOvr>
  <p:transition spd="slow">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图片 7" descr="飞鸽.gi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0"/>
            <a:ext cx="7143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7"/>
          <p:cNvSpPr txBox="1"/>
          <p:nvPr userDrawn="1"/>
        </p:nvSpPr>
        <p:spPr>
          <a:xfrm>
            <a:off x="7000860" y="2"/>
            <a:ext cx="2143140" cy="461665"/>
          </a:xfrm>
          <a:prstGeom prst="rect">
            <a:avLst/>
          </a:prstGeom>
          <a:noFill/>
        </p:spPr>
        <p:txBody>
          <a:bodyPr>
            <a:spAutoFit/>
          </a:bodyPr>
          <a:lstStyle/>
          <a:p>
            <a:pPr fontAlgn="base">
              <a:spcBef>
                <a:spcPct val="0"/>
              </a:spcBef>
              <a:spcAft>
                <a:spcPct val="0"/>
              </a:spcAft>
              <a:defRPr/>
            </a:pPr>
            <a:r>
              <a:rPr lang="zh-CN" altLang="en-US" sz="2400" dirty="0">
                <a:solidFill>
                  <a:prstClr val="black"/>
                </a:solidFill>
                <a:effectLst>
                  <a:glow rad="139700">
                    <a:srgbClr val="C0504D">
                      <a:satMod val="175000"/>
                      <a:alpha val="40000"/>
                    </a:srgbClr>
                  </a:glow>
                </a:effectLst>
                <a:latin typeface="华文行楷" pitchFamily="2" charset="-122"/>
                <a:ea typeface="华文行楷" pitchFamily="2" charset="-122"/>
              </a:rPr>
              <a:t>微机接口技术</a:t>
            </a: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3"/>
          <p:cNvSpPr>
            <a:spLocks noGrp="1"/>
          </p:cNvSpPr>
          <p:nvPr>
            <p:ph type="dt" sz="half" idx="10"/>
          </p:nvPr>
        </p:nvSpPr>
        <p:spPr/>
        <p:txBody>
          <a:bodyPr/>
          <a:lstStyle>
            <a:lvl1pPr>
              <a:defRPr/>
            </a:lvl1pPr>
          </a:lstStyle>
          <a:p>
            <a:pPr>
              <a:defRPr/>
            </a:pPr>
            <a:endParaRPr lang="en-US" altLang="zh-CN">
              <a:solidFill>
                <a:prstClr val="black">
                  <a:tint val="75000"/>
                </a:prstClr>
              </a:solidFill>
            </a:endParaRPr>
          </a:p>
        </p:txBody>
      </p:sp>
      <p:sp>
        <p:nvSpPr>
          <p:cNvPr id="7"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北京理工大学计算机科学技术学院</a:t>
            </a:r>
            <a:endParaRPr lang="en-US" altLang="zh-CN">
              <a:solidFill>
                <a:prstClr val="black">
                  <a:tint val="75000"/>
                </a:prstClr>
              </a:solidFill>
            </a:endParaRPr>
          </a:p>
          <a:p>
            <a:pPr>
              <a:defRPr/>
            </a:pPr>
            <a:endParaRPr lang="en-US" altLang="zh-CN">
              <a:solidFill>
                <a:prstClr val="black">
                  <a:tint val="75000"/>
                </a:prstClr>
              </a:solidFill>
            </a:endParaRPr>
          </a:p>
        </p:txBody>
      </p:sp>
      <p:sp>
        <p:nvSpPr>
          <p:cNvPr id="8" name="灯片编号占位符 5"/>
          <p:cNvSpPr>
            <a:spLocks noGrp="1"/>
          </p:cNvSpPr>
          <p:nvPr>
            <p:ph type="sldNum" sz="quarter" idx="12"/>
          </p:nvPr>
        </p:nvSpPr>
        <p:spPr/>
        <p:txBody>
          <a:bodyPr/>
          <a:lstStyle>
            <a:lvl1pPr>
              <a:defRPr/>
            </a:lvl1pPr>
          </a:lstStyle>
          <a:p>
            <a:fld id="{D28541D9-50AC-49EC-9932-D7C8E9A9234F}" type="slidenum">
              <a:rPr lang="en-US" altLang="zh-CN"/>
              <a:pPr/>
              <a:t>‹#›</a:t>
            </a:fld>
            <a:endParaRPr lang="en-US" altLang="zh-CN"/>
          </a:p>
        </p:txBody>
      </p:sp>
    </p:spTree>
    <p:extLst>
      <p:ext uri="{BB962C8B-B14F-4D97-AF65-F5344CB8AC3E}">
        <p14:creationId xmlns:p14="http://schemas.microsoft.com/office/powerpoint/2010/main" val="33043481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en-US" altLang="zh-CN">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北京理工大学计算机科学技术学院</a:t>
            </a:r>
            <a:endParaRPr lang="en-US" altLang="zh-CN">
              <a:solidFill>
                <a:prstClr val="black">
                  <a:tint val="75000"/>
                </a:prstClr>
              </a:solidFill>
            </a:endParaRPr>
          </a:p>
          <a:p>
            <a:pPr>
              <a:defRPr/>
            </a:pPr>
            <a:endParaRPr lang="en-US" altLang="zh-CN">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fld id="{92851E57-A596-486B-8CCC-1CE63DA121B9}" type="slidenum">
              <a:rPr lang="en-US" altLang="zh-CN"/>
              <a:pPr/>
              <a:t>‹#›</a:t>
            </a:fld>
            <a:endParaRPr lang="en-US" altLang="zh-CN"/>
          </a:p>
        </p:txBody>
      </p:sp>
    </p:spTree>
    <p:extLst>
      <p:ext uri="{BB962C8B-B14F-4D97-AF65-F5344CB8AC3E}">
        <p14:creationId xmlns:p14="http://schemas.microsoft.com/office/powerpoint/2010/main" val="444082660"/>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8E85DB93-3DD0-4D7D-89BE-48C787EF4BD1}"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691761355"/>
      </p:ext>
    </p:extLst>
  </p:cSld>
  <p:clrMapOvr>
    <a:masterClrMapping/>
  </p:clrMapOvr>
  <p:transition spd="slow">
    <p:random/>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CFB0FF19-96A9-4ADB-98CD-6D521253CD2B}"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433701316"/>
      </p:ext>
    </p:extLst>
  </p:cSld>
  <p:clrMapOvr>
    <a:masterClrMapping/>
  </p:clrMapOvr>
  <p:transition spd="slow">
    <p:random/>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89F6BAED-0FBF-440A-8A0F-1791FB79CCD1}"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763790089"/>
      </p:ext>
    </p:extLst>
  </p:cSld>
  <p:clrMapOvr>
    <a:masterClrMapping/>
  </p:clrMapOvr>
  <p:transition spd="slow">
    <p:random/>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11963" y="304800"/>
            <a:ext cx="2143125" cy="58277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81000" y="304800"/>
            <a:ext cx="6278563" cy="58277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28C9A374-3768-48E5-A634-FC280C77EBD1}"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768129079"/>
      </p:ext>
    </p:extLst>
  </p:cSld>
  <p:clrMapOvr>
    <a:masterClrMapping/>
  </p:clrMapOvr>
  <p:transition spd="slow">
    <p:random/>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9228" name="Rectangle 12"/>
          <p:cNvSpPr>
            <a:spLocks noGrp="1" noChangeArrowheads="1"/>
          </p:cNvSpPr>
          <p:nvPr>
            <p:ph type="ctrTitle"/>
          </p:nvPr>
        </p:nvSpPr>
        <p:spPr>
          <a:xfrm>
            <a:off x="990600" y="1828800"/>
            <a:ext cx="7772400" cy="1143000"/>
          </a:xfrm>
        </p:spPr>
        <p:txBody>
          <a:bodyPr/>
          <a:lstStyle>
            <a:lvl1pPr>
              <a:defRPr/>
            </a:lvl1pPr>
          </a:lstStyle>
          <a:p>
            <a:pPr lvl="0"/>
            <a:r>
              <a:rPr lang="zh-CN" altLang="en-US" noProof="0" smtClean="0"/>
              <a:t>单击此处编辑母版标题样式</a:t>
            </a:r>
          </a:p>
        </p:txBody>
      </p:sp>
      <p:sp>
        <p:nvSpPr>
          <p:cNvPr id="9229"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zh-CN" altLang="en-US" noProof="0" smtClean="0"/>
              <a:t>单击此处编辑母版副标题样式</a:t>
            </a:r>
          </a:p>
        </p:txBody>
      </p:sp>
      <p:sp>
        <p:nvSpPr>
          <p:cNvPr id="9230" name="Rectangle 14"/>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solidFill>
                <a:srgbClr val="1C1C1C"/>
              </a:solidFill>
            </a:endParaRPr>
          </a:p>
        </p:txBody>
      </p:sp>
      <p:sp>
        <p:nvSpPr>
          <p:cNvPr id="9231" name="Rectangle 15"/>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solidFill>
                <a:srgbClr val="1C1C1C"/>
              </a:solidFill>
            </a:endParaRPr>
          </a:p>
        </p:txBody>
      </p:sp>
      <p:sp>
        <p:nvSpPr>
          <p:cNvPr id="9232" name="Rectangle 16"/>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E5FCF170-6399-4241-9947-5121ABAE33A8}" type="slidenum">
              <a:rPr lang="en-US" altLang="zh-CN">
                <a:solidFill>
                  <a:srgbClr val="1C1C1C"/>
                </a:solidFill>
              </a:rPr>
              <a:pPr/>
              <a:t>‹#›</a:t>
            </a:fld>
            <a:endParaRPr lang="en-US" altLang="zh-CN">
              <a:solidFill>
                <a:srgbClr val="1C1C1C"/>
              </a:solidFill>
            </a:endParaRPr>
          </a:p>
        </p:txBody>
      </p:sp>
    </p:spTree>
    <p:extLst>
      <p:ext uri="{BB962C8B-B14F-4D97-AF65-F5344CB8AC3E}">
        <p14:creationId xmlns:p14="http://schemas.microsoft.com/office/powerpoint/2010/main" val="119742226"/>
      </p:ext>
    </p:extLst>
  </p:cSld>
  <p:clrMapOvr>
    <a:masterClrMapping/>
  </p:clrMapOvr>
  <p:transition spd="slow">
    <p:random/>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D4153EBD-3281-4D2E-925C-61BBFB05DDC7}"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561197885"/>
      </p:ext>
    </p:extLst>
  </p:cSld>
  <p:clrMapOvr>
    <a:masterClrMapping/>
  </p:clrMapOvr>
  <p:transition spd="slow">
    <p:random/>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E37BB285-C9EB-4277-BD07-324D40B75BC4}"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083783284"/>
      </p:ext>
    </p:extLst>
  </p:cSld>
  <p:clrMapOvr>
    <a:masterClrMapping/>
  </p:clrMapOvr>
  <p:transition spd="slow">
    <p:random/>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81000" y="1752600"/>
            <a:ext cx="4210050" cy="43799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43450" y="1752600"/>
            <a:ext cx="4211638" cy="43799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1EF56935-21C0-42B3-A3A0-B432D1E88EBE}"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32592706"/>
      </p:ext>
    </p:extLst>
  </p:cSld>
  <p:clrMapOvr>
    <a:masterClrMapping/>
  </p:clrMapOvr>
  <p:transition spd="slow">
    <p:random/>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en-US" altLang="zh-CN">
              <a:solidFill>
                <a:srgbClr val="000000"/>
              </a:solidFill>
            </a:endParaRPr>
          </a:p>
        </p:txBody>
      </p:sp>
      <p:sp>
        <p:nvSpPr>
          <p:cNvPr id="9" name="灯片编号占位符 8"/>
          <p:cNvSpPr>
            <a:spLocks noGrp="1"/>
          </p:cNvSpPr>
          <p:nvPr>
            <p:ph type="sldNum" sz="quarter" idx="12"/>
          </p:nvPr>
        </p:nvSpPr>
        <p:spPr/>
        <p:txBody>
          <a:bodyPr/>
          <a:lstStyle>
            <a:lvl1pPr>
              <a:defRPr/>
            </a:lvl1pPr>
          </a:lstStyle>
          <a:p>
            <a:fld id="{26D300C2-9D8E-4B48-A59D-C57FC64A75C9}"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829204668"/>
      </p:ext>
    </p:extLst>
  </p:cSld>
  <p:clrMapOvr>
    <a:masterClrMapping/>
  </p:clrMapOvr>
  <p:transition spd="slow">
    <p:random/>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en-US" altLang="zh-CN">
              <a:solidFill>
                <a:srgbClr val="000000"/>
              </a:solidFill>
            </a:endParaRPr>
          </a:p>
        </p:txBody>
      </p:sp>
      <p:sp>
        <p:nvSpPr>
          <p:cNvPr id="5" name="灯片编号占位符 4"/>
          <p:cNvSpPr>
            <a:spLocks noGrp="1"/>
          </p:cNvSpPr>
          <p:nvPr>
            <p:ph type="sldNum" sz="quarter" idx="12"/>
          </p:nvPr>
        </p:nvSpPr>
        <p:spPr/>
        <p:txBody>
          <a:bodyPr/>
          <a:lstStyle>
            <a:lvl1pPr>
              <a:defRPr/>
            </a:lvl1pPr>
          </a:lstStyle>
          <a:p>
            <a:fld id="{2828AF1E-C718-4D6C-BBF5-041271170598}"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628734259"/>
      </p:ext>
    </p:extLst>
  </p:cSld>
  <p:clrMapOvr>
    <a:masterClrMapping/>
  </p:clrMapOvr>
  <p:transition spd="slow">
    <p:rand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en-US" altLang="zh-CN">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北京理工大学计算机科学技术学院</a:t>
            </a:r>
            <a:endParaRPr lang="en-US" altLang="zh-CN">
              <a:solidFill>
                <a:prstClr val="black">
                  <a:tint val="75000"/>
                </a:prstClr>
              </a:solidFill>
            </a:endParaRPr>
          </a:p>
          <a:p>
            <a:pPr>
              <a:defRPr/>
            </a:pPr>
            <a:endParaRPr lang="en-US" altLang="zh-CN">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fld id="{AF5F2888-429B-4F49-8CCB-F8814892F60A}" type="slidenum">
              <a:rPr lang="en-US" altLang="zh-CN"/>
              <a:pPr/>
              <a:t>‹#›</a:t>
            </a:fld>
            <a:endParaRPr lang="en-US" altLang="zh-CN"/>
          </a:p>
        </p:txBody>
      </p:sp>
    </p:spTree>
    <p:extLst>
      <p:ext uri="{BB962C8B-B14F-4D97-AF65-F5344CB8AC3E}">
        <p14:creationId xmlns:p14="http://schemas.microsoft.com/office/powerpoint/2010/main" val="3127525363"/>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en-US" altLang="zh-CN">
              <a:solidFill>
                <a:srgbClr val="000000"/>
              </a:solidFill>
            </a:endParaRPr>
          </a:p>
        </p:txBody>
      </p:sp>
      <p:sp>
        <p:nvSpPr>
          <p:cNvPr id="4" name="灯片编号占位符 3"/>
          <p:cNvSpPr>
            <a:spLocks noGrp="1"/>
          </p:cNvSpPr>
          <p:nvPr>
            <p:ph type="sldNum" sz="quarter" idx="12"/>
          </p:nvPr>
        </p:nvSpPr>
        <p:spPr/>
        <p:txBody>
          <a:bodyPr/>
          <a:lstStyle>
            <a:lvl1pPr>
              <a:defRPr/>
            </a:lvl1pPr>
          </a:lstStyle>
          <a:p>
            <a:fld id="{6020A057-3F61-4B44-BB9C-E3E1BE92E57E}"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173909604"/>
      </p:ext>
    </p:extLst>
  </p:cSld>
  <p:clrMapOvr>
    <a:masterClrMapping/>
  </p:clrMapOvr>
  <p:transition spd="slow">
    <p:random/>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8E85DB93-3DD0-4D7D-89BE-48C787EF4BD1}"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924517686"/>
      </p:ext>
    </p:extLst>
  </p:cSld>
  <p:clrMapOvr>
    <a:masterClrMapping/>
  </p:clrMapOvr>
  <p:transition spd="slow">
    <p:random/>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CFB0FF19-96A9-4ADB-98CD-6D521253CD2B}"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356062537"/>
      </p:ext>
    </p:extLst>
  </p:cSld>
  <p:clrMapOvr>
    <a:masterClrMapping/>
  </p:clrMapOvr>
  <p:transition spd="slow">
    <p:random/>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89F6BAED-0FBF-440A-8A0F-1791FB79CCD1}"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060679724"/>
      </p:ext>
    </p:extLst>
  </p:cSld>
  <p:clrMapOvr>
    <a:masterClrMapping/>
  </p:clrMapOvr>
  <p:transition spd="slow">
    <p:random/>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11963" y="304800"/>
            <a:ext cx="2143125" cy="58277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81000" y="304800"/>
            <a:ext cx="6278563" cy="58277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28C9A374-3768-48E5-A634-FC280C77EBD1}"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552319509"/>
      </p:ext>
    </p:extLst>
  </p:cSld>
  <p:clrMapOvr>
    <a:masterClrMapping/>
  </p:clrMapOvr>
  <p:transition spd="slow">
    <p:random/>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9228" name="Rectangle 12"/>
          <p:cNvSpPr>
            <a:spLocks noGrp="1" noChangeArrowheads="1"/>
          </p:cNvSpPr>
          <p:nvPr>
            <p:ph type="ctrTitle"/>
          </p:nvPr>
        </p:nvSpPr>
        <p:spPr>
          <a:xfrm>
            <a:off x="990600" y="1828800"/>
            <a:ext cx="7772400" cy="1143000"/>
          </a:xfrm>
        </p:spPr>
        <p:txBody>
          <a:bodyPr/>
          <a:lstStyle>
            <a:lvl1pPr>
              <a:defRPr/>
            </a:lvl1pPr>
          </a:lstStyle>
          <a:p>
            <a:r>
              <a:rPr lang="zh-CN" altLang="en-US"/>
              <a:t>单击此处编辑母版标题样式</a:t>
            </a:r>
          </a:p>
        </p:txBody>
      </p:sp>
      <p:sp>
        <p:nvSpPr>
          <p:cNvPr id="9229"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solidFill>
                <a:srgbClr val="1C1C1C"/>
              </a:solidFill>
            </a:endParaRPr>
          </a:p>
        </p:txBody>
      </p:sp>
      <p:sp>
        <p:nvSpPr>
          <p:cNvPr id="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solidFill>
                <a:srgbClr val="1C1C1C"/>
              </a:solidFill>
            </a:endParaRPr>
          </a:p>
        </p:txBody>
      </p:sp>
      <p:sp>
        <p:nvSpPr>
          <p:cNvPr id="6" name="Rectangle 16"/>
          <p:cNvSpPr>
            <a:spLocks noGrp="1" noChangeArrowheads="1"/>
          </p:cNvSpPr>
          <p:nvPr>
            <p:ph type="sldNum" sz="quarter" idx="12"/>
          </p:nvPr>
        </p:nvSpPr>
        <p:spPr>
          <a:xfrm>
            <a:off x="6858000" y="6248400"/>
            <a:ext cx="1905000" cy="457200"/>
          </a:xfrm>
        </p:spPr>
        <p:txBody>
          <a:bodyPr/>
          <a:lstStyle>
            <a:lvl1pPr>
              <a:defRPr smtClean="0">
                <a:solidFill>
                  <a:schemeClr val="bg2"/>
                </a:solidFill>
              </a:defRPr>
            </a:lvl1pPr>
          </a:lstStyle>
          <a:p>
            <a:pPr>
              <a:defRPr/>
            </a:pPr>
            <a:fld id="{39F256D0-7509-43DF-8DFD-4E0449B5C6B3}" type="slidenum">
              <a:rPr lang="en-US" altLang="zh-CN">
                <a:solidFill>
                  <a:srgbClr val="1C1C1C"/>
                </a:solidFill>
              </a:rPr>
              <a:pPr>
                <a:defRPr/>
              </a:pPr>
              <a:t>‹#›</a:t>
            </a:fld>
            <a:endParaRPr lang="en-US" altLang="zh-CN">
              <a:solidFill>
                <a:srgbClr val="1C1C1C"/>
              </a:solidFill>
            </a:endParaRPr>
          </a:p>
        </p:txBody>
      </p:sp>
    </p:spTree>
    <p:extLst>
      <p:ext uri="{BB962C8B-B14F-4D97-AF65-F5344CB8AC3E}">
        <p14:creationId xmlns:p14="http://schemas.microsoft.com/office/powerpoint/2010/main" val="1559358805"/>
      </p:ext>
    </p:extLst>
  </p:cSld>
  <p:clrMapOvr>
    <a:masterClrMapping/>
  </p:clrMapOvr>
  <p:transition spd="slow">
    <p:random/>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D5D4E531-CCF9-410F-8AA2-5E4D14C8A62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897255830"/>
      </p:ext>
    </p:extLst>
  </p:cSld>
  <p:clrMapOvr>
    <a:masterClrMapping/>
  </p:clrMapOvr>
  <p:transition spd="slow">
    <p:random/>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AE3CD010-A451-4B22-B2A8-57BBB8727D9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863704098"/>
      </p:ext>
    </p:extLst>
  </p:cSld>
  <p:clrMapOvr>
    <a:masterClrMapping/>
  </p:clrMapOvr>
  <p:transition spd="slow">
    <p:random/>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81000" y="1752600"/>
            <a:ext cx="4210050" cy="43799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43450" y="1752600"/>
            <a:ext cx="4211638" cy="43799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03015529-CC27-4257-A886-AEF7CE542986}"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31185798"/>
      </p:ext>
    </p:extLst>
  </p:cSld>
  <p:clrMapOvr>
    <a:masterClrMapping/>
  </p:clrMapOvr>
  <p:transition spd="slow">
    <p:random/>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13"/>
          <p:cNvSpPr>
            <a:spLocks noGrp="1" noChangeArrowheads="1"/>
          </p:cNvSpPr>
          <p:nvPr>
            <p:ph type="sldNum" sz="quarter" idx="12"/>
          </p:nvPr>
        </p:nvSpPr>
        <p:spPr>
          <a:ln/>
        </p:spPr>
        <p:txBody>
          <a:bodyPr/>
          <a:lstStyle>
            <a:lvl1pPr>
              <a:defRPr/>
            </a:lvl1pPr>
          </a:lstStyle>
          <a:p>
            <a:pPr>
              <a:defRPr/>
            </a:pPr>
            <a:fld id="{2F1FF130-B58A-4730-942C-3C3E350FE6B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856507746"/>
      </p:ext>
    </p:extLst>
  </p:cSld>
  <p:clrMapOvr>
    <a:masterClrMapping/>
  </p:clrMapOvr>
  <p:transition spd="slow">
    <p:rand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en-US" altLang="zh-CN">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北京理工大学计算机科学技术学院</a:t>
            </a:r>
            <a:endParaRPr lang="en-US" altLang="zh-CN">
              <a:solidFill>
                <a:prstClr val="black">
                  <a:tint val="75000"/>
                </a:prstClr>
              </a:solidFill>
            </a:endParaRPr>
          </a:p>
          <a:p>
            <a:pPr>
              <a:defRPr/>
            </a:pPr>
            <a:endParaRPr lang="en-US" altLang="zh-CN">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fld id="{74A46F16-B699-4DC6-8077-D74781CD9097}" type="slidenum">
              <a:rPr lang="en-US" altLang="zh-CN"/>
              <a:pPr/>
              <a:t>‹#›</a:t>
            </a:fld>
            <a:endParaRPr lang="en-US" altLang="zh-CN"/>
          </a:p>
        </p:txBody>
      </p:sp>
    </p:spTree>
    <p:extLst>
      <p:ext uri="{BB962C8B-B14F-4D97-AF65-F5344CB8AC3E}">
        <p14:creationId xmlns:p14="http://schemas.microsoft.com/office/powerpoint/2010/main" val="1430841036"/>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13"/>
          <p:cNvSpPr>
            <a:spLocks noGrp="1" noChangeArrowheads="1"/>
          </p:cNvSpPr>
          <p:nvPr>
            <p:ph type="sldNum" sz="quarter" idx="12"/>
          </p:nvPr>
        </p:nvSpPr>
        <p:spPr>
          <a:ln/>
        </p:spPr>
        <p:txBody>
          <a:bodyPr/>
          <a:lstStyle>
            <a:lvl1pPr>
              <a:defRPr/>
            </a:lvl1pPr>
          </a:lstStyle>
          <a:p>
            <a:pPr>
              <a:defRPr/>
            </a:pPr>
            <a:fld id="{49A6C138-B5CD-40C6-985B-435451935C8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759114372"/>
      </p:ext>
    </p:extLst>
  </p:cSld>
  <p:clrMapOvr>
    <a:masterClrMapping/>
  </p:clrMapOvr>
  <p:transition spd="slow">
    <p:random/>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13"/>
          <p:cNvSpPr>
            <a:spLocks noGrp="1" noChangeArrowheads="1"/>
          </p:cNvSpPr>
          <p:nvPr>
            <p:ph type="sldNum" sz="quarter" idx="12"/>
          </p:nvPr>
        </p:nvSpPr>
        <p:spPr>
          <a:ln/>
        </p:spPr>
        <p:txBody>
          <a:bodyPr/>
          <a:lstStyle>
            <a:lvl1pPr>
              <a:defRPr/>
            </a:lvl1pPr>
          </a:lstStyle>
          <a:p>
            <a:pPr>
              <a:defRPr/>
            </a:pPr>
            <a:fld id="{952AC416-D586-49BD-B4F1-A906B030C39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2581056"/>
      </p:ext>
    </p:extLst>
  </p:cSld>
  <p:clrMapOvr>
    <a:masterClrMapping/>
  </p:clrMapOvr>
  <p:transition spd="slow">
    <p:random/>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3E69E085-6E3E-4E59-ACB0-C79B2958CAA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314009031"/>
      </p:ext>
    </p:extLst>
  </p:cSld>
  <p:clrMapOvr>
    <a:masterClrMapping/>
  </p:clrMapOvr>
  <p:transition spd="slow">
    <p:random/>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56C13F83-92F7-4CCB-8856-25B961967BB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530282593"/>
      </p:ext>
    </p:extLst>
  </p:cSld>
  <p:clrMapOvr>
    <a:masterClrMapping/>
  </p:clrMapOvr>
  <p:transition spd="slow">
    <p:random/>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6A1454AE-4A28-4DF5-B18C-F66AEE789CC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363620700"/>
      </p:ext>
    </p:extLst>
  </p:cSld>
  <p:clrMapOvr>
    <a:masterClrMapping/>
  </p:clrMapOvr>
  <p:transition spd="slow">
    <p:random/>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11963" y="304800"/>
            <a:ext cx="2143125" cy="58277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81000" y="304800"/>
            <a:ext cx="6278563" cy="58277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8BF3B45A-A615-49CF-A765-D5C9712AC81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72368886"/>
      </p:ext>
    </p:extLst>
  </p:cSld>
  <p:clrMapOvr>
    <a:masterClrMapping/>
  </p:clrMapOvr>
  <p:transition spd="slow">
    <p:random/>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9228" name="Rectangle 12"/>
          <p:cNvSpPr>
            <a:spLocks noGrp="1" noChangeArrowheads="1"/>
          </p:cNvSpPr>
          <p:nvPr>
            <p:ph type="ctrTitle"/>
          </p:nvPr>
        </p:nvSpPr>
        <p:spPr>
          <a:xfrm>
            <a:off x="990600" y="1828800"/>
            <a:ext cx="7772400" cy="1143000"/>
          </a:xfrm>
        </p:spPr>
        <p:txBody>
          <a:bodyPr/>
          <a:lstStyle>
            <a:lvl1pPr>
              <a:defRPr/>
            </a:lvl1pPr>
          </a:lstStyle>
          <a:p>
            <a:r>
              <a:rPr lang="zh-CN" altLang="en-US"/>
              <a:t>单击此处编辑母版标题样式</a:t>
            </a:r>
          </a:p>
        </p:txBody>
      </p:sp>
      <p:sp>
        <p:nvSpPr>
          <p:cNvPr id="9229"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solidFill>
                <a:srgbClr val="1C1C1C"/>
              </a:solidFill>
            </a:endParaRPr>
          </a:p>
        </p:txBody>
      </p:sp>
      <p:sp>
        <p:nvSpPr>
          <p:cNvPr id="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solidFill>
                <a:srgbClr val="1C1C1C"/>
              </a:solidFill>
            </a:endParaRPr>
          </a:p>
        </p:txBody>
      </p:sp>
      <p:sp>
        <p:nvSpPr>
          <p:cNvPr id="6" name="Rectangle 16"/>
          <p:cNvSpPr>
            <a:spLocks noGrp="1" noChangeArrowheads="1"/>
          </p:cNvSpPr>
          <p:nvPr>
            <p:ph type="sldNum" sz="quarter" idx="12"/>
          </p:nvPr>
        </p:nvSpPr>
        <p:spPr>
          <a:xfrm>
            <a:off x="6858000" y="6248400"/>
            <a:ext cx="1905000" cy="457200"/>
          </a:xfrm>
        </p:spPr>
        <p:txBody>
          <a:bodyPr/>
          <a:lstStyle>
            <a:lvl1pPr>
              <a:defRPr smtClean="0">
                <a:solidFill>
                  <a:schemeClr val="bg2"/>
                </a:solidFill>
              </a:defRPr>
            </a:lvl1pPr>
          </a:lstStyle>
          <a:p>
            <a:pPr>
              <a:defRPr/>
            </a:pPr>
            <a:fld id="{39F256D0-7509-43DF-8DFD-4E0449B5C6B3}" type="slidenum">
              <a:rPr lang="en-US" altLang="zh-CN">
                <a:solidFill>
                  <a:srgbClr val="1C1C1C"/>
                </a:solidFill>
              </a:rPr>
              <a:pPr>
                <a:defRPr/>
              </a:pPr>
              <a:t>‹#›</a:t>
            </a:fld>
            <a:endParaRPr lang="en-US" altLang="zh-CN">
              <a:solidFill>
                <a:srgbClr val="1C1C1C"/>
              </a:solidFill>
            </a:endParaRPr>
          </a:p>
        </p:txBody>
      </p:sp>
    </p:spTree>
    <p:extLst>
      <p:ext uri="{BB962C8B-B14F-4D97-AF65-F5344CB8AC3E}">
        <p14:creationId xmlns:p14="http://schemas.microsoft.com/office/powerpoint/2010/main" val="3619858221"/>
      </p:ext>
    </p:extLst>
  </p:cSld>
  <p:clrMapOvr>
    <a:masterClrMapping/>
  </p:clrMapOvr>
  <p:transition spd="slow">
    <p:random/>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D5D4E531-CCF9-410F-8AA2-5E4D14C8A62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595454791"/>
      </p:ext>
    </p:extLst>
  </p:cSld>
  <p:clrMapOvr>
    <a:masterClrMapping/>
  </p:clrMapOvr>
  <p:transition spd="slow">
    <p:random/>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AE3CD010-A451-4B22-B2A8-57BBB8727D9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551131737"/>
      </p:ext>
    </p:extLst>
  </p:cSld>
  <p:clrMapOvr>
    <a:masterClrMapping/>
  </p:clrMapOvr>
  <p:transition spd="slow">
    <p:random/>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81000" y="1752600"/>
            <a:ext cx="4210050" cy="43799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43450" y="1752600"/>
            <a:ext cx="4211638" cy="43799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03015529-CC27-4257-A886-AEF7CE542986}"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063648465"/>
      </p:ext>
    </p:extLst>
  </p:cSld>
  <p:clrMapOvr>
    <a:masterClrMapping/>
  </p:clrMapOvr>
  <p:transition spd="slow">
    <p:rand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2"/>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42"/>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en-US" altLang="zh-CN">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北京理工大学计算机科学技术学院</a:t>
            </a:r>
            <a:endParaRPr lang="en-US" altLang="zh-CN">
              <a:solidFill>
                <a:prstClr val="black">
                  <a:tint val="75000"/>
                </a:prstClr>
              </a:solidFill>
            </a:endParaRPr>
          </a:p>
          <a:p>
            <a:pPr>
              <a:defRPr/>
            </a:pPr>
            <a:endParaRPr lang="en-US" altLang="zh-CN">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fld id="{9FA9CF10-11EC-453F-B9EB-59E6DB90F06A}" type="slidenum">
              <a:rPr lang="en-US" altLang="zh-CN"/>
              <a:pPr/>
              <a:t>‹#›</a:t>
            </a:fld>
            <a:endParaRPr lang="en-US" altLang="zh-CN"/>
          </a:p>
        </p:txBody>
      </p:sp>
    </p:spTree>
    <p:extLst>
      <p:ext uri="{BB962C8B-B14F-4D97-AF65-F5344CB8AC3E}">
        <p14:creationId xmlns:p14="http://schemas.microsoft.com/office/powerpoint/2010/main" val="1884755228"/>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13"/>
          <p:cNvSpPr>
            <a:spLocks noGrp="1" noChangeArrowheads="1"/>
          </p:cNvSpPr>
          <p:nvPr>
            <p:ph type="sldNum" sz="quarter" idx="12"/>
          </p:nvPr>
        </p:nvSpPr>
        <p:spPr>
          <a:ln/>
        </p:spPr>
        <p:txBody>
          <a:bodyPr/>
          <a:lstStyle>
            <a:lvl1pPr>
              <a:defRPr/>
            </a:lvl1pPr>
          </a:lstStyle>
          <a:p>
            <a:pPr>
              <a:defRPr/>
            </a:pPr>
            <a:fld id="{2F1FF130-B58A-4730-942C-3C3E350FE6B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977178536"/>
      </p:ext>
    </p:extLst>
  </p:cSld>
  <p:clrMapOvr>
    <a:masterClrMapping/>
  </p:clrMapOvr>
  <p:transition spd="slow">
    <p:random/>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13"/>
          <p:cNvSpPr>
            <a:spLocks noGrp="1" noChangeArrowheads="1"/>
          </p:cNvSpPr>
          <p:nvPr>
            <p:ph type="sldNum" sz="quarter" idx="12"/>
          </p:nvPr>
        </p:nvSpPr>
        <p:spPr>
          <a:ln/>
        </p:spPr>
        <p:txBody>
          <a:bodyPr/>
          <a:lstStyle>
            <a:lvl1pPr>
              <a:defRPr/>
            </a:lvl1pPr>
          </a:lstStyle>
          <a:p>
            <a:pPr>
              <a:defRPr/>
            </a:pPr>
            <a:fld id="{49A6C138-B5CD-40C6-985B-435451935C8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607243004"/>
      </p:ext>
    </p:extLst>
  </p:cSld>
  <p:clrMapOvr>
    <a:masterClrMapping/>
  </p:clrMapOvr>
  <p:transition spd="slow">
    <p:random/>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13"/>
          <p:cNvSpPr>
            <a:spLocks noGrp="1" noChangeArrowheads="1"/>
          </p:cNvSpPr>
          <p:nvPr>
            <p:ph type="sldNum" sz="quarter" idx="12"/>
          </p:nvPr>
        </p:nvSpPr>
        <p:spPr>
          <a:ln/>
        </p:spPr>
        <p:txBody>
          <a:bodyPr/>
          <a:lstStyle>
            <a:lvl1pPr>
              <a:defRPr/>
            </a:lvl1pPr>
          </a:lstStyle>
          <a:p>
            <a:pPr>
              <a:defRPr/>
            </a:pPr>
            <a:fld id="{952AC416-D586-49BD-B4F1-A906B030C39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186792955"/>
      </p:ext>
    </p:extLst>
  </p:cSld>
  <p:clrMapOvr>
    <a:masterClrMapping/>
  </p:clrMapOvr>
  <p:transition spd="slow">
    <p:random/>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3E69E085-6E3E-4E59-ACB0-C79B2958CAA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07847614"/>
      </p:ext>
    </p:extLst>
  </p:cSld>
  <p:clrMapOvr>
    <a:masterClrMapping/>
  </p:clrMapOvr>
  <p:transition spd="slow">
    <p:random/>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56C13F83-92F7-4CCB-8856-25B961967BB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18712118"/>
      </p:ext>
    </p:extLst>
  </p:cSld>
  <p:clrMapOvr>
    <a:masterClrMapping/>
  </p:clrMapOvr>
  <p:transition spd="slow">
    <p:random/>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6A1454AE-4A28-4DF5-B18C-F66AEE789CC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810101503"/>
      </p:ext>
    </p:extLst>
  </p:cSld>
  <p:clrMapOvr>
    <a:masterClrMapping/>
  </p:clrMapOvr>
  <p:transition spd="slow">
    <p:random/>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11963" y="304800"/>
            <a:ext cx="2143125" cy="58277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81000" y="304800"/>
            <a:ext cx="6278563" cy="58277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8BF3B45A-A615-49CF-A765-D5C9712AC81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877382343"/>
      </p:ext>
    </p:extLst>
  </p:cSld>
  <p:clrMapOvr>
    <a:masterClrMapping/>
  </p:clrMapOvr>
  <p:transition spd="slow">
    <p:random/>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9228" name="Rectangle 12"/>
          <p:cNvSpPr>
            <a:spLocks noGrp="1" noChangeArrowheads="1"/>
          </p:cNvSpPr>
          <p:nvPr>
            <p:ph type="ctrTitle"/>
          </p:nvPr>
        </p:nvSpPr>
        <p:spPr>
          <a:xfrm>
            <a:off x="990600" y="1828800"/>
            <a:ext cx="7772400" cy="1143000"/>
          </a:xfrm>
        </p:spPr>
        <p:txBody>
          <a:bodyPr/>
          <a:lstStyle>
            <a:lvl1pPr>
              <a:defRPr/>
            </a:lvl1pPr>
          </a:lstStyle>
          <a:p>
            <a:r>
              <a:rPr lang="zh-CN" altLang="en-US"/>
              <a:t>单击此处编辑母版标题样式</a:t>
            </a:r>
          </a:p>
        </p:txBody>
      </p:sp>
      <p:sp>
        <p:nvSpPr>
          <p:cNvPr id="9229"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solidFill>
                <a:srgbClr val="1C1C1C"/>
              </a:solidFill>
            </a:endParaRPr>
          </a:p>
        </p:txBody>
      </p:sp>
      <p:sp>
        <p:nvSpPr>
          <p:cNvPr id="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solidFill>
                <a:srgbClr val="1C1C1C"/>
              </a:solidFill>
            </a:endParaRPr>
          </a:p>
        </p:txBody>
      </p:sp>
      <p:sp>
        <p:nvSpPr>
          <p:cNvPr id="6" name="Rectangle 16"/>
          <p:cNvSpPr>
            <a:spLocks noGrp="1" noChangeArrowheads="1"/>
          </p:cNvSpPr>
          <p:nvPr>
            <p:ph type="sldNum" sz="quarter" idx="12"/>
          </p:nvPr>
        </p:nvSpPr>
        <p:spPr>
          <a:xfrm>
            <a:off x="6858000" y="6248400"/>
            <a:ext cx="1905000" cy="457200"/>
          </a:xfrm>
        </p:spPr>
        <p:txBody>
          <a:bodyPr/>
          <a:lstStyle>
            <a:lvl1pPr>
              <a:defRPr smtClean="0">
                <a:solidFill>
                  <a:schemeClr val="bg2"/>
                </a:solidFill>
              </a:defRPr>
            </a:lvl1pPr>
          </a:lstStyle>
          <a:p>
            <a:pPr>
              <a:defRPr/>
            </a:pPr>
            <a:fld id="{39F256D0-7509-43DF-8DFD-4E0449B5C6B3}" type="slidenum">
              <a:rPr lang="en-US" altLang="zh-CN">
                <a:solidFill>
                  <a:srgbClr val="1C1C1C"/>
                </a:solidFill>
              </a:rPr>
              <a:pPr>
                <a:defRPr/>
              </a:pPr>
              <a:t>‹#›</a:t>
            </a:fld>
            <a:endParaRPr lang="en-US" altLang="zh-CN">
              <a:solidFill>
                <a:srgbClr val="1C1C1C"/>
              </a:solidFill>
            </a:endParaRPr>
          </a:p>
        </p:txBody>
      </p:sp>
    </p:spTree>
    <p:extLst>
      <p:ext uri="{BB962C8B-B14F-4D97-AF65-F5344CB8AC3E}">
        <p14:creationId xmlns:p14="http://schemas.microsoft.com/office/powerpoint/2010/main" val="3638670099"/>
      </p:ext>
    </p:extLst>
  </p:cSld>
  <p:clrMapOvr>
    <a:masterClrMapping/>
  </p:clrMapOvr>
  <p:transition spd="slow">
    <p:random/>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D5D4E531-CCF9-410F-8AA2-5E4D14C8A62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803399518"/>
      </p:ext>
    </p:extLst>
  </p:cSld>
  <p:clrMapOvr>
    <a:masterClrMapping/>
  </p:clrMapOvr>
  <p:transition spd="slow">
    <p:random/>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AE3CD010-A451-4B22-B2A8-57BBB8727D9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836100408"/>
      </p:ext>
    </p:extLst>
  </p:cSld>
  <p:clrMapOvr>
    <a:masterClrMapping/>
  </p:clrMapOvr>
  <p:transition spd="slow">
    <p:rand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图片 7" descr="飞鸽.gif"/>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 y="0"/>
            <a:ext cx="7143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7"/>
          <p:cNvSpPr txBox="1"/>
          <p:nvPr userDrawn="1"/>
        </p:nvSpPr>
        <p:spPr>
          <a:xfrm>
            <a:off x="7000860" y="2"/>
            <a:ext cx="2143140" cy="461665"/>
          </a:xfrm>
          <a:prstGeom prst="rect">
            <a:avLst/>
          </a:prstGeom>
          <a:noFill/>
        </p:spPr>
        <p:txBody>
          <a:bodyPr>
            <a:spAutoFit/>
          </a:bodyPr>
          <a:lstStyle/>
          <a:p>
            <a:pPr fontAlgn="base">
              <a:spcBef>
                <a:spcPct val="0"/>
              </a:spcBef>
              <a:spcAft>
                <a:spcPct val="0"/>
              </a:spcAft>
              <a:defRPr/>
            </a:pPr>
            <a:r>
              <a:rPr lang="zh-CN" altLang="en-US" sz="2400" dirty="0">
                <a:solidFill>
                  <a:prstClr val="black"/>
                </a:solidFill>
                <a:effectLst>
                  <a:glow rad="139700">
                    <a:srgbClr val="C0504D">
                      <a:satMod val="175000"/>
                      <a:alpha val="40000"/>
                    </a:srgbClr>
                  </a:glow>
                </a:effectLst>
                <a:latin typeface="华文行楷" pitchFamily="2" charset="-122"/>
                <a:ea typeface="华文行楷" pitchFamily="2" charset="-122"/>
              </a:rPr>
              <a:t>微机接口技术</a:t>
            </a:r>
          </a:p>
        </p:txBody>
      </p:sp>
      <p:sp>
        <p:nvSpPr>
          <p:cNvPr id="109570" name="Rectangle 2"/>
          <p:cNvSpPr>
            <a:spLocks noGrp="1" noChangeArrowheads="1"/>
          </p:cNvSpPr>
          <p:nvPr>
            <p:ph type="ctrTitle"/>
          </p:nvPr>
        </p:nvSpPr>
        <p:spPr>
          <a:xfrm>
            <a:off x="647700" y="1447800"/>
            <a:ext cx="7848600" cy="1295400"/>
          </a:xfrm>
        </p:spPr>
        <p:txBody>
          <a:bodyPr/>
          <a:lstStyle>
            <a:lvl1pPr algn="ctr">
              <a:defRPr/>
            </a:lvl1pPr>
          </a:lstStyle>
          <a:p>
            <a:r>
              <a:rPr lang="zh-CN" altLang="en-US" smtClean="0"/>
              <a:t>单击此处编辑母版标题样式</a:t>
            </a:r>
            <a:endParaRPr lang="zh-CN" altLang="en-US"/>
          </a:p>
        </p:txBody>
      </p:sp>
      <p:sp>
        <p:nvSpPr>
          <p:cNvPr id="109571" name="Rectangle 3"/>
          <p:cNvSpPr>
            <a:spLocks noGrp="1" noChangeArrowheads="1"/>
          </p:cNvSpPr>
          <p:nvPr>
            <p:ph type="subTitle" idx="1"/>
          </p:nvPr>
        </p:nvSpPr>
        <p:spPr>
          <a:xfrm>
            <a:off x="533400" y="3048000"/>
            <a:ext cx="8077200" cy="635000"/>
          </a:xfrm>
        </p:spPr>
        <p:txBody>
          <a:bodyPr/>
          <a:lstStyle>
            <a:lvl1pPr marL="0" indent="0" algn="ctr">
              <a:buFontTx/>
              <a:buNone/>
              <a:defRPr sz="3600"/>
            </a:lvl1pPr>
          </a:lstStyle>
          <a:p>
            <a:r>
              <a:rPr lang="zh-CN" altLang="en-US" smtClean="0"/>
              <a:t>单击此处编辑母版副标题样式</a:t>
            </a:r>
            <a:endParaRPr lang="zh-CN" altLang="en-US"/>
          </a:p>
        </p:txBody>
      </p:sp>
      <p:sp>
        <p:nvSpPr>
          <p:cNvPr id="6" name="Rectangle 4"/>
          <p:cNvSpPr>
            <a:spLocks noGrp="1" noChangeArrowheads="1"/>
          </p:cNvSpPr>
          <p:nvPr>
            <p:ph type="dt" sz="half" idx="10"/>
          </p:nvPr>
        </p:nvSpPr>
        <p:spPr/>
        <p:txBody>
          <a:bodyPr/>
          <a:lstStyle>
            <a:lvl1pPr>
              <a:defRPr b="0">
                <a:latin typeface="Trebuchet MS" pitchFamily="34" charset="0"/>
              </a:defRPr>
            </a:lvl1pPr>
          </a:lstStyle>
          <a:p>
            <a:pPr>
              <a:defRPr/>
            </a:pPr>
            <a:endParaRPr lang="en-US" altLang="zh-CN">
              <a:solidFill>
                <a:prstClr val="black">
                  <a:tint val="75000"/>
                </a:prstClr>
              </a:solidFill>
            </a:endParaRPr>
          </a:p>
        </p:txBody>
      </p:sp>
      <p:sp>
        <p:nvSpPr>
          <p:cNvPr id="7" name="Rectangle 5"/>
          <p:cNvSpPr>
            <a:spLocks noGrp="1" noChangeArrowheads="1"/>
          </p:cNvSpPr>
          <p:nvPr>
            <p:ph type="ftr" sz="quarter" idx="11"/>
          </p:nvPr>
        </p:nvSpPr>
        <p:spPr/>
        <p:txBody>
          <a:bodyPr/>
          <a:lstStyle>
            <a:lvl1pPr>
              <a:defRPr b="0">
                <a:latin typeface="Trebuchet MS" pitchFamily="34" charset="0"/>
              </a:defRPr>
            </a:lvl1pPr>
          </a:lstStyle>
          <a:p>
            <a:pPr>
              <a:defRPr/>
            </a:pPr>
            <a:endParaRPr lang="en-US" altLang="zh-CN">
              <a:solidFill>
                <a:prstClr val="black">
                  <a:tint val="75000"/>
                </a:prstClr>
              </a:solidFill>
            </a:endParaRPr>
          </a:p>
        </p:txBody>
      </p:sp>
      <p:sp>
        <p:nvSpPr>
          <p:cNvPr id="8" name="Rectangle 6"/>
          <p:cNvSpPr>
            <a:spLocks noGrp="1" noChangeArrowheads="1"/>
          </p:cNvSpPr>
          <p:nvPr>
            <p:ph type="sldNum" sz="quarter" idx="12"/>
          </p:nvPr>
        </p:nvSpPr>
        <p:spPr/>
        <p:txBody>
          <a:bodyPr/>
          <a:lstStyle>
            <a:lvl1pPr>
              <a:defRPr>
                <a:latin typeface="Trebuchet MS" panose="020B0603020202020204" pitchFamily="34" charset="0"/>
              </a:defRPr>
            </a:lvl1pPr>
          </a:lstStyle>
          <a:p>
            <a:fld id="{DF22C971-3C65-494C-BFFC-374E7E797DF8}" type="slidenum">
              <a:rPr lang="zh-CN" altLang="en-US"/>
              <a:pPr/>
              <a:t>‹#›</a:t>
            </a:fld>
            <a:endParaRPr lang="en-US" altLang="zh-CN"/>
          </a:p>
        </p:txBody>
      </p:sp>
    </p:spTree>
    <p:extLst>
      <p:ext uri="{BB962C8B-B14F-4D97-AF65-F5344CB8AC3E}">
        <p14:creationId xmlns:p14="http://schemas.microsoft.com/office/powerpoint/2010/main" val="3442337473"/>
      </p:ext>
    </p:extLst>
  </p:cSld>
  <p:clrMapOvr>
    <a:masterClrMapping/>
  </p:clrMapOvr>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81000" y="1752600"/>
            <a:ext cx="4210050" cy="43799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43450" y="1752600"/>
            <a:ext cx="4211638" cy="43799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03015529-CC27-4257-A886-AEF7CE542986}"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883118944"/>
      </p:ext>
    </p:extLst>
  </p:cSld>
  <p:clrMapOvr>
    <a:masterClrMapping/>
  </p:clrMapOvr>
  <p:transition spd="slow">
    <p:random/>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13"/>
          <p:cNvSpPr>
            <a:spLocks noGrp="1" noChangeArrowheads="1"/>
          </p:cNvSpPr>
          <p:nvPr>
            <p:ph type="sldNum" sz="quarter" idx="12"/>
          </p:nvPr>
        </p:nvSpPr>
        <p:spPr>
          <a:ln/>
        </p:spPr>
        <p:txBody>
          <a:bodyPr/>
          <a:lstStyle>
            <a:lvl1pPr>
              <a:defRPr/>
            </a:lvl1pPr>
          </a:lstStyle>
          <a:p>
            <a:pPr>
              <a:defRPr/>
            </a:pPr>
            <a:fld id="{2F1FF130-B58A-4730-942C-3C3E350FE6B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585902925"/>
      </p:ext>
    </p:extLst>
  </p:cSld>
  <p:clrMapOvr>
    <a:masterClrMapping/>
  </p:clrMapOvr>
  <p:transition spd="slow">
    <p:random/>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13"/>
          <p:cNvSpPr>
            <a:spLocks noGrp="1" noChangeArrowheads="1"/>
          </p:cNvSpPr>
          <p:nvPr>
            <p:ph type="sldNum" sz="quarter" idx="12"/>
          </p:nvPr>
        </p:nvSpPr>
        <p:spPr>
          <a:ln/>
        </p:spPr>
        <p:txBody>
          <a:bodyPr/>
          <a:lstStyle>
            <a:lvl1pPr>
              <a:defRPr/>
            </a:lvl1pPr>
          </a:lstStyle>
          <a:p>
            <a:pPr>
              <a:defRPr/>
            </a:pPr>
            <a:fld id="{49A6C138-B5CD-40C6-985B-435451935C8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604130121"/>
      </p:ext>
    </p:extLst>
  </p:cSld>
  <p:clrMapOvr>
    <a:masterClrMapping/>
  </p:clrMapOvr>
  <p:transition spd="slow">
    <p:random/>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13"/>
          <p:cNvSpPr>
            <a:spLocks noGrp="1" noChangeArrowheads="1"/>
          </p:cNvSpPr>
          <p:nvPr>
            <p:ph type="sldNum" sz="quarter" idx="12"/>
          </p:nvPr>
        </p:nvSpPr>
        <p:spPr>
          <a:ln/>
        </p:spPr>
        <p:txBody>
          <a:bodyPr/>
          <a:lstStyle>
            <a:lvl1pPr>
              <a:defRPr/>
            </a:lvl1pPr>
          </a:lstStyle>
          <a:p>
            <a:pPr>
              <a:defRPr/>
            </a:pPr>
            <a:fld id="{952AC416-D586-49BD-B4F1-A906B030C39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237717930"/>
      </p:ext>
    </p:extLst>
  </p:cSld>
  <p:clrMapOvr>
    <a:masterClrMapping/>
  </p:clrMapOvr>
  <p:transition spd="slow">
    <p:random/>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3E69E085-6E3E-4E59-ACB0-C79B2958CAA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75645225"/>
      </p:ext>
    </p:extLst>
  </p:cSld>
  <p:clrMapOvr>
    <a:masterClrMapping/>
  </p:clrMapOvr>
  <p:transition spd="slow">
    <p:random/>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56C13F83-92F7-4CCB-8856-25B961967BB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384529647"/>
      </p:ext>
    </p:extLst>
  </p:cSld>
  <p:clrMapOvr>
    <a:masterClrMapping/>
  </p:clrMapOvr>
  <p:transition spd="slow">
    <p:random/>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6A1454AE-4A28-4DF5-B18C-F66AEE789CC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039032741"/>
      </p:ext>
    </p:extLst>
  </p:cSld>
  <p:clrMapOvr>
    <a:masterClrMapping/>
  </p:clrMapOvr>
  <p:transition spd="slow">
    <p:random/>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11963" y="304800"/>
            <a:ext cx="2143125" cy="58277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81000" y="304800"/>
            <a:ext cx="6278563" cy="58277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8BF3B45A-A615-49CF-A765-D5C9712AC81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44471021"/>
      </p:ext>
    </p:extLst>
  </p:cSld>
  <p:clrMapOvr>
    <a:masterClrMapping/>
  </p:clrMapOvr>
  <p:transition spd="slow">
    <p:random/>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9228" name="Rectangle 12"/>
          <p:cNvSpPr>
            <a:spLocks noGrp="1" noChangeArrowheads="1"/>
          </p:cNvSpPr>
          <p:nvPr>
            <p:ph type="ctrTitle"/>
          </p:nvPr>
        </p:nvSpPr>
        <p:spPr>
          <a:xfrm>
            <a:off x="990600" y="1828800"/>
            <a:ext cx="7772400" cy="1143000"/>
          </a:xfrm>
        </p:spPr>
        <p:txBody>
          <a:bodyPr/>
          <a:lstStyle>
            <a:lvl1pPr>
              <a:defRPr/>
            </a:lvl1pPr>
          </a:lstStyle>
          <a:p>
            <a:r>
              <a:rPr lang="zh-CN" altLang="en-US"/>
              <a:t>单击此处编辑母版标题样式</a:t>
            </a:r>
          </a:p>
        </p:txBody>
      </p:sp>
      <p:sp>
        <p:nvSpPr>
          <p:cNvPr id="9229"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solidFill>
                <a:srgbClr val="1C1C1C"/>
              </a:solidFill>
            </a:endParaRPr>
          </a:p>
        </p:txBody>
      </p:sp>
      <p:sp>
        <p:nvSpPr>
          <p:cNvPr id="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solidFill>
                <a:srgbClr val="1C1C1C"/>
              </a:solidFill>
            </a:endParaRPr>
          </a:p>
        </p:txBody>
      </p:sp>
      <p:sp>
        <p:nvSpPr>
          <p:cNvPr id="6" name="Rectangle 16"/>
          <p:cNvSpPr>
            <a:spLocks noGrp="1" noChangeArrowheads="1"/>
          </p:cNvSpPr>
          <p:nvPr>
            <p:ph type="sldNum" sz="quarter" idx="12"/>
          </p:nvPr>
        </p:nvSpPr>
        <p:spPr>
          <a:xfrm>
            <a:off x="6858000" y="6248400"/>
            <a:ext cx="1905000" cy="457200"/>
          </a:xfrm>
        </p:spPr>
        <p:txBody>
          <a:bodyPr/>
          <a:lstStyle>
            <a:lvl1pPr>
              <a:defRPr smtClean="0">
                <a:solidFill>
                  <a:schemeClr val="bg2"/>
                </a:solidFill>
              </a:defRPr>
            </a:lvl1pPr>
          </a:lstStyle>
          <a:p>
            <a:pPr>
              <a:defRPr/>
            </a:pPr>
            <a:fld id="{39F256D0-7509-43DF-8DFD-4E0449B5C6B3}" type="slidenum">
              <a:rPr lang="en-US" altLang="zh-CN">
                <a:solidFill>
                  <a:srgbClr val="1C1C1C"/>
                </a:solidFill>
              </a:rPr>
              <a:pPr>
                <a:defRPr/>
              </a:pPr>
              <a:t>‹#›</a:t>
            </a:fld>
            <a:endParaRPr lang="en-US" altLang="zh-CN">
              <a:solidFill>
                <a:srgbClr val="1C1C1C"/>
              </a:solidFill>
            </a:endParaRPr>
          </a:p>
        </p:txBody>
      </p:sp>
    </p:spTree>
    <p:extLst>
      <p:ext uri="{BB962C8B-B14F-4D97-AF65-F5344CB8AC3E}">
        <p14:creationId xmlns:p14="http://schemas.microsoft.com/office/powerpoint/2010/main" val="2175821210"/>
      </p:ext>
    </p:extLst>
  </p:cSld>
  <p:clrMapOvr>
    <a:masterClrMapping/>
  </p:clrMapOvr>
  <p:transition spd="slow">
    <p:random/>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D5D4E531-CCF9-410F-8AA2-5E4D14C8A62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12327936"/>
      </p:ext>
    </p:extLst>
  </p:cSld>
  <p:clrMapOvr>
    <a:masterClrMapping/>
  </p:clrMapOvr>
  <p:transition spd="slow">
    <p:rand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7" descr="飞鸽.gi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7143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7"/>
          <p:cNvSpPr txBox="1"/>
          <p:nvPr userDrawn="1"/>
        </p:nvSpPr>
        <p:spPr>
          <a:xfrm>
            <a:off x="7000860" y="2"/>
            <a:ext cx="2143140" cy="461665"/>
          </a:xfrm>
          <a:prstGeom prst="rect">
            <a:avLst/>
          </a:prstGeom>
          <a:noFill/>
        </p:spPr>
        <p:txBody>
          <a:bodyPr>
            <a:spAutoFit/>
          </a:bodyPr>
          <a:lstStyle/>
          <a:p>
            <a:pPr fontAlgn="base">
              <a:spcBef>
                <a:spcPct val="0"/>
              </a:spcBef>
              <a:spcAft>
                <a:spcPct val="0"/>
              </a:spcAft>
              <a:defRPr/>
            </a:pPr>
            <a:r>
              <a:rPr lang="zh-CN" altLang="en-US" sz="2400" dirty="0">
                <a:solidFill>
                  <a:prstClr val="black"/>
                </a:solidFill>
                <a:effectLst>
                  <a:glow rad="139700">
                    <a:srgbClr val="C0504D">
                      <a:satMod val="175000"/>
                      <a:alpha val="40000"/>
                    </a:srgbClr>
                  </a:glow>
                </a:effectLst>
                <a:latin typeface="华文行楷" pitchFamily="2" charset="-122"/>
                <a:ea typeface="华文行楷" pitchFamily="2" charset="-122"/>
              </a:rPr>
              <a:t>微机接口技术</a:t>
            </a:r>
          </a:p>
        </p:txBody>
      </p:sp>
      <p:sp>
        <p:nvSpPr>
          <p:cNvPr id="2" name="标题 1"/>
          <p:cNvSpPr>
            <a:spLocks noGrp="1"/>
          </p:cNvSpPr>
          <p:nvPr>
            <p:ph type="ctrTitle"/>
          </p:nvPr>
        </p:nvSpPr>
        <p:spPr>
          <a:xfrm>
            <a:off x="685800" y="2130431"/>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6" name="日期占位符 3"/>
          <p:cNvSpPr>
            <a:spLocks noGrp="1"/>
          </p:cNvSpPr>
          <p:nvPr>
            <p:ph type="dt" sz="half" idx="10"/>
          </p:nvPr>
        </p:nvSpPr>
        <p:spPr/>
        <p:txBody>
          <a:bodyPr/>
          <a:lstStyle>
            <a:lvl1pPr>
              <a:defRPr/>
            </a:lvl1pPr>
          </a:lstStyle>
          <a:p>
            <a:pPr>
              <a:defRPr/>
            </a:pPr>
            <a:endParaRPr lang="en-US" altLang="zh-CN">
              <a:solidFill>
                <a:prstClr val="black">
                  <a:tint val="75000"/>
                </a:prstClr>
              </a:solidFill>
            </a:endParaRPr>
          </a:p>
        </p:txBody>
      </p:sp>
      <p:sp>
        <p:nvSpPr>
          <p:cNvPr id="7" name="页脚占位符 4"/>
          <p:cNvSpPr>
            <a:spLocks noGrp="1"/>
          </p:cNvSpPr>
          <p:nvPr>
            <p:ph type="ftr" sz="quarter" idx="11"/>
          </p:nvPr>
        </p:nvSpPr>
        <p:spPr/>
        <p:txBody>
          <a:bodyPr/>
          <a:lstStyle>
            <a:lvl1pPr>
              <a:defRPr/>
            </a:lvl1pPr>
          </a:lstStyle>
          <a:p>
            <a:pPr>
              <a:defRPr/>
            </a:pPr>
            <a:endParaRPr lang="en-US" altLang="zh-CN">
              <a:solidFill>
                <a:prstClr val="black">
                  <a:tint val="75000"/>
                </a:prstClr>
              </a:solidFill>
            </a:endParaRPr>
          </a:p>
        </p:txBody>
      </p:sp>
      <p:sp>
        <p:nvSpPr>
          <p:cNvPr id="8" name="灯片编号占位符 5"/>
          <p:cNvSpPr>
            <a:spLocks noGrp="1"/>
          </p:cNvSpPr>
          <p:nvPr>
            <p:ph type="sldNum" sz="quarter" idx="12"/>
          </p:nvPr>
        </p:nvSpPr>
        <p:spPr/>
        <p:txBody>
          <a:bodyPr/>
          <a:lstStyle>
            <a:lvl1pPr>
              <a:defRPr/>
            </a:lvl1pPr>
          </a:lstStyle>
          <a:p>
            <a:fld id="{5C44641B-2DBD-4D3E-B935-A2E87E2168E6}" type="slidenum">
              <a:rPr lang="zh-CN" altLang="en-US"/>
              <a:pPr/>
              <a:t>‹#›</a:t>
            </a:fld>
            <a:endParaRPr lang="en-US" altLang="zh-CN"/>
          </a:p>
        </p:txBody>
      </p:sp>
    </p:spTree>
    <p:extLst>
      <p:ext uri="{BB962C8B-B14F-4D97-AF65-F5344CB8AC3E}">
        <p14:creationId xmlns:p14="http://schemas.microsoft.com/office/powerpoint/2010/main" val="2136817050"/>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AE3CD010-A451-4B22-B2A8-57BBB8727D9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061902540"/>
      </p:ext>
    </p:extLst>
  </p:cSld>
  <p:clrMapOvr>
    <a:masterClrMapping/>
  </p:clrMapOvr>
  <p:transition spd="slow">
    <p:random/>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81000" y="1752600"/>
            <a:ext cx="4210050" cy="43799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43450" y="1752600"/>
            <a:ext cx="4211638" cy="43799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03015529-CC27-4257-A886-AEF7CE542986}"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795470279"/>
      </p:ext>
    </p:extLst>
  </p:cSld>
  <p:clrMapOvr>
    <a:masterClrMapping/>
  </p:clrMapOvr>
  <p:transition spd="slow">
    <p:random/>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13"/>
          <p:cNvSpPr>
            <a:spLocks noGrp="1" noChangeArrowheads="1"/>
          </p:cNvSpPr>
          <p:nvPr>
            <p:ph type="sldNum" sz="quarter" idx="12"/>
          </p:nvPr>
        </p:nvSpPr>
        <p:spPr>
          <a:ln/>
        </p:spPr>
        <p:txBody>
          <a:bodyPr/>
          <a:lstStyle>
            <a:lvl1pPr>
              <a:defRPr/>
            </a:lvl1pPr>
          </a:lstStyle>
          <a:p>
            <a:pPr>
              <a:defRPr/>
            </a:pPr>
            <a:fld id="{2F1FF130-B58A-4730-942C-3C3E350FE6B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995906809"/>
      </p:ext>
    </p:extLst>
  </p:cSld>
  <p:clrMapOvr>
    <a:masterClrMapping/>
  </p:clrMapOvr>
  <p:transition spd="slow">
    <p:random/>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13"/>
          <p:cNvSpPr>
            <a:spLocks noGrp="1" noChangeArrowheads="1"/>
          </p:cNvSpPr>
          <p:nvPr>
            <p:ph type="sldNum" sz="quarter" idx="12"/>
          </p:nvPr>
        </p:nvSpPr>
        <p:spPr>
          <a:ln/>
        </p:spPr>
        <p:txBody>
          <a:bodyPr/>
          <a:lstStyle>
            <a:lvl1pPr>
              <a:defRPr/>
            </a:lvl1pPr>
          </a:lstStyle>
          <a:p>
            <a:pPr>
              <a:defRPr/>
            </a:pPr>
            <a:fld id="{49A6C138-B5CD-40C6-985B-435451935C8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043055500"/>
      </p:ext>
    </p:extLst>
  </p:cSld>
  <p:clrMapOvr>
    <a:masterClrMapping/>
  </p:clrMapOvr>
  <p:transition spd="slow">
    <p:random/>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13"/>
          <p:cNvSpPr>
            <a:spLocks noGrp="1" noChangeArrowheads="1"/>
          </p:cNvSpPr>
          <p:nvPr>
            <p:ph type="sldNum" sz="quarter" idx="12"/>
          </p:nvPr>
        </p:nvSpPr>
        <p:spPr>
          <a:ln/>
        </p:spPr>
        <p:txBody>
          <a:bodyPr/>
          <a:lstStyle>
            <a:lvl1pPr>
              <a:defRPr/>
            </a:lvl1pPr>
          </a:lstStyle>
          <a:p>
            <a:pPr>
              <a:defRPr/>
            </a:pPr>
            <a:fld id="{952AC416-D586-49BD-B4F1-A906B030C39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68034297"/>
      </p:ext>
    </p:extLst>
  </p:cSld>
  <p:clrMapOvr>
    <a:masterClrMapping/>
  </p:clrMapOvr>
  <p:transition spd="slow">
    <p:random/>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3E69E085-6E3E-4E59-ACB0-C79B2958CAA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78141304"/>
      </p:ext>
    </p:extLst>
  </p:cSld>
  <p:clrMapOvr>
    <a:masterClrMapping/>
  </p:clrMapOvr>
  <p:transition spd="slow">
    <p:random/>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56C13F83-92F7-4CCB-8856-25B961967BB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143493658"/>
      </p:ext>
    </p:extLst>
  </p:cSld>
  <p:clrMapOvr>
    <a:masterClrMapping/>
  </p:clrMapOvr>
  <p:transition spd="slow">
    <p:random/>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6A1454AE-4A28-4DF5-B18C-F66AEE789CC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628271744"/>
      </p:ext>
    </p:extLst>
  </p:cSld>
  <p:clrMapOvr>
    <a:masterClrMapping/>
  </p:clrMapOvr>
  <p:transition spd="slow">
    <p:random/>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11963" y="304800"/>
            <a:ext cx="2143125" cy="58277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81000" y="304800"/>
            <a:ext cx="6278563" cy="58277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8BF3B45A-A615-49CF-A765-D5C9712AC81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931266122"/>
      </p:ext>
    </p:extLst>
  </p:cSld>
  <p:clrMapOvr>
    <a:masterClrMapping/>
  </p:clrMapOvr>
  <p:transition spd="slow">
    <p:random/>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9228" name="Rectangle 12"/>
          <p:cNvSpPr>
            <a:spLocks noGrp="1" noChangeArrowheads="1"/>
          </p:cNvSpPr>
          <p:nvPr>
            <p:ph type="ctrTitle"/>
          </p:nvPr>
        </p:nvSpPr>
        <p:spPr>
          <a:xfrm>
            <a:off x="990600" y="1828800"/>
            <a:ext cx="7772400" cy="1143000"/>
          </a:xfrm>
        </p:spPr>
        <p:txBody>
          <a:bodyPr/>
          <a:lstStyle>
            <a:lvl1pPr>
              <a:defRPr/>
            </a:lvl1pPr>
          </a:lstStyle>
          <a:p>
            <a:r>
              <a:rPr lang="zh-CN" altLang="en-US"/>
              <a:t>单击此处编辑母版标题样式</a:t>
            </a:r>
          </a:p>
        </p:txBody>
      </p:sp>
      <p:sp>
        <p:nvSpPr>
          <p:cNvPr id="9229"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solidFill>
                <a:srgbClr val="1C1C1C"/>
              </a:solidFill>
            </a:endParaRPr>
          </a:p>
        </p:txBody>
      </p:sp>
      <p:sp>
        <p:nvSpPr>
          <p:cNvPr id="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solidFill>
                <a:srgbClr val="1C1C1C"/>
              </a:solidFill>
            </a:endParaRPr>
          </a:p>
        </p:txBody>
      </p:sp>
      <p:sp>
        <p:nvSpPr>
          <p:cNvPr id="6" name="Rectangle 16"/>
          <p:cNvSpPr>
            <a:spLocks noGrp="1" noChangeArrowheads="1"/>
          </p:cNvSpPr>
          <p:nvPr>
            <p:ph type="sldNum" sz="quarter" idx="12"/>
          </p:nvPr>
        </p:nvSpPr>
        <p:spPr>
          <a:xfrm>
            <a:off x="6858000" y="6248400"/>
            <a:ext cx="1905000" cy="457200"/>
          </a:xfrm>
        </p:spPr>
        <p:txBody>
          <a:bodyPr/>
          <a:lstStyle>
            <a:lvl1pPr>
              <a:defRPr smtClean="0">
                <a:solidFill>
                  <a:schemeClr val="bg2"/>
                </a:solidFill>
              </a:defRPr>
            </a:lvl1pPr>
          </a:lstStyle>
          <a:p>
            <a:pPr>
              <a:defRPr/>
            </a:pPr>
            <a:fld id="{39F256D0-7509-43DF-8DFD-4E0449B5C6B3}" type="slidenum">
              <a:rPr lang="en-US" altLang="zh-CN">
                <a:solidFill>
                  <a:srgbClr val="1C1C1C"/>
                </a:solidFill>
              </a:rPr>
              <a:pPr>
                <a:defRPr/>
              </a:pPr>
              <a:t>‹#›</a:t>
            </a:fld>
            <a:endParaRPr lang="en-US" altLang="zh-CN">
              <a:solidFill>
                <a:srgbClr val="1C1C1C"/>
              </a:solidFill>
            </a:endParaRPr>
          </a:p>
        </p:txBody>
      </p:sp>
    </p:spTree>
    <p:extLst>
      <p:ext uri="{BB962C8B-B14F-4D97-AF65-F5344CB8AC3E}">
        <p14:creationId xmlns:p14="http://schemas.microsoft.com/office/powerpoint/2010/main" val="1179646352"/>
      </p:ext>
    </p:extLst>
  </p:cSld>
  <p:clrMapOvr>
    <a:masterClrMapping/>
  </p:clrMapOvr>
  <p:transition spd="slow">
    <p:rand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图片 7" descr="飞鸽.gi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7143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7"/>
          <p:cNvSpPr txBox="1"/>
          <p:nvPr userDrawn="1"/>
        </p:nvSpPr>
        <p:spPr>
          <a:xfrm>
            <a:off x="7000860" y="2"/>
            <a:ext cx="2143140" cy="461665"/>
          </a:xfrm>
          <a:prstGeom prst="rect">
            <a:avLst/>
          </a:prstGeom>
          <a:noFill/>
        </p:spPr>
        <p:txBody>
          <a:bodyPr>
            <a:spAutoFit/>
          </a:bodyPr>
          <a:lstStyle/>
          <a:p>
            <a:pPr fontAlgn="base">
              <a:spcBef>
                <a:spcPct val="0"/>
              </a:spcBef>
              <a:spcAft>
                <a:spcPct val="0"/>
              </a:spcAft>
              <a:defRPr/>
            </a:pPr>
            <a:r>
              <a:rPr lang="zh-CN" altLang="en-US" sz="2400" dirty="0">
                <a:solidFill>
                  <a:prstClr val="black"/>
                </a:solidFill>
                <a:effectLst>
                  <a:glow rad="139700">
                    <a:srgbClr val="C0504D">
                      <a:satMod val="175000"/>
                      <a:alpha val="40000"/>
                    </a:srgbClr>
                  </a:glow>
                </a:effectLst>
                <a:latin typeface="华文行楷" pitchFamily="2" charset="-122"/>
                <a:ea typeface="华文行楷" pitchFamily="2" charset="-122"/>
              </a:rPr>
              <a:t>微机接口技术</a:t>
            </a: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3"/>
          <p:cNvSpPr>
            <a:spLocks noGrp="1"/>
          </p:cNvSpPr>
          <p:nvPr>
            <p:ph type="dt" sz="half" idx="10"/>
          </p:nvPr>
        </p:nvSpPr>
        <p:spPr/>
        <p:txBody>
          <a:bodyPr/>
          <a:lstStyle>
            <a:lvl1pPr>
              <a:defRPr/>
            </a:lvl1pPr>
          </a:lstStyle>
          <a:p>
            <a:pPr>
              <a:defRPr/>
            </a:pPr>
            <a:endParaRPr lang="en-US" altLang="zh-CN">
              <a:solidFill>
                <a:prstClr val="black">
                  <a:tint val="75000"/>
                </a:prstClr>
              </a:solidFill>
            </a:endParaRPr>
          </a:p>
        </p:txBody>
      </p:sp>
      <p:sp>
        <p:nvSpPr>
          <p:cNvPr id="7"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北京理工大学计算机科学技术学院</a:t>
            </a:r>
            <a:endParaRPr lang="en-US" altLang="zh-CN">
              <a:solidFill>
                <a:prstClr val="black">
                  <a:tint val="75000"/>
                </a:prstClr>
              </a:solidFill>
            </a:endParaRPr>
          </a:p>
          <a:p>
            <a:pPr>
              <a:defRPr/>
            </a:pPr>
            <a:endParaRPr lang="en-US" altLang="zh-CN">
              <a:solidFill>
                <a:prstClr val="black">
                  <a:tint val="75000"/>
                </a:prstClr>
              </a:solidFill>
            </a:endParaRPr>
          </a:p>
        </p:txBody>
      </p:sp>
      <p:sp>
        <p:nvSpPr>
          <p:cNvPr id="8" name="灯片编号占位符 5"/>
          <p:cNvSpPr>
            <a:spLocks noGrp="1"/>
          </p:cNvSpPr>
          <p:nvPr>
            <p:ph type="sldNum" sz="quarter" idx="12"/>
          </p:nvPr>
        </p:nvSpPr>
        <p:spPr/>
        <p:txBody>
          <a:bodyPr/>
          <a:lstStyle>
            <a:lvl1pPr>
              <a:defRPr/>
            </a:lvl1pPr>
          </a:lstStyle>
          <a:p>
            <a:fld id="{D28541D9-50AC-49EC-9932-D7C8E9A9234F}" type="slidenum">
              <a:rPr lang="en-US" altLang="zh-CN"/>
              <a:pPr/>
              <a:t>‹#›</a:t>
            </a:fld>
            <a:endParaRPr lang="en-US" altLang="zh-CN"/>
          </a:p>
        </p:txBody>
      </p:sp>
    </p:spTree>
    <p:extLst>
      <p:ext uri="{BB962C8B-B14F-4D97-AF65-F5344CB8AC3E}">
        <p14:creationId xmlns:p14="http://schemas.microsoft.com/office/powerpoint/2010/main" val="25132650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D5D4E531-CCF9-410F-8AA2-5E4D14C8A62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463225841"/>
      </p:ext>
    </p:extLst>
  </p:cSld>
  <p:clrMapOvr>
    <a:masterClrMapping/>
  </p:clrMapOvr>
  <p:transition spd="slow">
    <p:random/>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AE3CD010-A451-4B22-B2A8-57BBB8727D9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735376149"/>
      </p:ext>
    </p:extLst>
  </p:cSld>
  <p:clrMapOvr>
    <a:masterClrMapping/>
  </p:clrMapOvr>
  <p:transition spd="slow">
    <p:random/>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81000" y="1752600"/>
            <a:ext cx="4210050" cy="43799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43450" y="1752600"/>
            <a:ext cx="4211638" cy="43799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03015529-CC27-4257-A886-AEF7CE542986}"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89703706"/>
      </p:ext>
    </p:extLst>
  </p:cSld>
  <p:clrMapOvr>
    <a:masterClrMapping/>
  </p:clrMapOvr>
  <p:transition spd="slow">
    <p:random/>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13"/>
          <p:cNvSpPr>
            <a:spLocks noGrp="1" noChangeArrowheads="1"/>
          </p:cNvSpPr>
          <p:nvPr>
            <p:ph type="sldNum" sz="quarter" idx="12"/>
          </p:nvPr>
        </p:nvSpPr>
        <p:spPr>
          <a:ln/>
        </p:spPr>
        <p:txBody>
          <a:bodyPr/>
          <a:lstStyle>
            <a:lvl1pPr>
              <a:defRPr/>
            </a:lvl1pPr>
          </a:lstStyle>
          <a:p>
            <a:pPr>
              <a:defRPr/>
            </a:pPr>
            <a:fld id="{2F1FF130-B58A-4730-942C-3C3E350FE6B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177374847"/>
      </p:ext>
    </p:extLst>
  </p:cSld>
  <p:clrMapOvr>
    <a:masterClrMapping/>
  </p:clrMapOvr>
  <p:transition spd="slow">
    <p:random/>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13"/>
          <p:cNvSpPr>
            <a:spLocks noGrp="1" noChangeArrowheads="1"/>
          </p:cNvSpPr>
          <p:nvPr>
            <p:ph type="sldNum" sz="quarter" idx="12"/>
          </p:nvPr>
        </p:nvSpPr>
        <p:spPr>
          <a:ln/>
        </p:spPr>
        <p:txBody>
          <a:bodyPr/>
          <a:lstStyle>
            <a:lvl1pPr>
              <a:defRPr/>
            </a:lvl1pPr>
          </a:lstStyle>
          <a:p>
            <a:pPr>
              <a:defRPr/>
            </a:pPr>
            <a:fld id="{49A6C138-B5CD-40C6-985B-435451935C8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174868639"/>
      </p:ext>
    </p:extLst>
  </p:cSld>
  <p:clrMapOvr>
    <a:masterClrMapping/>
  </p:clrMapOvr>
  <p:transition spd="slow">
    <p:random/>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13"/>
          <p:cNvSpPr>
            <a:spLocks noGrp="1" noChangeArrowheads="1"/>
          </p:cNvSpPr>
          <p:nvPr>
            <p:ph type="sldNum" sz="quarter" idx="12"/>
          </p:nvPr>
        </p:nvSpPr>
        <p:spPr>
          <a:ln/>
        </p:spPr>
        <p:txBody>
          <a:bodyPr/>
          <a:lstStyle>
            <a:lvl1pPr>
              <a:defRPr/>
            </a:lvl1pPr>
          </a:lstStyle>
          <a:p>
            <a:pPr>
              <a:defRPr/>
            </a:pPr>
            <a:fld id="{952AC416-D586-49BD-B4F1-A906B030C39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269127260"/>
      </p:ext>
    </p:extLst>
  </p:cSld>
  <p:clrMapOvr>
    <a:masterClrMapping/>
  </p:clrMapOvr>
  <p:transition spd="slow">
    <p:random/>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3E69E085-6E3E-4E59-ACB0-C79B2958CAA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544169648"/>
      </p:ext>
    </p:extLst>
  </p:cSld>
  <p:clrMapOvr>
    <a:masterClrMapping/>
  </p:clrMapOvr>
  <p:transition spd="slow">
    <p:random/>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56C13F83-92F7-4CCB-8856-25B961967BB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661057560"/>
      </p:ext>
    </p:extLst>
  </p:cSld>
  <p:clrMapOvr>
    <a:masterClrMapping/>
  </p:clrMapOvr>
  <p:transition spd="slow">
    <p:random/>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6A1454AE-4A28-4DF5-B18C-F66AEE789CC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88884811"/>
      </p:ext>
    </p:extLst>
  </p:cSld>
  <p:clrMapOvr>
    <a:masterClrMapping/>
  </p:clrMapOvr>
  <p:transition spd="slow">
    <p:random/>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11963" y="304800"/>
            <a:ext cx="2143125" cy="58277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81000" y="304800"/>
            <a:ext cx="6278563" cy="58277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8BF3B45A-A615-49CF-A765-D5C9712AC81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519376475"/>
      </p:ext>
    </p:extLst>
  </p:cSld>
  <p:clrMapOvr>
    <a:masterClrMapping/>
  </p:clrMapOvr>
  <p:transition spd="slow">
    <p:rand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6"/>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en-US" altLang="zh-CN">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北京理工大学计算机科学技术学院</a:t>
            </a:r>
            <a:endParaRPr lang="en-US" altLang="zh-CN">
              <a:solidFill>
                <a:prstClr val="black">
                  <a:tint val="75000"/>
                </a:prstClr>
              </a:solidFill>
            </a:endParaRPr>
          </a:p>
          <a:p>
            <a:pPr>
              <a:defRPr/>
            </a:pPr>
            <a:endParaRPr lang="en-US" altLang="zh-CN">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fld id="{CA971907-A9ED-444D-8071-DA6658E614D8}" type="slidenum">
              <a:rPr lang="en-US" altLang="zh-CN"/>
              <a:pPr/>
              <a:t>‹#›</a:t>
            </a:fld>
            <a:endParaRPr lang="en-US" altLang="zh-CN"/>
          </a:p>
        </p:txBody>
      </p:sp>
    </p:spTree>
    <p:extLst>
      <p:ext uri="{BB962C8B-B14F-4D97-AF65-F5344CB8AC3E}">
        <p14:creationId xmlns:p14="http://schemas.microsoft.com/office/powerpoint/2010/main" val="1432168336"/>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9228" name="Rectangle 12"/>
          <p:cNvSpPr>
            <a:spLocks noGrp="1" noChangeArrowheads="1"/>
          </p:cNvSpPr>
          <p:nvPr>
            <p:ph type="ctrTitle"/>
          </p:nvPr>
        </p:nvSpPr>
        <p:spPr>
          <a:xfrm>
            <a:off x="990600" y="1828800"/>
            <a:ext cx="7772400" cy="1143000"/>
          </a:xfrm>
        </p:spPr>
        <p:txBody>
          <a:bodyPr/>
          <a:lstStyle>
            <a:lvl1pPr>
              <a:defRPr/>
            </a:lvl1pPr>
          </a:lstStyle>
          <a:p>
            <a:r>
              <a:rPr lang="zh-CN" altLang="en-US"/>
              <a:t>单击此处编辑母版标题样式</a:t>
            </a:r>
          </a:p>
        </p:txBody>
      </p:sp>
      <p:sp>
        <p:nvSpPr>
          <p:cNvPr id="9229"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solidFill>
                <a:srgbClr val="1C1C1C"/>
              </a:solidFill>
            </a:endParaRPr>
          </a:p>
        </p:txBody>
      </p:sp>
      <p:sp>
        <p:nvSpPr>
          <p:cNvPr id="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solidFill>
                <a:srgbClr val="1C1C1C"/>
              </a:solidFill>
            </a:endParaRPr>
          </a:p>
        </p:txBody>
      </p:sp>
      <p:sp>
        <p:nvSpPr>
          <p:cNvPr id="6" name="Rectangle 16"/>
          <p:cNvSpPr>
            <a:spLocks noGrp="1" noChangeArrowheads="1"/>
          </p:cNvSpPr>
          <p:nvPr>
            <p:ph type="sldNum" sz="quarter" idx="12"/>
          </p:nvPr>
        </p:nvSpPr>
        <p:spPr>
          <a:xfrm>
            <a:off x="6858000" y="6248400"/>
            <a:ext cx="1905000" cy="457200"/>
          </a:xfrm>
        </p:spPr>
        <p:txBody>
          <a:bodyPr/>
          <a:lstStyle>
            <a:lvl1pPr>
              <a:defRPr smtClean="0">
                <a:solidFill>
                  <a:schemeClr val="bg2"/>
                </a:solidFill>
              </a:defRPr>
            </a:lvl1pPr>
          </a:lstStyle>
          <a:p>
            <a:pPr>
              <a:defRPr/>
            </a:pPr>
            <a:fld id="{39F256D0-7509-43DF-8DFD-4E0449B5C6B3}" type="slidenum">
              <a:rPr lang="en-US" altLang="zh-CN">
                <a:solidFill>
                  <a:srgbClr val="1C1C1C"/>
                </a:solidFill>
              </a:rPr>
              <a:pPr>
                <a:defRPr/>
              </a:pPr>
              <a:t>‹#›</a:t>
            </a:fld>
            <a:endParaRPr lang="en-US" altLang="zh-CN">
              <a:solidFill>
                <a:srgbClr val="1C1C1C"/>
              </a:solidFill>
            </a:endParaRPr>
          </a:p>
        </p:txBody>
      </p:sp>
    </p:spTree>
    <p:extLst>
      <p:ext uri="{BB962C8B-B14F-4D97-AF65-F5344CB8AC3E}">
        <p14:creationId xmlns:p14="http://schemas.microsoft.com/office/powerpoint/2010/main" val="1972083052"/>
      </p:ext>
    </p:extLst>
  </p:cSld>
  <p:clrMapOvr>
    <a:masterClrMapping/>
  </p:clrMapOvr>
  <p:transition spd="slow">
    <p:random/>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D5D4E531-CCF9-410F-8AA2-5E4D14C8A62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124094997"/>
      </p:ext>
    </p:extLst>
  </p:cSld>
  <p:clrMapOvr>
    <a:masterClrMapping/>
  </p:clrMapOvr>
  <p:transition spd="slow">
    <p:random/>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AE3CD010-A451-4B22-B2A8-57BBB8727D9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55768599"/>
      </p:ext>
    </p:extLst>
  </p:cSld>
  <p:clrMapOvr>
    <a:masterClrMapping/>
  </p:clrMapOvr>
  <p:transition spd="slow">
    <p:random/>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81000" y="1752600"/>
            <a:ext cx="4210050" cy="43799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43450" y="1752600"/>
            <a:ext cx="4211638" cy="43799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03015529-CC27-4257-A886-AEF7CE542986}"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670085933"/>
      </p:ext>
    </p:extLst>
  </p:cSld>
  <p:clrMapOvr>
    <a:masterClrMapping/>
  </p:clrMapOvr>
  <p:transition spd="slow">
    <p:random/>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13"/>
          <p:cNvSpPr>
            <a:spLocks noGrp="1" noChangeArrowheads="1"/>
          </p:cNvSpPr>
          <p:nvPr>
            <p:ph type="sldNum" sz="quarter" idx="12"/>
          </p:nvPr>
        </p:nvSpPr>
        <p:spPr>
          <a:ln/>
        </p:spPr>
        <p:txBody>
          <a:bodyPr/>
          <a:lstStyle>
            <a:lvl1pPr>
              <a:defRPr/>
            </a:lvl1pPr>
          </a:lstStyle>
          <a:p>
            <a:pPr>
              <a:defRPr/>
            </a:pPr>
            <a:fld id="{2F1FF130-B58A-4730-942C-3C3E350FE6B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129416437"/>
      </p:ext>
    </p:extLst>
  </p:cSld>
  <p:clrMapOvr>
    <a:masterClrMapping/>
  </p:clrMapOvr>
  <p:transition spd="slow">
    <p:random/>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13"/>
          <p:cNvSpPr>
            <a:spLocks noGrp="1" noChangeArrowheads="1"/>
          </p:cNvSpPr>
          <p:nvPr>
            <p:ph type="sldNum" sz="quarter" idx="12"/>
          </p:nvPr>
        </p:nvSpPr>
        <p:spPr>
          <a:ln/>
        </p:spPr>
        <p:txBody>
          <a:bodyPr/>
          <a:lstStyle>
            <a:lvl1pPr>
              <a:defRPr/>
            </a:lvl1pPr>
          </a:lstStyle>
          <a:p>
            <a:pPr>
              <a:defRPr/>
            </a:pPr>
            <a:fld id="{49A6C138-B5CD-40C6-985B-435451935C8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032229436"/>
      </p:ext>
    </p:extLst>
  </p:cSld>
  <p:clrMapOvr>
    <a:masterClrMapping/>
  </p:clrMapOvr>
  <p:transition spd="slow">
    <p:random/>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13"/>
          <p:cNvSpPr>
            <a:spLocks noGrp="1" noChangeArrowheads="1"/>
          </p:cNvSpPr>
          <p:nvPr>
            <p:ph type="sldNum" sz="quarter" idx="12"/>
          </p:nvPr>
        </p:nvSpPr>
        <p:spPr>
          <a:ln/>
        </p:spPr>
        <p:txBody>
          <a:bodyPr/>
          <a:lstStyle>
            <a:lvl1pPr>
              <a:defRPr/>
            </a:lvl1pPr>
          </a:lstStyle>
          <a:p>
            <a:pPr>
              <a:defRPr/>
            </a:pPr>
            <a:fld id="{952AC416-D586-49BD-B4F1-A906B030C39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07890031"/>
      </p:ext>
    </p:extLst>
  </p:cSld>
  <p:clrMapOvr>
    <a:masterClrMapping/>
  </p:clrMapOvr>
  <p:transition spd="slow">
    <p:random/>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3E69E085-6E3E-4E59-ACB0-C79B2958CAA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088791758"/>
      </p:ext>
    </p:extLst>
  </p:cSld>
  <p:clrMapOvr>
    <a:masterClrMapping/>
  </p:clrMapOvr>
  <p:transition spd="slow">
    <p:random/>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56C13F83-92F7-4CCB-8856-25B961967BB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969827872"/>
      </p:ext>
    </p:extLst>
  </p:cSld>
  <p:clrMapOvr>
    <a:masterClrMapping/>
  </p:clrMapOvr>
  <p:transition spd="slow">
    <p:random/>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6A1454AE-4A28-4DF5-B18C-F66AEE789CC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098410992"/>
      </p:ext>
    </p:extLst>
  </p:cSld>
  <p:clrMapOvr>
    <a:masterClrMapping/>
  </p:clrMapOvr>
  <p:transition spd="slow">
    <p:random/>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endParaRPr lang="en-US" altLang="zh-CN">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北京理工大学计算机科学技术学院</a:t>
            </a:r>
            <a:endParaRPr lang="en-US" altLang="zh-CN">
              <a:solidFill>
                <a:prstClr val="black">
                  <a:tint val="75000"/>
                </a:prstClr>
              </a:solidFill>
            </a:endParaRPr>
          </a:p>
          <a:p>
            <a:pPr>
              <a:defRPr/>
            </a:pPr>
            <a:endParaRPr lang="en-US" altLang="zh-CN">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fld id="{1ED19FCF-B6A8-487D-8B17-4E39031EE220}" type="slidenum">
              <a:rPr lang="en-US" altLang="zh-CN"/>
              <a:pPr/>
              <a:t>‹#›</a:t>
            </a:fld>
            <a:endParaRPr lang="en-US" altLang="zh-CN"/>
          </a:p>
        </p:txBody>
      </p:sp>
    </p:spTree>
    <p:extLst>
      <p:ext uri="{BB962C8B-B14F-4D97-AF65-F5344CB8AC3E}">
        <p14:creationId xmlns:p14="http://schemas.microsoft.com/office/powerpoint/2010/main" val="3188401104"/>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11963" y="304800"/>
            <a:ext cx="2143125" cy="58277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81000" y="304800"/>
            <a:ext cx="6278563" cy="58277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8BF3B45A-A615-49CF-A765-D5C9712AC81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288792994"/>
      </p:ext>
    </p:extLst>
  </p:cSld>
  <p:clrMapOvr>
    <a:masterClrMapping/>
  </p:clrMapOvr>
  <p:transition spd="slow">
    <p:random/>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9228" name="Rectangle 12"/>
          <p:cNvSpPr>
            <a:spLocks noGrp="1" noChangeArrowheads="1"/>
          </p:cNvSpPr>
          <p:nvPr>
            <p:ph type="ctrTitle"/>
          </p:nvPr>
        </p:nvSpPr>
        <p:spPr>
          <a:xfrm>
            <a:off x="990600" y="1828800"/>
            <a:ext cx="7772400" cy="1143000"/>
          </a:xfrm>
        </p:spPr>
        <p:txBody>
          <a:bodyPr/>
          <a:lstStyle>
            <a:lvl1pPr>
              <a:defRPr/>
            </a:lvl1pPr>
          </a:lstStyle>
          <a:p>
            <a:r>
              <a:rPr lang="zh-CN" altLang="en-US"/>
              <a:t>单击此处编辑母版标题样式</a:t>
            </a:r>
          </a:p>
        </p:txBody>
      </p:sp>
      <p:sp>
        <p:nvSpPr>
          <p:cNvPr id="9229"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solidFill>
                <a:srgbClr val="1C1C1C"/>
              </a:solidFill>
            </a:endParaRPr>
          </a:p>
        </p:txBody>
      </p:sp>
      <p:sp>
        <p:nvSpPr>
          <p:cNvPr id="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solidFill>
                <a:srgbClr val="1C1C1C"/>
              </a:solidFill>
            </a:endParaRPr>
          </a:p>
        </p:txBody>
      </p:sp>
      <p:sp>
        <p:nvSpPr>
          <p:cNvPr id="6" name="Rectangle 16"/>
          <p:cNvSpPr>
            <a:spLocks noGrp="1" noChangeArrowheads="1"/>
          </p:cNvSpPr>
          <p:nvPr>
            <p:ph type="sldNum" sz="quarter" idx="12"/>
          </p:nvPr>
        </p:nvSpPr>
        <p:spPr>
          <a:xfrm>
            <a:off x="6858000" y="6248400"/>
            <a:ext cx="1905000" cy="457200"/>
          </a:xfrm>
        </p:spPr>
        <p:txBody>
          <a:bodyPr/>
          <a:lstStyle>
            <a:lvl1pPr>
              <a:defRPr smtClean="0">
                <a:solidFill>
                  <a:schemeClr val="bg2"/>
                </a:solidFill>
              </a:defRPr>
            </a:lvl1pPr>
          </a:lstStyle>
          <a:p>
            <a:pPr>
              <a:defRPr/>
            </a:pPr>
            <a:fld id="{39F256D0-7509-43DF-8DFD-4E0449B5C6B3}" type="slidenum">
              <a:rPr lang="en-US" altLang="zh-CN">
                <a:solidFill>
                  <a:srgbClr val="1C1C1C"/>
                </a:solidFill>
              </a:rPr>
              <a:pPr>
                <a:defRPr/>
              </a:pPr>
              <a:t>‹#›</a:t>
            </a:fld>
            <a:endParaRPr lang="en-US" altLang="zh-CN">
              <a:solidFill>
                <a:srgbClr val="1C1C1C"/>
              </a:solidFill>
            </a:endParaRPr>
          </a:p>
        </p:txBody>
      </p:sp>
    </p:spTree>
    <p:extLst>
      <p:ext uri="{BB962C8B-B14F-4D97-AF65-F5344CB8AC3E}">
        <p14:creationId xmlns:p14="http://schemas.microsoft.com/office/powerpoint/2010/main" val="1980220080"/>
      </p:ext>
    </p:extLst>
  </p:cSld>
  <p:clrMapOvr>
    <a:masterClrMapping/>
  </p:clrMapOvr>
  <p:transition spd="slow">
    <p:random/>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D5D4E531-CCF9-410F-8AA2-5E4D14C8A62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701315414"/>
      </p:ext>
    </p:extLst>
  </p:cSld>
  <p:clrMapOvr>
    <a:masterClrMapping/>
  </p:clrMapOvr>
  <p:transition spd="slow">
    <p:random/>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AE3CD010-A451-4B22-B2A8-57BBB8727D9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821260742"/>
      </p:ext>
    </p:extLst>
  </p:cSld>
  <p:clrMapOvr>
    <a:masterClrMapping/>
  </p:clrMapOvr>
  <p:transition spd="slow">
    <p:random/>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81000" y="1752600"/>
            <a:ext cx="4210050" cy="43799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43450" y="1752600"/>
            <a:ext cx="4211638" cy="43799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03015529-CC27-4257-A886-AEF7CE542986}"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544120791"/>
      </p:ext>
    </p:extLst>
  </p:cSld>
  <p:clrMapOvr>
    <a:masterClrMapping/>
  </p:clrMapOvr>
  <p:transition spd="slow">
    <p:random/>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13"/>
          <p:cNvSpPr>
            <a:spLocks noGrp="1" noChangeArrowheads="1"/>
          </p:cNvSpPr>
          <p:nvPr>
            <p:ph type="sldNum" sz="quarter" idx="12"/>
          </p:nvPr>
        </p:nvSpPr>
        <p:spPr>
          <a:ln/>
        </p:spPr>
        <p:txBody>
          <a:bodyPr/>
          <a:lstStyle>
            <a:lvl1pPr>
              <a:defRPr/>
            </a:lvl1pPr>
          </a:lstStyle>
          <a:p>
            <a:pPr>
              <a:defRPr/>
            </a:pPr>
            <a:fld id="{2F1FF130-B58A-4730-942C-3C3E350FE6B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952248731"/>
      </p:ext>
    </p:extLst>
  </p:cSld>
  <p:clrMapOvr>
    <a:masterClrMapping/>
  </p:clrMapOvr>
  <p:transition spd="slow">
    <p:random/>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13"/>
          <p:cNvSpPr>
            <a:spLocks noGrp="1" noChangeArrowheads="1"/>
          </p:cNvSpPr>
          <p:nvPr>
            <p:ph type="sldNum" sz="quarter" idx="12"/>
          </p:nvPr>
        </p:nvSpPr>
        <p:spPr>
          <a:ln/>
        </p:spPr>
        <p:txBody>
          <a:bodyPr/>
          <a:lstStyle>
            <a:lvl1pPr>
              <a:defRPr/>
            </a:lvl1pPr>
          </a:lstStyle>
          <a:p>
            <a:pPr>
              <a:defRPr/>
            </a:pPr>
            <a:fld id="{49A6C138-B5CD-40C6-985B-435451935C8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978359914"/>
      </p:ext>
    </p:extLst>
  </p:cSld>
  <p:clrMapOvr>
    <a:masterClrMapping/>
  </p:clrMapOvr>
  <p:transition spd="slow">
    <p:random/>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13"/>
          <p:cNvSpPr>
            <a:spLocks noGrp="1" noChangeArrowheads="1"/>
          </p:cNvSpPr>
          <p:nvPr>
            <p:ph type="sldNum" sz="quarter" idx="12"/>
          </p:nvPr>
        </p:nvSpPr>
        <p:spPr>
          <a:ln/>
        </p:spPr>
        <p:txBody>
          <a:bodyPr/>
          <a:lstStyle>
            <a:lvl1pPr>
              <a:defRPr/>
            </a:lvl1pPr>
          </a:lstStyle>
          <a:p>
            <a:pPr>
              <a:defRPr/>
            </a:pPr>
            <a:fld id="{952AC416-D586-49BD-B4F1-A906B030C39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895016212"/>
      </p:ext>
    </p:extLst>
  </p:cSld>
  <p:clrMapOvr>
    <a:masterClrMapping/>
  </p:clrMapOvr>
  <p:transition spd="slow">
    <p:random/>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3E69E085-6E3E-4E59-ACB0-C79B2958CAA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356266278"/>
      </p:ext>
    </p:extLst>
  </p:cSld>
  <p:clrMapOvr>
    <a:masterClrMapping/>
  </p:clrMapOvr>
  <p:transition spd="slow">
    <p:random/>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56C13F83-92F7-4CCB-8856-25B961967BB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192691472"/>
      </p:ext>
    </p:extLst>
  </p:cSld>
  <p:clrMapOvr>
    <a:masterClrMapping/>
  </p:clrMapOvr>
  <p:transition spd="slow">
    <p:random/>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8" y="1535113"/>
            <a:ext cx="4041775"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8"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endParaRPr lang="en-US" altLang="zh-CN">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北京理工大学计算机科学技术学院</a:t>
            </a:r>
            <a:endParaRPr lang="en-US" altLang="zh-CN">
              <a:solidFill>
                <a:prstClr val="black">
                  <a:tint val="75000"/>
                </a:prstClr>
              </a:solidFill>
            </a:endParaRPr>
          </a:p>
          <a:p>
            <a:pPr>
              <a:defRPr/>
            </a:pPr>
            <a:endParaRPr lang="en-US" altLang="zh-CN">
              <a:solidFill>
                <a:prstClr val="black">
                  <a:tint val="75000"/>
                </a:prstClr>
              </a:solidFill>
            </a:endParaRPr>
          </a:p>
        </p:txBody>
      </p:sp>
      <p:sp>
        <p:nvSpPr>
          <p:cNvPr id="9" name="灯片编号占位符 5"/>
          <p:cNvSpPr>
            <a:spLocks noGrp="1"/>
          </p:cNvSpPr>
          <p:nvPr>
            <p:ph type="sldNum" sz="quarter" idx="12"/>
          </p:nvPr>
        </p:nvSpPr>
        <p:spPr/>
        <p:txBody>
          <a:bodyPr/>
          <a:lstStyle>
            <a:lvl1pPr>
              <a:defRPr/>
            </a:lvl1pPr>
          </a:lstStyle>
          <a:p>
            <a:fld id="{33B8BCA4-2AF5-47BF-ABFB-2D3EF123F1AB}" type="slidenum">
              <a:rPr lang="en-US" altLang="zh-CN"/>
              <a:pPr/>
              <a:t>‹#›</a:t>
            </a:fld>
            <a:endParaRPr lang="en-US" altLang="zh-CN"/>
          </a:p>
        </p:txBody>
      </p:sp>
    </p:spTree>
    <p:extLst>
      <p:ext uri="{BB962C8B-B14F-4D97-AF65-F5344CB8AC3E}">
        <p14:creationId xmlns:p14="http://schemas.microsoft.com/office/powerpoint/2010/main" val="1498648076"/>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6A1454AE-4A28-4DF5-B18C-F66AEE789CC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903620761"/>
      </p:ext>
    </p:extLst>
  </p:cSld>
  <p:clrMapOvr>
    <a:masterClrMapping/>
  </p:clrMapOvr>
  <p:transition spd="slow">
    <p:random/>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11963" y="304800"/>
            <a:ext cx="2143125" cy="58277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81000" y="304800"/>
            <a:ext cx="6278563" cy="58277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8BF3B45A-A615-49CF-A765-D5C9712AC81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131523579"/>
      </p:ext>
    </p:extLst>
  </p:cSld>
  <p:clrMapOvr>
    <a:masterClrMapping/>
  </p:clrMapOvr>
  <p:transition spd="slow">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en-US" altLang="zh-CN">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北京理工大学计算机科学技术学院</a:t>
            </a:r>
            <a:endParaRPr lang="en-US" altLang="zh-CN">
              <a:solidFill>
                <a:prstClr val="black">
                  <a:tint val="75000"/>
                </a:prstClr>
              </a:solidFill>
            </a:endParaRPr>
          </a:p>
          <a:p>
            <a:pPr>
              <a:defRPr/>
            </a:pPr>
            <a:endParaRPr lang="en-US" altLang="zh-CN">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fld id="{CA971907-A9ED-444D-8071-DA6658E614D8}" type="slidenum">
              <a:rPr lang="en-US" altLang="zh-CN"/>
              <a:pPr/>
              <a:t>‹#›</a:t>
            </a:fld>
            <a:endParaRPr lang="en-US" altLang="zh-CN"/>
          </a:p>
        </p:txBody>
      </p:sp>
    </p:spTree>
    <p:extLst>
      <p:ext uri="{BB962C8B-B14F-4D97-AF65-F5344CB8AC3E}">
        <p14:creationId xmlns:p14="http://schemas.microsoft.com/office/powerpoint/2010/main" val="38509353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endParaRPr lang="en-US" altLang="zh-CN">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北京理工大学计算机科学技术学院</a:t>
            </a:r>
            <a:endParaRPr lang="en-US" altLang="zh-CN">
              <a:solidFill>
                <a:prstClr val="black">
                  <a:tint val="75000"/>
                </a:prstClr>
              </a:solidFill>
            </a:endParaRPr>
          </a:p>
          <a:p>
            <a:pPr>
              <a:defRPr/>
            </a:pPr>
            <a:endParaRPr lang="en-US" altLang="zh-CN">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fld id="{D254274D-4922-445C-8E77-0B81AA4956F9}" type="slidenum">
              <a:rPr lang="en-US" altLang="zh-CN"/>
              <a:pPr/>
              <a:t>‹#›</a:t>
            </a:fld>
            <a:endParaRPr lang="en-US" altLang="zh-CN"/>
          </a:p>
        </p:txBody>
      </p:sp>
    </p:spTree>
    <p:extLst>
      <p:ext uri="{BB962C8B-B14F-4D97-AF65-F5344CB8AC3E}">
        <p14:creationId xmlns:p14="http://schemas.microsoft.com/office/powerpoint/2010/main" val="32367917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en-US" altLang="zh-CN">
              <a:solidFill>
                <a:prstClr val="black">
                  <a:tint val="75000"/>
                </a:prstClr>
              </a:solidFill>
            </a:endParaRPr>
          </a:p>
        </p:txBody>
      </p:sp>
      <p:sp>
        <p:nvSpPr>
          <p:cNvPr id="3"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北京理工大学计算机科学技术学院</a:t>
            </a:r>
            <a:endParaRPr lang="en-US" altLang="zh-CN">
              <a:solidFill>
                <a:prstClr val="black">
                  <a:tint val="75000"/>
                </a:prstClr>
              </a:solidFill>
            </a:endParaRPr>
          </a:p>
          <a:p>
            <a:pPr>
              <a:defRPr/>
            </a:pPr>
            <a:endParaRPr lang="en-US" altLang="zh-CN">
              <a:solidFill>
                <a:prstClr val="black">
                  <a:tint val="75000"/>
                </a:prstClr>
              </a:solidFill>
            </a:endParaRPr>
          </a:p>
        </p:txBody>
      </p:sp>
      <p:sp>
        <p:nvSpPr>
          <p:cNvPr id="4" name="灯片编号占位符 5"/>
          <p:cNvSpPr>
            <a:spLocks noGrp="1"/>
          </p:cNvSpPr>
          <p:nvPr>
            <p:ph type="sldNum" sz="quarter" idx="12"/>
          </p:nvPr>
        </p:nvSpPr>
        <p:spPr/>
        <p:txBody>
          <a:bodyPr/>
          <a:lstStyle>
            <a:lvl1pPr>
              <a:defRPr/>
            </a:lvl1pPr>
          </a:lstStyle>
          <a:p>
            <a:fld id="{A9C0B1C8-86B3-4F75-A6B7-A17B63F391F5}" type="slidenum">
              <a:rPr lang="en-US" altLang="zh-CN"/>
              <a:pPr/>
              <a:t>‹#›</a:t>
            </a:fld>
            <a:endParaRPr lang="en-US" altLang="zh-CN"/>
          </a:p>
        </p:txBody>
      </p:sp>
    </p:spTree>
    <p:extLst>
      <p:ext uri="{BB962C8B-B14F-4D97-AF65-F5344CB8AC3E}">
        <p14:creationId xmlns:p14="http://schemas.microsoft.com/office/powerpoint/2010/main" val="33757904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2" y="1435103"/>
            <a:ext cx="3008313"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en-US" altLang="zh-CN">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北京理工大学计算机科学技术学院</a:t>
            </a:r>
            <a:endParaRPr lang="en-US" altLang="zh-CN">
              <a:solidFill>
                <a:prstClr val="black">
                  <a:tint val="75000"/>
                </a:prstClr>
              </a:solidFill>
            </a:endParaRPr>
          </a:p>
          <a:p>
            <a:pPr>
              <a:defRPr/>
            </a:pPr>
            <a:endParaRPr lang="en-US" altLang="zh-CN">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fld id="{92851E57-A596-486B-8CCC-1CE63DA121B9}" type="slidenum">
              <a:rPr lang="en-US" altLang="zh-CN"/>
              <a:pPr/>
              <a:t>‹#›</a:t>
            </a:fld>
            <a:endParaRPr lang="en-US" altLang="zh-CN"/>
          </a:p>
        </p:txBody>
      </p:sp>
    </p:spTree>
    <p:extLst>
      <p:ext uri="{BB962C8B-B14F-4D97-AF65-F5344CB8AC3E}">
        <p14:creationId xmlns:p14="http://schemas.microsoft.com/office/powerpoint/2010/main" val="19266154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en-US" altLang="zh-CN">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北京理工大学计算机科学技术学院</a:t>
            </a:r>
            <a:endParaRPr lang="en-US" altLang="zh-CN">
              <a:solidFill>
                <a:prstClr val="black">
                  <a:tint val="75000"/>
                </a:prstClr>
              </a:solidFill>
            </a:endParaRPr>
          </a:p>
          <a:p>
            <a:pPr>
              <a:defRPr/>
            </a:pPr>
            <a:endParaRPr lang="en-US" altLang="zh-CN">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fld id="{AF5F2888-429B-4F49-8CCB-F8814892F60A}" type="slidenum">
              <a:rPr lang="en-US" altLang="zh-CN"/>
              <a:pPr/>
              <a:t>‹#›</a:t>
            </a:fld>
            <a:endParaRPr lang="en-US" altLang="zh-CN"/>
          </a:p>
        </p:txBody>
      </p:sp>
    </p:spTree>
    <p:extLst>
      <p:ext uri="{BB962C8B-B14F-4D97-AF65-F5344CB8AC3E}">
        <p14:creationId xmlns:p14="http://schemas.microsoft.com/office/powerpoint/2010/main" val="30914722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en-US" altLang="zh-CN">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北京理工大学计算机科学技术学院</a:t>
            </a:r>
            <a:endParaRPr lang="en-US" altLang="zh-CN">
              <a:solidFill>
                <a:prstClr val="black">
                  <a:tint val="75000"/>
                </a:prstClr>
              </a:solidFill>
            </a:endParaRPr>
          </a:p>
          <a:p>
            <a:pPr>
              <a:defRPr/>
            </a:pPr>
            <a:endParaRPr lang="en-US" altLang="zh-CN">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fld id="{74A46F16-B699-4DC6-8077-D74781CD9097}" type="slidenum">
              <a:rPr lang="en-US" altLang="zh-CN"/>
              <a:pPr/>
              <a:t>‹#›</a:t>
            </a:fld>
            <a:endParaRPr lang="en-US" altLang="zh-CN"/>
          </a:p>
        </p:txBody>
      </p:sp>
    </p:spTree>
    <p:extLst>
      <p:ext uri="{BB962C8B-B14F-4D97-AF65-F5344CB8AC3E}">
        <p14:creationId xmlns:p14="http://schemas.microsoft.com/office/powerpoint/2010/main" val="308078340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4"/>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44"/>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en-US" altLang="zh-CN">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北京理工大学计算机科学技术学院</a:t>
            </a:r>
            <a:endParaRPr lang="en-US" altLang="zh-CN">
              <a:solidFill>
                <a:prstClr val="black">
                  <a:tint val="75000"/>
                </a:prstClr>
              </a:solidFill>
            </a:endParaRPr>
          </a:p>
          <a:p>
            <a:pPr>
              <a:defRPr/>
            </a:pPr>
            <a:endParaRPr lang="en-US" altLang="zh-CN">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fld id="{9FA9CF10-11EC-453F-B9EB-59E6DB90F06A}" type="slidenum">
              <a:rPr lang="en-US" altLang="zh-CN"/>
              <a:pPr/>
              <a:t>‹#›</a:t>
            </a:fld>
            <a:endParaRPr lang="en-US" altLang="zh-CN"/>
          </a:p>
        </p:txBody>
      </p:sp>
    </p:spTree>
    <p:extLst>
      <p:ext uri="{BB962C8B-B14F-4D97-AF65-F5344CB8AC3E}">
        <p14:creationId xmlns:p14="http://schemas.microsoft.com/office/powerpoint/2010/main" val="36554558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图片 7" descr="飞鸽.gif"/>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 y="0"/>
            <a:ext cx="7143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7"/>
          <p:cNvSpPr txBox="1"/>
          <p:nvPr userDrawn="1"/>
        </p:nvSpPr>
        <p:spPr>
          <a:xfrm>
            <a:off x="7000860" y="2"/>
            <a:ext cx="2143140" cy="461665"/>
          </a:xfrm>
          <a:prstGeom prst="rect">
            <a:avLst/>
          </a:prstGeom>
          <a:noFill/>
        </p:spPr>
        <p:txBody>
          <a:bodyPr>
            <a:spAutoFit/>
          </a:bodyPr>
          <a:lstStyle/>
          <a:p>
            <a:pPr fontAlgn="base">
              <a:spcBef>
                <a:spcPct val="0"/>
              </a:spcBef>
              <a:spcAft>
                <a:spcPct val="0"/>
              </a:spcAft>
              <a:defRPr/>
            </a:pPr>
            <a:r>
              <a:rPr lang="zh-CN" altLang="en-US" sz="2400" dirty="0">
                <a:solidFill>
                  <a:prstClr val="black"/>
                </a:solidFill>
                <a:effectLst>
                  <a:glow rad="139700">
                    <a:srgbClr val="C0504D">
                      <a:satMod val="175000"/>
                      <a:alpha val="40000"/>
                    </a:srgbClr>
                  </a:glow>
                </a:effectLst>
                <a:latin typeface="华文行楷" pitchFamily="2" charset="-122"/>
                <a:ea typeface="华文行楷" pitchFamily="2" charset="-122"/>
              </a:rPr>
              <a:t>微机接口技术</a:t>
            </a:r>
          </a:p>
        </p:txBody>
      </p:sp>
      <p:sp>
        <p:nvSpPr>
          <p:cNvPr id="109570" name="Rectangle 2"/>
          <p:cNvSpPr>
            <a:spLocks noGrp="1" noChangeArrowheads="1"/>
          </p:cNvSpPr>
          <p:nvPr>
            <p:ph type="ctrTitle"/>
          </p:nvPr>
        </p:nvSpPr>
        <p:spPr>
          <a:xfrm>
            <a:off x="647700" y="1447800"/>
            <a:ext cx="7848600" cy="1295400"/>
          </a:xfrm>
        </p:spPr>
        <p:txBody>
          <a:bodyPr/>
          <a:lstStyle>
            <a:lvl1pPr algn="ctr">
              <a:defRPr/>
            </a:lvl1pPr>
          </a:lstStyle>
          <a:p>
            <a:r>
              <a:rPr lang="zh-CN" altLang="en-US" smtClean="0"/>
              <a:t>单击此处编辑母版标题样式</a:t>
            </a:r>
            <a:endParaRPr lang="zh-CN" altLang="en-US"/>
          </a:p>
        </p:txBody>
      </p:sp>
      <p:sp>
        <p:nvSpPr>
          <p:cNvPr id="109571" name="Rectangle 3"/>
          <p:cNvSpPr>
            <a:spLocks noGrp="1" noChangeArrowheads="1"/>
          </p:cNvSpPr>
          <p:nvPr>
            <p:ph type="subTitle" idx="1"/>
          </p:nvPr>
        </p:nvSpPr>
        <p:spPr>
          <a:xfrm>
            <a:off x="533400" y="3048000"/>
            <a:ext cx="8077200" cy="635000"/>
          </a:xfrm>
        </p:spPr>
        <p:txBody>
          <a:bodyPr/>
          <a:lstStyle>
            <a:lvl1pPr marL="0" indent="0" algn="ctr">
              <a:buFontTx/>
              <a:buNone/>
              <a:defRPr sz="3600"/>
            </a:lvl1pPr>
          </a:lstStyle>
          <a:p>
            <a:r>
              <a:rPr lang="zh-CN" altLang="en-US" smtClean="0"/>
              <a:t>单击此处编辑母版副标题样式</a:t>
            </a:r>
            <a:endParaRPr lang="zh-CN" altLang="en-US"/>
          </a:p>
        </p:txBody>
      </p:sp>
      <p:sp>
        <p:nvSpPr>
          <p:cNvPr id="6" name="Rectangle 4"/>
          <p:cNvSpPr>
            <a:spLocks noGrp="1" noChangeArrowheads="1"/>
          </p:cNvSpPr>
          <p:nvPr>
            <p:ph type="dt" sz="half" idx="10"/>
          </p:nvPr>
        </p:nvSpPr>
        <p:spPr/>
        <p:txBody>
          <a:bodyPr/>
          <a:lstStyle>
            <a:lvl1pPr>
              <a:defRPr b="0">
                <a:latin typeface="Trebuchet MS" pitchFamily="34" charset="0"/>
              </a:defRPr>
            </a:lvl1pPr>
          </a:lstStyle>
          <a:p>
            <a:pPr>
              <a:defRPr/>
            </a:pPr>
            <a:endParaRPr lang="en-US" altLang="zh-CN">
              <a:solidFill>
                <a:prstClr val="black">
                  <a:tint val="75000"/>
                </a:prstClr>
              </a:solidFill>
            </a:endParaRPr>
          </a:p>
        </p:txBody>
      </p:sp>
      <p:sp>
        <p:nvSpPr>
          <p:cNvPr id="7" name="Rectangle 5"/>
          <p:cNvSpPr>
            <a:spLocks noGrp="1" noChangeArrowheads="1"/>
          </p:cNvSpPr>
          <p:nvPr>
            <p:ph type="ftr" sz="quarter" idx="11"/>
          </p:nvPr>
        </p:nvSpPr>
        <p:spPr/>
        <p:txBody>
          <a:bodyPr/>
          <a:lstStyle>
            <a:lvl1pPr>
              <a:defRPr b="0">
                <a:latin typeface="Trebuchet MS" pitchFamily="34" charset="0"/>
              </a:defRPr>
            </a:lvl1pPr>
          </a:lstStyle>
          <a:p>
            <a:pPr>
              <a:defRPr/>
            </a:pPr>
            <a:endParaRPr lang="en-US" altLang="zh-CN">
              <a:solidFill>
                <a:prstClr val="black">
                  <a:tint val="75000"/>
                </a:prstClr>
              </a:solidFill>
            </a:endParaRPr>
          </a:p>
        </p:txBody>
      </p:sp>
      <p:sp>
        <p:nvSpPr>
          <p:cNvPr id="8" name="Rectangle 6"/>
          <p:cNvSpPr>
            <a:spLocks noGrp="1" noChangeArrowheads="1"/>
          </p:cNvSpPr>
          <p:nvPr>
            <p:ph type="sldNum" sz="quarter" idx="12"/>
          </p:nvPr>
        </p:nvSpPr>
        <p:spPr/>
        <p:txBody>
          <a:bodyPr/>
          <a:lstStyle>
            <a:lvl1pPr>
              <a:defRPr>
                <a:latin typeface="Trebuchet MS" panose="020B0603020202020204" pitchFamily="34" charset="0"/>
              </a:defRPr>
            </a:lvl1pPr>
          </a:lstStyle>
          <a:p>
            <a:fld id="{DF22C971-3C65-494C-BFFC-374E7E797DF8}" type="slidenum">
              <a:rPr lang="zh-CN" altLang="en-US"/>
              <a:pPr/>
              <a:t>‹#›</a:t>
            </a:fld>
            <a:endParaRPr lang="en-US" altLang="zh-CN"/>
          </a:p>
        </p:txBody>
      </p:sp>
    </p:spTree>
    <p:extLst>
      <p:ext uri="{BB962C8B-B14F-4D97-AF65-F5344CB8AC3E}">
        <p14:creationId xmlns:p14="http://schemas.microsoft.com/office/powerpoint/2010/main" val="937535338"/>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7" descr="飞鸽.gi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0"/>
            <a:ext cx="7143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7"/>
          <p:cNvSpPr txBox="1"/>
          <p:nvPr userDrawn="1"/>
        </p:nvSpPr>
        <p:spPr>
          <a:xfrm>
            <a:off x="7000860" y="2"/>
            <a:ext cx="2143140" cy="461665"/>
          </a:xfrm>
          <a:prstGeom prst="rect">
            <a:avLst/>
          </a:prstGeom>
          <a:noFill/>
        </p:spPr>
        <p:txBody>
          <a:bodyPr>
            <a:spAutoFit/>
          </a:bodyPr>
          <a:lstStyle/>
          <a:p>
            <a:pPr fontAlgn="base">
              <a:spcBef>
                <a:spcPct val="0"/>
              </a:spcBef>
              <a:spcAft>
                <a:spcPct val="0"/>
              </a:spcAft>
              <a:defRPr/>
            </a:pPr>
            <a:r>
              <a:rPr lang="zh-CN" altLang="en-US" sz="2400" dirty="0">
                <a:solidFill>
                  <a:prstClr val="black"/>
                </a:solidFill>
                <a:effectLst>
                  <a:glow rad="139700">
                    <a:srgbClr val="C0504D">
                      <a:satMod val="175000"/>
                      <a:alpha val="40000"/>
                    </a:srgbClr>
                  </a:glow>
                </a:effectLst>
                <a:latin typeface="华文行楷" pitchFamily="2" charset="-122"/>
                <a:ea typeface="华文行楷" pitchFamily="2" charset="-122"/>
              </a:rPr>
              <a:t>微机接口技术</a:t>
            </a:r>
          </a:p>
        </p:txBody>
      </p:sp>
      <p:sp>
        <p:nvSpPr>
          <p:cNvPr id="2" name="标题 1"/>
          <p:cNvSpPr>
            <a:spLocks noGrp="1"/>
          </p:cNvSpPr>
          <p:nvPr>
            <p:ph type="ctrTitle"/>
          </p:nvPr>
        </p:nvSpPr>
        <p:spPr>
          <a:xfrm>
            <a:off x="685800" y="2130427"/>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6" name="日期占位符 3"/>
          <p:cNvSpPr>
            <a:spLocks noGrp="1"/>
          </p:cNvSpPr>
          <p:nvPr>
            <p:ph type="dt" sz="half" idx="10"/>
          </p:nvPr>
        </p:nvSpPr>
        <p:spPr/>
        <p:txBody>
          <a:bodyPr/>
          <a:lstStyle>
            <a:lvl1pPr>
              <a:defRPr/>
            </a:lvl1pPr>
          </a:lstStyle>
          <a:p>
            <a:pPr>
              <a:defRPr/>
            </a:pPr>
            <a:endParaRPr lang="en-US" altLang="zh-CN">
              <a:solidFill>
                <a:prstClr val="black">
                  <a:tint val="75000"/>
                </a:prstClr>
              </a:solidFill>
            </a:endParaRPr>
          </a:p>
        </p:txBody>
      </p:sp>
      <p:sp>
        <p:nvSpPr>
          <p:cNvPr id="7" name="页脚占位符 4"/>
          <p:cNvSpPr>
            <a:spLocks noGrp="1"/>
          </p:cNvSpPr>
          <p:nvPr>
            <p:ph type="ftr" sz="quarter" idx="11"/>
          </p:nvPr>
        </p:nvSpPr>
        <p:spPr/>
        <p:txBody>
          <a:bodyPr/>
          <a:lstStyle>
            <a:lvl1pPr>
              <a:defRPr/>
            </a:lvl1pPr>
          </a:lstStyle>
          <a:p>
            <a:pPr>
              <a:defRPr/>
            </a:pPr>
            <a:endParaRPr lang="en-US" altLang="zh-CN">
              <a:solidFill>
                <a:prstClr val="black">
                  <a:tint val="75000"/>
                </a:prstClr>
              </a:solidFill>
            </a:endParaRPr>
          </a:p>
        </p:txBody>
      </p:sp>
      <p:sp>
        <p:nvSpPr>
          <p:cNvPr id="8" name="灯片编号占位符 5"/>
          <p:cNvSpPr>
            <a:spLocks noGrp="1"/>
          </p:cNvSpPr>
          <p:nvPr>
            <p:ph type="sldNum" sz="quarter" idx="12"/>
          </p:nvPr>
        </p:nvSpPr>
        <p:spPr/>
        <p:txBody>
          <a:bodyPr/>
          <a:lstStyle>
            <a:lvl1pPr>
              <a:defRPr/>
            </a:lvl1pPr>
          </a:lstStyle>
          <a:p>
            <a:fld id="{5C44641B-2DBD-4D3E-B935-A2E87E2168E6}" type="slidenum">
              <a:rPr lang="zh-CN" altLang="en-US"/>
              <a:pPr/>
              <a:t>‹#›</a:t>
            </a:fld>
            <a:endParaRPr lang="en-US" altLang="zh-CN"/>
          </a:p>
        </p:txBody>
      </p:sp>
    </p:spTree>
    <p:extLst>
      <p:ext uri="{BB962C8B-B14F-4D97-AF65-F5344CB8AC3E}">
        <p14:creationId xmlns:p14="http://schemas.microsoft.com/office/powerpoint/2010/main" val="25511942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图片 7" descr="飞鸽.gi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0"/>
            <a:ext cx="7143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7"/>
          <p:cNvSpPr txBox="1"/>
          <p:nvPr userDrawn="1"/>
        </p:nvSpPr>
        <p:spPr>
          <a:xfrm>
            <a:off x="7000860" y="2"/>
            <a:ext cx="2143140" cy="461665"/>
          </a:xfrm>
          <a:prstGeom prst="rect">
            <a:avLst/>
          </a:prstGeom>
          <a:noFill/>
        </p:spPr>
        <p:txBody>
          <a:bodyPr>
            <a:spAutoFit/>
          </a:bodyPr>
          <a:lstStyle/>
          <a:p>
            <a:pPr fontAlgn="base">
              <a:spcBef>
                <a:spcPct val="0"/>
              </a:spcBef>
              <a:spcAft>
                <a:spcPct val="0"/>
              </a:spcAft>
              <a:defRPr/>
            </a:pPr>
            <a:r>
              <a:rPr lang="zh-CN" altLang="en-US" sz="2400" dirty="0">
                <a:solidFill>
                  <a:prstClr val="black"/>
                </a:solidFill>
                <a:effectLst>
                  <a:glow rad="139700">
                    <a:srgbClr val="C0504D">
                      <a:satMod val="175000"/>
                      <a:alpha val="40000"/>
                    </a:srgbClr>
                  </a:glow>
                </a:effectLst>
                <a:latin typeface="华文行楷" pitchFamily="2" charset="-122"/>
                <a:ea typeface="华文行楷" pitchFamily="2" charset="-122"/>
              </a:rPr>
              <a:t>微机接口技术</a:t>
            </a: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3"/>
          <p:cNvSpPr>
            <a:spLocks noGrp="1"/>
          </p:cNvSpPr>
          <p:nvPr>
            <p:ph type="dt" sz="half" idx="10"/>
          </p:nvPr>
        </p:nvSpPr>
        <p:spPr/>
        <p:txBody>
          <a:bodyPr/>
          <a:lstStyle>
            <a:lvl1pPr>
              <a:defRPr/>
            </a:lvl1pPr>
          </a:lstStyle>
          <a:p>
            <a:pPr>
              <a:defRPr/>
            </a:pPr>
            <a:endParaRPr lang="en-US" altLang="zh-CN">
              <a:solidFill>
                <a:prstClr val="black">
                  <a:tint val="75000"/>
                </a:prstClr>
              </a:solidFill>
            </a:endParaRPr>
          </a:p>
        </p:txBody>
      </p:sp>
      <p:sp>
        <p:nvSpPr>
          <p:cNvPr id="7"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北京理工大学计算机科学技术学院</a:t>
            </a:r>
            <a:endParaRPr lang="en-US" altLang="zh-CN">
              <a:solidFill>
                <a:prstClr val="black">
                  <a:tint val="75000"/>
                </a:prstClr>
              </a:solidFill>
            </a:endParaRPr>
          </a:p>
          <a:p>
            <a:pPr>
              <a:defRPr/>
            </a:pPr>
            <a:endParaRPr lang="en-US" altLang="zh-CN">
              <a:solidFill>
                <a:prstClr val="black">
                  <a:tint val="75000"/>
                </a:prstClr>
              </a:solidFill>
            </a:endParaRPr>
          </a:p>
        </p:txBody>
      </p:sp>
      <p:sp>
        <p:nvSpPr>
          <p:cNvPr id="8" name="灯片编号占位符 5"/>
          <p:cNvSpPr>
            <a:spLocks noGrp="1"/>
          </p:cNvSpPr>
          <p:nvPr>
            <p:ph type="sldNum" sz="quarter" idx="12"/>
          </p:nvPr>
        </p:nvSpPr>
        <p:spPr/>
        <p:txBody>
          <a:bodyPr/>
          <a:lstStyle>
            <a:lvl1pPr>
              <a:defRPr/>
            </a:lvl1pPr>
          </a:lstStyle>
          <a:p>
            <a:fld id="{D28541D9-50AC-49EC-9932-D7C8E9A9234F}" type="slidenum">
              <a:rPr lang="en-US" altLang="zh-CN"/>
              <a:pPr/>
              <a:t>‹#›</a:t>
            </a:fld>
            <a:endParaRPr lang="en-US" altLang="zh-CN"/>
          </a:p>
        </p:txBody>
      </p:sp>
    </p:spTree>
    <p:extLst>
      <p:ext uri="{BB962C8B-B14F-4D97-AF65-F5344CB8AC3E}">
        <p14:creationId xmlns:p14="http://schemas.microsoft.com/office/powerpoint/2010/main" val="30979630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en-US" altLang="zh-CN">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北京理工大学计算机科学技术学院</a:t>
            </a:r>
            <a:endParaRPr lang="en-US" altLang="zh-CN">
              <a:solidFill>
                <a:prstClr val="black">
                  <a:tint val="75000"/>
                </a:prstClr>
              </a:solidFill>
            </a:endParaRPr>
          </a:p>
          <a:p>
            <a:pPr>
              <a:defRPr/>
            </a:pPr>
            <a:endParaRPr lang="en-US" altLang="zh-CN">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fld id="{CA971907-A9ED-444D-8071-DA6658E614D8}" type="slidenum">
              <a:rPr lang="en-US" altLang="zh-CN"/>
              <a:pPr/>
              <a:t>‹#›</a:t>
            </a:fld>
            <a:endParaRPr lang="en-US" altLang="zh-CN"/>
          </a:p>
        </p:txBody>
      </p:sp>
    </p:spTree>
    <p:extLst>
      <p:ext uri="{BB962C8B-B14F-4D97-AF65-F5344CB8AC3E}">
        <p14:creationId xmlns:p14="http://schemas.microsoft.com/office/powerpoint/2010/main" val="1126135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endParaRPr lang="en-US" altLang="zh-CN">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北京理工大学计算机科学技术学院</a:t>
            </a:r>
            <a:endParaRPr lang="en-US" altLang="zh-CN">
              <a:solidFill>
                <a:prstClr val="black">
                  <a:tint val="75000"/>
                </a:prstClr>
              </a:solidFill>
            </a:endParaRPr>
          </a:p>
          <a:p>
            <a:pPr>
              <a:defRPr/>
            </a:pPr>
            <a:endParaRPr lang="en-US" altLang="zh-CN">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fld id="{1ED19FCF-B6A8-487D-8B17-4E39031EE220}" type="slidenum">
              <a:rPr lang="en-US" altLang="zh-CN"/>
              <a:pPr/>
              <a:t>‹#›</a:t>
            </a:fld>
            <a:endParaRPr lang="en-US" altLang="zh-CN"/>
          </a:p>
        </p:txBody>
      </p:sp>
    </p:spTree>
    <p:extLst>
      <p:ext uri="{BB962C8B-B14F-4D97-AF65-F5344CB8AC3E}">
        <p14:creationId xmlns:p14="http://schemas.microsoft.com/office/powerpoint/2010/main" val="380501196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endParaRPr lang="en-US" altLang="zh-CN">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北京理工大学计算机科学技术学院</a:t>
            </a:r>
            <a:endParaRPr lang="en-US" altLang="zh-CN">
              <a:solidFill>
                <a:prstClr val="black">
                  <a:tint val="75000"/>
                </a:prstClr>
              </a:solidFill>
            </a:endParaRPr>
          </a:p>
          <a:p>
            <a:pPr>
              <a:defRPr/>
            </a:pPr>
            <a:endParaRPr lang="en-US" altLang="zh-CN">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fld id="{1ED19FCF-B6A8-487D-8B17-4E39031EE220}" type="slidenum">
              <a:rPr lang="en-US" altLang="zh-CN"/>
              <a:pPr/>
              <a:t>‹#›</a:t>
            </a:fld>
            <a:endParaRPr lang="en-US" altLang="zh-CN"/>
          </a:p>
        </p:txBody>
      </p:sp>
    </p:spTree>
    <p:extLst>
      <p:ext uri="{BB962C8B-B14F-4D97-AF65-F5344CB8AC3E}">
        <p14:creationId xmlns:p14="http://schemas.microsoft.com/office/powerpoint/2010/main" val="10374992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endParaRPr lang="en-US" altLang="zh-CN">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北京理工大学计算机科学技术学院</a:t>
            </a:r>
            <a:endParaRPr lang="en-US" altLang="zh-CN">
              <a:solidFill>
                <a:prstClr val="black">
                  <a:tint val="75000"/>
                </a:prstClr>
              </a:solidFill>
            </a:endParaRPr>
          </a:p>
          <a:p>
            <a:pPr>
              <a:defRPr/>
            </a:pPr>
            <a:endParaRPr lang="en-US" altLang="zh-CN">
              <a:solidFill>
                <a:prstClr val="black">
                  <a:tint val="75000"/>
                </a:prstClr>
              </a:solidFill>
            </a:endParaRPr>
          </a:p>
        </p:txBody>
      </p:sp>
      <p:sp>
        <p:nvSpPr>
          <p:cNvPr id="9" name="灯片编号占位符 5"/>
          <p:cNvSpPr>
            <a:spLocks noGrp="1"/>
          </p:cNvSpPr>
          <p:nvPr>
            <p:ph type="sldNum" sz="quarter" idx="12"/>
          </p:nvPr>
        </p:nvSpPr>
        <p:spPr/>
        <p:txBody>
          <a:bodyPr/>
          <a:lstStyle>
            <a:lvl1pPr>
              <a:defRPr/>
            </a:lvl1pPr>
          </a:lstStyle>
          <a:p>
            <a:fld id="{33B8BCA4-2AF5-47BF-ABFB-2D3EF123F1AB}" type="slidenum">
              <a:rPr lang="en-US" altLang="zh-CN"/>
              <a:pPr/>
              <a:t>‹#›</a:t>
            </a:fld>
            <a:endParaRPr lang="en-US" altLang="zh-CN"/>
          </a:p>
        </p:txBody>
      </p:sp>
    </p:spTree>
    <p:extLst>
      <p:ext uri="{BB962C8B-B14F-4D97-AF65-F5344CB8AC3E}">
        <p14:creationId xmlns:p14="http://schemas.microsoft.com/office/powerpoint/2010/main" val="22825401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endParaRPr lang="en-US" altLang="zh-CN">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北京理工大学计算机科学技术学院</a:t>
            </a:r>
            <a:endParaRPr lang="en-US" altLang="zh-CN">
              <a:solidFill>
                <a:prstClr val="black">
                  <a:tint val="75000"/>
                </a:prstClr>
              </a:solidFill>
            </a:endParaRPr>
          </a:p>
          <a:p>
            <a:pPr>
              <a:defRPr/>
            </a:pPr>
            <a:endParaRPr lang="en-US" altLang="zh-CN">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fld id="{D254274D-4922-445C-8E77-0B81AA4956F9}" type="slidenum">
              <a:rPr lang="en-US" altLang="zh-CN"/>
              <a:pPr/>
              <a:t>‹#›</a:t>
            </a:fld>
            <a:endParaRPr lang="en-US" altLang="zh-CN"/>
          </a:p>
        </p:txBody>
      </p:sp>
    </p:spTree>
    <p:extLst>
      <p:ext uri="{BB962C8B-B14F-4D97-AF65-F5344CB8AC3E}">
        <p14:creationId xmlns:p14="http://schemas.microsoft.com/office/powerpoint/2010/main" val="7700830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en-US" altLang="zh-CN">
              <a:solidFill>
                <a:prstClr val="black">
                  <a:tint val="75000"/>
                </a:prstClr>
              </a:solidFill>
            </a:endParaRPr>
          </a:p>
        </p:txBody>
      </p:sp>
      <p:sp>
        <p:nvSpPr>
          <p:cNvPr id="3"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北京理工大学计算机科学技术学院</a:t>
            </a:r>
            <a:endParaRPr lang="en-US" altLang="zh-CN">
              <a:solidFill>
                <a:prstClr val="black">
                  <a:tint val="75000"/>
                </a:prstClr>
              </a:solidFill>
            </a:endParaRPr>
          </a:p>
          <a:p>
            <a:pPr>
              <a:defRPr/>
            </a:pPr>
            <a:endParaRPr lang="en-US" altLang="zh-CN">
              <a:solidFill>
                <a:prstClr val="black">
                  <a:tint val="75000"/>
                </a:prstClr>
              </a:solidFill>
            </a:endParaRPr>
          </a:p>
        </p:txBody>
      </p:sp>
      <p:sp>
        <p:nvSpPr>
          <p:cNvPr id="4" name="灯片编号占位符 5"/>
          <p:cNvSpPr>
            <a:spLocks noGrp="1"/>
          </p:cNvSpPr>
          <p:nvPr>
            <p:ph type="sldNum" sz="quarter" idx="12"/>
          </p:nvPr>
        </p:nvSpPr>
        <p:spPr/>
        <p:txBody>
          <a:bodyPr/>
          <a:lstStyle>
            <a:lvl1pPr>
              <a:defRPr/>
            </a:lvl1pPr>
          </a:lstStyle>
          <a:p>
            <a:fld id="{A9C0B1C8-86B3-4F75-A6B7-A17B63F391F5}" type="slidenum">
              <a:rPr lang="en-US" altLang="zh-CN"/>
              <a:pPr/>
              <a:t>‹#›</a:t>
            </a:fld>
            <a:endParaRPr lang="en-US" altLang="zh-CN"/>
          </a:p>
        </p:txBody>
      </p:sp>
    </p:spTree>
    <p:extLst>
      <p:ext uri="{BB962C8B-B14F-4D97-AF65-F5344CB8AC3E}">
        <p14:creationId xmlns:p14="http://schemas.microsoft.com/office/powerpoint/2010/main" val="9821085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en-US" altLang="zh-CN">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北京理工大学计算机科学技术学院</a:t>
            </a:r>
            <a:endParaRPr lang="en-US" altLang="zh-CN">
              <a:solidFill>
                <a:prstClr val="black">
                  <a:tint val="75000"/>
                </a:prstClr>
              </a:solidFill>
            </a:endParaRPr>
          </a:p>
          <a:p>
            <a:pPr>
              <a:defRPr/>
            </a:pPr>
            <a:endParaRPr lang="en-US" altLang="zh-CN">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fld id="{92851E57-A596-486B-8CCC-1CE63DA121B9}" type="slidenum">
              <a:rPr lang="en-US" altLang="zh-CN"/>
              <a:pPr/>
              <a:t>‹#›</a:t>
            </a:fld>
            <a:endParaRPr lang="en-US" altLang="zh-CN"/>
          </a:p>
        </p:txBody>
      </p:sp>
    </p:spTree>
    <p:extLst>
      <p:ext uri="{BB962C8B-B14F-4D97-AF65-F5344CB8AC3E}">
        <p14:creationId xmlns:p14="http://schemas.microsoft.com/office/powerpoint/2010/main" val="329187439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en-US" altLang="zh-CN">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北京理工大学计算机科学技术学院</a:t>
            </a:r>
            <a:endParaRPr lang="en-US" altLang="zh-CN">
              <a:solidFill>
                <a:prstClr val="black">
                  <a:tint val="75000"/>
                </a:prstClr>
              </a:solidFill>
            </a:endParaRPr>
          </a:p>
          <a:p>
            <a:pPr>
              <a:defRPr/>
            </a:pPr>
            <a:endParaRPr lang="en-US" altLang="zh-CN">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fld id="{AF5F2888-429B-4F49-8CCB-F8814892F60A}" type="slidenum">
              <a:rPr lang="en-US" altLang="zh-CN"/>
              <a:pPr/>
              <a:t>‹#›</a:t>
            </a:fld>
            <a:endParaRPr lang="en-US" altLang="zh-CN"/>
          </a:p>
        </p:txBody>
      </p:sp>
    </p:spTree>
    <p:extLst>
      <p:ext uri="{BB962C8B-B14F-4D97-AF65-F5344CB8AC3E}">
        <p14:creationId xmlns:p14="http://schemas.microsoft.com/office/powerpoint/2010/main" val="2128126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en-US" altLang="zh-CN">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北京理工大学计算机科学技术学院</a:t>
            </a:r>
            <a:endParaRPr lang="en-US" altLang="zh-CN">
              <a:solidFill>
                <a:prstClr val="black">
                  <a:tint val="75000"/>
                </a:prstClr>
              </a:solidFill>
            </a:endParaRPr>
          </a:p>
          <a:p>
            <a:pPr>
              <a:defRPr/>
            </a:pPr>
            <a:endParaRPr lang="en-US" altLang="zh-CN">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fld id="{74A46F16-B699-4DC6-8077-D74781CD9097}" type="slidenum">
              <a:rPr lang="en-US" altLang="zh-CN"/>
              <a:pPr/>
              <a:t>‹#›</a:t>
            </a:fld>
            <a:endParaRPr lang="en-US" altLang="zh-CN"/>
          </a:p>
        </p:txBody>
      </p:sp>
    </p:spTree>
    <p:extLst>
      <p:ext uri="{BB962C8B-B14F-4D97-AF65-F5344CB8AC3E}">
        <p14:creationId xmlns:p14="http://schemas.microsoft.com/office/powerpoint/2010/main" val="1838397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0"/>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40"/>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en-US" altLang="zh-CN">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北京理工大学计算机科学技术学院</a:t>
            </a:r>
            <a:endParaRPr lang="en-US" altLang="zh-CN">
              <a:solidFill>
                <a:prstClr val="black">
                  <a:tint val="75000"/>
                </a:prstClr>
              </a:solidFill>
            </a:endParaRPr>
          </a:p>
          <a:p>
            <a:pPr>
              <a:defRPr/>
            </a:pPr>
            <a:endParaRPr lang="en-US" altLang="zh-CN">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fld id="{9FA9CF10-11EC-453F-B9EB-59E6DB90F06A}" type="slidenum">
              <a:rPr lang="en-US" altLang="zh-CN"/>
              <a:pPr/>
              <a:t>‹#›</a:t>
            </a:fld>
            <a:endParaRPr lang="en-US" altLang="zh-CN"/>
          </a:p>
        </p:txBody>
      </p:sp>
    </p:spTree>
    <p:extLst>
      <p:ext uri="{BB962C8B-B14F-4D97-AF65-F5344CB8AC3E}">
        <p14:creationId xmlns:p14="http://schemas.microsoft.com/office/powerpoint/2010/main" val="251576143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图片 7" descr="飞鸽.gif"/>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 y="0"/>
            <a:ext cx="7143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7"/>
          <p:cNvSpPr txBox="1"/>
          <p:nvPr userDrawn="1"/>
        </p:nvSpPr>
        <p:spPr>
          <a:xfrm>
            <a:off x="7000860" y="2"/>
            <a:ext cx="2143140" cy="461665"/>
          </a:xfrm>
          <a:prstGeom prst="rect">
            <a:avLst/>
          </a:prstGeom>
          <a:noFill/>
        </p:spPr>
        <p:txBody>
          <a:bodyPr>
            <a:spAutoFit/>
          </a:bodyPr>
          <a:lstStyle/>
          <a:p>
            <a:pPr fontAlgn="base">
              <a:spcBef>
                <a:spcPct val="0"/>
              </a:spcBef>
              <a:spcAft>
                <a:spcPct val="0"/>
              </a:spcAft>
              <a:defRPr/>
            </a:pPr>
            <a:r>
              <a:rPr lang="zh-CN" altLang="en-US" sz="2400" dirty="0">
                <a:solidFill>
                  <a:prstClr val="black"/>
                </a:solidFill>
                <a:effectLst>
                  <a:glow rad="139700">
                    <a:srgbClr val="C0504D">
                      <a:satMod val="175000"/>
                      <a:alpha val="40000"/>
                    </a:srgbClr>
                  </a:glow>
                </a:effectLst>
                <a:latin typeface="华文行楷" pitchFamily="2" charset="-122"/>
                <a:ea typeface="华文行楷" pitchFamily="2" charset="-122"/>
              </a:rPr>
              <a:t>微机接口技术</a:t>
            </a:r>
          </a:p>
        </p:txBody>
      </p:sp>
      <p:sp>
        <p:nvSpPr>
          <p:cNvPr id="109570" name="Rectangle 2"/>
          <p:cNvSpPr>
            <a:spLocks noGrp="1" noChangeArrowheads="1"/>
          </p:cNvSpPr>
          <p:nvPr>
            <p:ph type="ctrTitle"/>
          </p:nvPr>
        </p:nvSpPr>
        <p:spPr>
          <a:xfrm>
            <a:off x="647700" y="1447800"/>
            <a:ext cx="7848600" cy="1295400"/>
          </a:xfrm>
        </p:spPr>
        <p:txBody>
          <a:bodyPr/>
          <a:lstStyle>
            <a:lvl1pPr algn="ctr">
              <a:defRPr/>
            </a:lvl1pPr>
          </a:lstStyle>
          <a:p>
            <a:r>
              <a:rPr lang="zh-CN" altLang="en-US" smtClean="0"/>
              <a:t>单击此处编辑母版标题样式</a:t>
            </a:r>
            <a:endParaRPr lang="zh-CN" altLang="en-US"/>
          </a:p>
        </p:txBody>
      </p:sp>
      <p:sp>
        <p:nvSpPr>
          <p:cNvPr id="109571" name="Rectangle 3"/>
          <p:cNvSpPr>
            <a:spLocks noGrp="1" noChangeArrowheads="1"/>
          </p:cNvSpPr>
          <p:nvPr>
            <p:ph type="subTitle" idx="1"/>
          </p:nvPr>
        </p:nvSpPr>
        <p:spPr>
          <a:xfrm>
            <a:off x="533400" y="3048000"/>
            <a:ext cx="8077200" cy="635000"/>
          </a:xfrm>
        </p:spPr>
        <p:txBody>
          <a:bodyPr/>
          <a:lstStyle>
            <a:lvl1pPr marL="0" indent="0" algn="ctr">
              <a:buFontTx/>
              <a:buNone/>
              <a:defRPr sz="3600"/>
            </a:lvl1pPr>
          </a:lstStyle>
          <a:p>
            <a:r>
              <a:rPr lang="zh-CN" altLang="en-US" smtClean="0"/>
              <a:t>单击此处编辑母版副标题样式</a:t>
            </a:r>
            <a:endParaRPr lang="zh-CN" altLang="en-US"/>
          </a:p>
        </p:txBody>
      </p:sp>
      <p:sp>
        <p:nvSpPr>
          <p:cNvPr id="6" name="Rectangle 4"/>
          <p:cNvSpPr>
            <a:spLocks noGrp="1" noChangeArrowheads="1"/>
          </p:cNvSpPr>
          <p:nvPr>
            <p:ph type="dt" sz="half" idx="10"/>
          </p:nvPr>
        </p:nvSpPr>
        <p:spPr/>
        <p:txBody>
          <a:bodyPr/>
          <a:lstStyle>
            <a:lvl1pPr>
              <a:defRPr b="0">
                <a:latin typeface="Trebuchet MS" pitchFamily="34" charset="0"/>
              </a:defRPr>
            </a:lvl1pPr>
          </a:lstStyle>
          <a:p>
            <a:pPr>
              <a:defRPr/>
            </a:pPr>
            <a:endParaRPr lang="en-US" altLang="zh-CN">
              <a:solidFill>
                <a:prstClr val="black">
                  <a:tint val="75000"/>
                </a:prstClr>
              </a:solidFill>
            </a:endParaRPr>
          </a:p>
        </p:txBody>
      </p:sp>
      <p:sp>
        <p:nvSpPr>
          <p:cNvPr id="7" name="Rectangle 5"/>
          <p:cNvSpPr>
            <a:spLocks noGrp="1" noChangeArrowheads="1"/>
          </p:cNvSpPr>
          <p:nvPr>
            <p:ph type="ftr" sz="quarter" idx="11"/>
          </p:nvPr>
        </p:nvSpPr>
        <p:spPr/>
        <p:txBody>
          <a:bodyPr/>
          <a:lstStyle>
            <a:lvl1pPr>
              <a:defRPr b="0">
                <a:latin typeface="Trebuchet MS" pitchFamily="34" charset="0"/>
              </a:defRPr>
            </a:lvl1pPr>
          </a:lstStyle>
          <a:p>
            <a:pPr>
              <a:defRPr/>
            </a:pPr>
            <a:endParaRPr lang="en-US" altLang="zh-CN">
              <a:solidFill>
                <a:prstClr val="black">
                  <a:tint val="75000"/>
                </a:prstClr>
              </a:solidFill>
            </a:endParaRPr>
          </a:p>
        </p:txBody>
      </p:sp>
      <p:sp>
        <p:nvSpPr>
          <p:cNvPr id="8" name="Rectangle 6"/>
          <p:cNvSpPr>
            <a:spLocks noGrp="1" noChangeArrowheads="1"/>
          </p:cNvSpPr>
          <p:nvPr>
            <p:ph type="sldNum" sz="quarter" idx="12"/>
          </p:nvPr>
        </p:nvSpPr>
        <p:spPr/>
        <p:txBody>
          <a:bodyPr/>
          <a:lstStyle>
            <a:lvl1pPr>
              <a:defRPr>
                <a:latin typeface="Trebuchet MS" panose="020B0603020202020204" pitchFamily="34" charset="0"/>
              </a:defRPr>
            </a:lvl1pPr>
          </a:lstStyle>
          <a:p>
            <a:fld id="{DF22C971-3C65-494C-BFFC-374E7E797DF8}" type="slidenum">
              <a:rPr lang="zh-CN" altLang="en-US"/>
              <a:pPr/>
              <a:t>‹#›</a:t>
            </a:fld>
            <a:endParaRPr lang="en-US" altLang="zh-CN"/>
          </a:p>
        </p:txBody>
      </p:sp>
    </p:spTree>
    <p:extLst>
      <p:ext uri="{BB962C8B-B14F-4D97-AF65-F5344CB8AC3E}">
        <p14:creationId xmlns:p14="http://schemas.microsoft.com/office/powerpoint/2010/main" val="3340704551"/>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7" descr="飞鸽.gi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0"/>
            <a:ext cx="7143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7"/>
          <p:cNvSpPr txBox="1"/>
          <p:nvPr userDrawn="1"/>
        </p:nvSpPr>
        <p:spPr>
          <a:xfrm>
            <a:off x="7000860" y="2"/>
            <a:ext cx="2143140" cy="461665"/>
          </a:xfrm>
          <a:prstGeom prst="rect">
            <a:avLst/>
          </a:prstGeom>
          <a:noFill/>
        </p:spPr>
        <p:txBody>
          <a:bodyPr>
            <a:spAutoFit/>
          </a:bodyPr>
          <a:lstStyle/>
          <a:p>
            <a:pPr fontAlgn="base">
              <a:spcBef>
                <a:spcPct val="0"/>
              </a:spcBef>
              <a:spcAft>
                <a:spcPct val="0"/>
              </a:spcAft>
              <a:defRPr/>
            </a:pPr>
            <a:r>
              <a:rPr lang="zh-CN" altLang="en-US" sz="2400" dirty="0">
                <a:solidFill>
                  <a:prstClr val="black"/>
                </a:solidFill>
                <a:effectLst>
                  <a:glow rad="139700">
                    <a:srgbClr val="C0504D">
                      <a:satMod val="175000"/>
                      <a:alpha val="40000"/>
                    </a:srgbClr>
                  </a:glow>
                </a:effectLst>
                <a:latin typeface="华文行楷" pitchFamily="2" charset="-122"/>
                <a:ea typeface="华文行楷" pitchFamily="2" charset="-122"/>
              </a:rPr>
              <a:t>微机接口技术</a:t>
            </a:r>
          </a:p>
        </p:txBody>
      </p:sp>
      <p:sp>
        <p:nvSpPr>
          <p:cNvPr id="2" name="标题 1"/>
          <p:cNvSpPr>
            <a:spLocks noGrp="1"/>
          </p:cNvSpPr>
          <p:nvPr>
            <p:ph type="ctrTitle"/>
          </p:nvPr>
        </p:nvSpPr>
        <p:spPr>
          <a:xfrm>
            <a:off x="685800" y="2130427"/>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6" name="日期占位符 3"/>
          <p:cNvSpPr>
            <a:spLocks noGrp="1"/>
          </p:cNvSpPr>
          <p:nvPr>
            <p:ph type="dt" sz="half" idx="10"/>
          </p:nvPr>
        </p:nvSpPr>
        <p:spPr/>
        <p:txBody>
          <a:bodyPr/>
          <a:lstStyle>
            <a:lvl1pPr>
              <a:defRPr/>
            </a:lvl1pPr>
          </a:lstStyle>
          <a:p>
            <a:pPr>
              <a:defRPr/>
            </a:pPr>
            <a:endParaRPr lang="en-US" altLang="zh-CN">
              <a:solidFill>
                <a:prstClr val="black">
                  <a:tint val="75000"/>
                </a:prstClr>
              </a:solidFill>
            </a:endParaRPr>
          </a:p>
        </p:txBody>
      </p:sp>
      <p:sp>
        <p:nvSpPr>
          <p:cNvPr id="7" name="页脚占位符 4"/>
          <p:cNvSpPr>
            <a:spLocks noGrp="1"/>
          </p:cNvSpPr>
          <p:nvPr>
            <p:ph type="ftr" sz="quarter" idx="11"/>
          </p:nvPr>
        </p:nvSpPr>
        <p:spPr/>
        <p:txBody>
          <a:bodyPr/>
          <a:lstStyle>
            <a:lvl1pPr>
              <a:defRPr/>
            </a:lvl1pPr>
          </a:lstStyle>
          <a:p>
            <a:pPr>
              <a:defRPr/>
            </a:pPr>
            <a:endParaRPr lang="en-US" altLang="zh-CN">
              <a:solidFill>
                <a:prstClr val="black">
                  <a:tint val="75000"/>
                </a:prstClr>
              </a:solidFill>
            </a:endParaRPr>
          </a:p>
        </p:txBody>
      </p:sp>
      <p:sp>
        <p:nvSpPr>
          <p:cNvPr id="8" name="灯片编号占位符 5"/>
          <p:cNvSpPr>
            <a:spLocks noGrp="1"/>
          </p:cNvSpPr>
          <p:nvPr>
            <p:ph type="sldNum" sz="quarter" idx="12"/>
          </p:nvPr>
        </p:nvSpPr>
        <p:spPr/>
        <p:txBody>
          <a:bodyPr/>
          <a:lstStyle>
            <a:lvl1pPr>
              <a:defRPr/>
            </a:lvl1pPr>
          </a:lstStyle>
          <a:p>
            <a:pPr>
              <a:defRPr/>
            </a:pPr>
            <a:fld id="{5270A740-3283-4E8E-B071-021DE1AECD3C}" type="slidenum">
              <a:rPr lang="zh-CN" altLang="en-US"/>
              <a:pPr>
                <a:defRPr/>
              </a:pPr>
              <a:t>‹#›</a:t>
            </a:fld>
            <a:endParaRPr lang="en-US" altLang="zh-CN"/>
          </a:p>
        </p:txBody>
      </p:sp>
    </p:spTree>
    <p:extLst>
      <p:ext uri="{BB962C8B-B14F-4D97-AF65-F5344CB8AC3E}">
        <p14:creationId xmlns:p14="http://schemas.microsoft.com/office/powerpoint/2010/main" val="3246513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endParaRPr lang="en-US" altLang="zh-CN">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北京理工大学计算机科学技术学院</a:t>
            </a:r>
            <a:endParaRPr lang="en-US" altLang="zh-CN">
              <a:solidFill>
                <a:prstClr val="black">
                  <a:tint val="75000"/>
                </a:prstClr>
              </a:solidFill>
            </a:endParaRPr>
          </a:p>
          <a:p>
            <a:pPr>
              <a:defRPr/>
            </a:pPr>
            <a:endParaRPr lang="en-US" altLang="zh-CN">
              <a:solidFill>
                <a:prstClr val="black">
                  <a:tint val="75000"/>
                </a:prstClr>
              </a:solidFill>
            </a:endParaRPr>
          </a:p>
        </p:txBody>
      </p:sp>
      <p:sp>
        <p:nvSpPr>
          <p:cNvPr id="9" name="灯片编号占位符 5"/>
          <p:cNvSpPr>
            <a:spLocks noGrp="1"/>
          </p:cNvSpPr>
          <p:nvPr>
            <p:ph type="sldNum" sz="quarter" idx="12"/>
          </p:nvPr>
        </p:nvSpPr>
        <p:spPr/>
        <p:txBody>
          <a:bodyPr/>
          <a:lstStyle>
            <a:lvl1pPr>
              <a:defRPr/>
            </a:lvl1pPr>
          </a:lstStyle>
          <a:p>
            <a:fld id="{33B8BCA4-2AF5-47BF-ABFB-2D3EF123F1AB}" type="slidenum">
              <a:rPr lang="en-US" altLang="zh-CN"/>
              <a:pPr/>
              <a:t>‹#›</a:t>
            </a:fld>
            <a:endParaRPr lang="en-US" altLang="zh-CN"/>
          </a:p>
        </p:txBody>
      </p:sp>
    </p:spTree>
    <p:extLst>
      <p:ext uri="{BB962C8B-B14F-4D97-AF65-F5344CB8AC3E}">
        <p14:creationId xmlns:p14="http://schemas.microsoft.com/office/powerpoint/2010/main" val="322157577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图片 7" descr="飞鸽.gi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0"/>
            <a:ext cx="7143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7"/>
          <p:cNvSpPr txBox="1"/>
          <p:nvPr userDrawn="1"/>
        </p:nvSpPr>
        <p:spPr>
          <a:xfrm>
            <a:off x="7000860" y="2"/>
            <a:ext cx="2143140" cy="461665"/>
          </a:xfrm>
          <a:prstGeom prst="rect">
            <a:avLst/>
          </a:prstGeom>
          <a:noFill/>
        </p:spPr>
        <p:txBody>
          <a:bodyPr>
            <a:spAutoFit/>
          </a:bodyPr>
          <a:lstStyle/>
          <a:p>
            <a:pPr fontAlgn="base">
              <a:spcBef>
                <a:spcPct val="0"/>
              </a:spcBef>
              <a:spcAft>
                <a:spcPct val="0"/>
              </a:spcAft>
              <a:defRPr/>
            </a:pPr>
            <a:r>
              <a:rPr lang="zh-CN" altLang="en-US" sz="2400" dirty="0">
                <a:solidFill>
                  <a:prstClr val="black"/>
                </a:solidFill>
                <a:effectLst>
                  <a:glow rad="139700">
                    <a:srgbClr val="C0504D">
                      <a:satMod val="175000"/>
                      <a:alpha val="40000"/>
                    </a:srgbClr>
                  </a:glow>
                </a:effectLst>
                <a:latin typeface="华文行楷" pitchFamily="2" charset="-122"/>
                <a:ea typeface="华文行楷" pitchFamily="2" charset="-122"/>
              </a:rPr>
              <a:t>微机接口技术</a:t>
            </a: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3"/>
          <p:cNvSpPr>
            <a:spLocks noGrp="1"/>
          </p:cNvSpPr>
          <p:nvPr>
            <p:ph type="dt" sz="half" idx="10"/>
          </p:nvPr>
        </p:nvSpPr>
        <p:spPr/>
        <p:txBody>
          <a:bodyPr/>
          <a:lstStyle>
            <a:lvl1pPr>
              <a:defRPr/>
            </a:lvl1pPr>
          </a:lstStyle>
          <a:p>
            <a:pPr>
              <a:defRPr/>
            </a:pPr>
            <a:endParaRPr lang="en-US" altLang="zh-CN">
              <a:solidFill>
                <a:prstClr val="black">
                  <a:tint val="75000"/>
                </a:prstClr>
              </a:solidFill>
            </a:endParaRPr>
          </a:p>
        </p:txBody>
      </p:sp>
      <p:sp>
        <p:nvSpPr>
          <p:cNvPr id="7"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北京理工大学计算机科学技术学院</a:t>
            </a:r>
            <a:endParaRPr lang="en-US" altLang="zh-CN">
              <a:solidFill>
                <a:prstClr val="black">
                  <a:tint val="75000"/>
                </a:prstClr>
              </a:solidFill>
            </a:endParaRPr>
          </a:p>
          <a:p>
            <a:pPr>
              <a:defRPr/>
            </a:pPr>
            <a:endParaRPr lang="en-US" altLang="zh-CN">
              <a:solidFill>
                <a:prstClr val="black">
                  <a:tint val="75000"/>
                </a:prstClr>
              </a:solidFill>
            </a:endParaRPr>
          </a:p>
        </p:txBody>
      </p:sp>
      <p:sp>
        <p:nvSpPr>
          <p:cNvPr id="8" name="灯片编号占位符 5"/>
          <p:cNvSpPr>
            <a:spLocks noGrp="1"/>
          </p:cNvSpPr>
          <p:nvPr>
            <p:ph type="sldNum" sz="quarter" idx="12"/>
          </p:nvPr>
        </p:nvSpPr>
        <p:spPr/>
        <p:txBody>
          <a:bodyPr/>
          <a:lstStyle>
            <a:lvl1pPr>
              <a:defRPr/>
            </a:lvl1pPr>
          </a:lstStyle>
          <a:p>
            <a:pPr>
              <a:defRPr/>
            </a:pPr>
            <a:fld id="{0D58E799-BBF2-4637-8995-A1F3121D4B4F}" type="slidenum">
              <a:rPr lang="en-US" altLang="zh-CN"/>
              <a:pPr>
                <a:defRPr/>
              </a:pPr>
              <a:t>‹#›</a:t>
            </a:fld>
            <a:endParaRPr lang="en-US" altLang="zh-CN"/>
          </a:p>
        </p:txBody>
      </p:sp>
    </p:spTree>
    <p:extLst>
      <p:ext uri="{BB962C8B-B14F-4D97-AF65-F5344CB8AC3E}">
        <p14:creationId xmlns:p14="http://schemas.microsoft.com/office/powerpoint/2010/main" val="315657299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en-US" altLang="zh-CN">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北京理工大学计算机科学技术学院</a:t>
            </a:r>
            <a:endParaRPr lang="en-US" altLang="zh-CN">
              <a:solidFill>
                <a:prstClr val="black">
                  <a:tint val="75000"/>
                </a:prstClr>
              </a:solidFill>
            </a:endParaRPr>
          </a:p>
          <a:p>
            <a:pPr>
              <a:defRPr/>
            </a:pPr>
            <a:endParaRPr lang="en-US" altLang="zh-CN">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F43A625C-627D-4C85-86D6-5FA865FE3404}" type="slidenum">
              <a:rPr lang="en-US" altLang="zh-CN"/>
              <a:pPr>
                <a:defRPr/>
              </a:pPr>
              <a:t>‹#›</a:t>
            </a:fld>
            <a:endParaRPr lang="en-US" altLang="zh-CN"/>
          </a:p>
        </p:txBody>
      </p:sp>
    </p:spTree>
    <p:extLst>
      <p:ext uri="{BB962C8B-B14F-4D97-AF65-F5344CB8AC3E}">
        <p14:creationId xmlns:p14="http://schemas.microsoft.com/office/powerpoint/2010/main" val="409001733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endParaRPr lang="en-US" altLang="zh-CN">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北京理工大学计算机科学技术学院</a:t>
            </a:r>
            <a:endParaRPr lang="en-US" altLang="zh-CN">
              <a:solidFill>
                <a:prstClr val="black">
                  <a:tint val="75000"/>
                </a:prstClr>
              </a:solidFill>
            </a:endParaRPr>
          </a:p>
          <a:p>
            <a:pPr>
              <a:defRPr/>
            </a:pPr>
            <a:endParaRPr lang="en-US" altLang="zh-CN">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09D81B1A-7E4D-4AA0-8FF9-414F8DDD814A}" type="slidenum">
              <a:rPr lang="en-US" altLang="zh-CN"/>
              <a:pPr>
                <a:defRPr/>
              </a:pPr>
              <a:t>‹#›</a:t>
            </a:fld>
            <a:endParaRPr lang="en-US" altLang="zh-CN"/>
          </a:p>
        </p:txBody>
      </p:sp>
    </p:spTree>
    <p:extLst>
      <p:ext uri="{BB962C8B-B14F-4D97-AF65-F5344CB8AC3E}">
        <p14:creationId xmlns:p14="http://schemas.microsoft.com/office/powerpoint/2010/main" val="16324255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endParaRPr lang="en-US" altLang="zh-CN">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北京理工大学计算机科学技术学院</a:t>
            </a:r>
            <a:endParaRPr lang="en-US" altLang="zh-CN">
              <a:solidFill>
                <a:prstClr val="black">
                  <a:tint val="75000"/>
                </a:prstClr>
              </a:solidFill>
            </a:endParaRPr>
          </a:p>
          <a:p>
            <a:pPr>
              <a:defRPr/>
            </a:pPr>
            <a:endParaRPr lang="en-US" altLang="zh-CN">
              <a:solidFill>
                <a:prstClr val="black">
                  <a:tint val="75000"/>
                </a:prstClr>
              </a:solidFill>
            </a:endParaRPr>
          </a:p>
        </p:txBody>
      </p:sp>
      <p:sp>
        <p:nvSpPr>
          <p:cNvPr id="9" name="灯片编号占位符 5"/>
          <p:cNvSpPr>
            <a:spLocks noGrp="1"/>
          </p:cNvSpPr>
          <p:nvPr>
            <p:ph type="sldNum" sz="quarter" idx="12"/>
          </p:nvPr>
        </p:nvSpPr>
        <p:spPr/>
        <p:txBody>
          <a:bodyPr/>
          <a:lstStyle>
            <a:lvl1pPr>
              <a:defRPr/>
            </a:lvl1pPr>
          </a:lstStyle>
          <a:p>
            <a:pPr>
              <a:defRPr/>
            </a:pPr>
            <a:fld id="{45FE3C09-8704-46F2-88FF-D3AC36FE758E}" type="slidenum">
              <a:rPr lang="en-US" altLang="zh-CN"/>
              <a:pPr>
                <a:defRPr/>
              </a:pPr>
              <a:t>‹#›</a:t>
            </a:fld>
            <a:endParaRPr lang="en-US" altLang="zh-CN"/>
          </a:p>
        </p:txBody>
      </p:sp>
    </p:spTree>
    <p:extLst>
      <p:ext uri="{BB962C8B-B14F-4D97-AF65-F5344CB8AC3E}">
        <p14:creationId xmlns:p14="http://schemas.microsoft.com/office/powerpoint/2010/main" val="162628244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endParaRPr lang="en-US" altLang="zh-CN">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北京理工大学计算机科学技术学院</a:t>
            </a:r>
            <a:endParaRPr lang="en-US" altLang="zh-CN">
              <a:solidFill>
                <a:prstClr val="black">
                  <a:tint val="75000"/>
                </a:prstClr>
              </a:solidFill>
            </a:endParaRPr>
          </a:p>
          <a:p>
            <a:pPr>
              <a:defRPr/>
            </a:pPr>
            <a:endParaRPr lang="en-US" altLang="zh-CN">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pPr>
              <a:defRPr/>
            </a:pPr>
            <a:fld id="{95E1BEAA-8581-4CAE-8CB1-479661B51440}" type="slidenum">
              <a:rPr lang="en-US" altLang="zh-CN"/>
              <a:pPr>
                <a:defRPr/>
              </a:pPr>
              <a:t>‹#›</a:t>
            </a:fld>
            <a:endParaRPr lang="en-US" altLang="zh-CN"/>
          </a:p>
        </p:txBody>
      </p:sp>
    </p:spTree>
    <p:extLst>
      <p:ext uri="{BB962C8B-B14F-4D97-AF65-F5344CB8AC3E}">
        <p14:creationId xmlns:p14="http://schemas.microsoft.com/office/powerpoint/2010/main" val="371835182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en-US" altLang="zh-CN">
              <a:solidFill>
                <a:prstClr val="black">
                  <a:tint val="75000"/>
                </a:prstClr>
              </a:solidFill>
            </a:endParaRPr>
          </a:p>
        </p:txBody>
      </p:sp>
      <p:sp>
        <p:nvSpPr>
          <p:cNvPr id="3"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北京理工大学计算机科学技术学院</a:t>
            </a:r>
            <a:endParaRPr lang="en-US" altLang="zh-CN">
              <a:solidFill>
                <a:prstClr val="black">
                  <a:tint val="75000"/>
                </a:prstClr>
              </a:solidFill>
            </a:endParaRPr>
          </a:p>
          <a:p>
            <a:pPr>
              <a:defRPr/>
            </a:pPr>
            <a:endParaRPr lang="en-US" altLang="zh-CN">
              <a:solidFill>
                <a:prstClr val="black">
                  <a:tint val="75000"/>
                </a:prstClr>
              </a:solidFill>
            </a:endParaRPr>
          </a:p>
        </p:txBody>
      </p:sp>
      <p:sp>
        <p:nvSpPr>
          <p:cNvPr id="4" name="灯片编号占位符 5"/>
          <p:cNvSpPr>
            <a:spLocks noGrp="1"/>
          </p:cNvSpPr>
          <p:nvPr>
            <p:ph type="sldNum" sz="quarter" idx="12"/>
          </p:nvPr>
        </p:nvSpPr>
        <p:spPr/>
        <p:txBody>
          <a:bodyPr/>
          <a:lstStyle>
            <a:lvl1pPr>
              <a:defRPr/>
            </a:lvl1pPr>
          </a:lstStyle>
          <a:p>
            <a:pPr>
              <a:defRPr/>
            </a:pPr>
            <a:fld id="{CB62F5BF-E058-4E4E-AF7A-8F1B475DDDC1}" type="slidenum">
              <a:rPr lang="en-US" altLang="zh-CN"/>
              <a:pPr>
                <a:defRPr/>
              </a:pPr>
              <a:t>‹#›</a:t>
            </a:fld>
            <a:endParaRPr lang="en-US" altLang="zh-CN"/>
          </a:p>
        </p:txBody>
      </p:sp>
    </p:spTree>
    <p:extLst>
      <p:ext uri="{BB962C8B-B14F-4D97-AF65-F5344CB8AC3E}">
        <p14:creationId xmlns:p14="http://schemas.microsoft.com/office/powerpoint/2010/main" val="5494089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en-US" altLang="zh-CN">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北京理工大学计算机科学技术学院</a:t>
            </a:r>
            <a:endParaRPr lang="en-US" altLang="zh-CN">
              <a:solidFill>
                <a:prstClr val="black">
                  <a:tint val="75000"/>
                </a:prstClr>
              </a:solidFill>
            </a:endParaRPr>
          </a:p>
          <a:p>
            <a:pPr>
              <a:defRPr/>
            </a:pPr>
            <a:endParaRPr lang="en-US" altLang="zh-CN">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ECE83F77-0453-4825-A30A-4BCB4FACFD56}" type="slidenum">
              <a:rPr lang="en-US" altLang="zh-CN"/>
              <a:pPr>
                <a:defRPr/>
              </a:pPr>
              <a:t>‹#›</a:t>
            </a:fld>
            <a:endParaRPr lang="en-US" altLang="zh-CN"/>
          </a:p>
        </p:txBody>
      </p:sp>
    </p:spTree>
    <p:extLst>
      <p:ext uri="{BB962C8B-B14F-4D97-AF65-F5344CB8AC3E}">
        <p14:creationId xmlns:p14="http://schemas.microsoft.com/office/powerpoint/2010/main" val="352529434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en-US" altLang="zh-CN">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北京理工大学计算机科学技术学院</a:t>
            </a:r>
            <a:endParaRPr lang="en-US" altLang="zh-CN">
              <a:solidFill>
                <a:prstClr val="black">
                  <a:tint val="75000"/>
                </a:prstClr>
              </a:solidFill>
            </a:endParaRPr>
          </a:p>
          <a:p>
            <a:pPr>
              <a:defRPr/>
            </a:pPr>
            <a:endParaRPr lang="en-US" altLang="zh-CN">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80FFF28B-4558-4448-8E07-C1A1288E10D1}" type="slidenum">
              <a:rPr lang="en-US" altLang="zh-CN"/>
              <a:pPr>
                <a:defRPr/>
              </a:pPr>
              <a:t>‹#›</a:t>
            </a:fld>
            <a:endParaRPr lang="en-US" altLang="zh-CN"/>
          </a:p>
        </p:txBody>
      </p:sp>
    </p:spTree>
    <p:extLst>
      <p:ext uri="{BB962C8B-B14F-4D97-AF65-F5344CB8AC3E}">
        <p14:creationId xmlns:p14="http://schemas.microsoft.com/office/powerpoint/2010/main" val="61617700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en-US" altLang="zh-CN">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北京理工大学计算机科学技术学院</a:t>
            </a:r>
            <a:endParaRPr lang="en-US" altLang="zh-CN">
              <a:solidFill>
                <a:prstClr val="black">
                  <a:tint val="75000"/>
                </a:prstClr>
              </a:solidFill>
            </a:endParaRPr>
          </a:p>
          <a:p>
            <a:pPr>
              <a:defRPr/>
            </a:pPr>
            <a:endParaRPr lang="en-US" altLang="zh-CN">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18B08A83-93B4-4A39-B2BB-2D8C851C2A4E}" type="slidenum">
              <a:rPr lang="en-US" altLang="zh-CN"/>
              <a:pPr>
                <a:defRPr/>
              </a:pPr>
              <a:t>‹#›</a:t>
            </a:fld>
            <a:endParaRPr lang="en-US" altLang="zh-CN"/>
          </a:p>
        </p:txBody>
      </p:sp>
    </p:spTree>
    <p:extLst>
      <p:ext uri="{BB962C8B-B14F-4D97-AF65-F5344CB8AC3E}">
        <p14:creationId xmlns:p14="http://schemas.microsoft.com/office/powerpoint/2010/main" val="402884534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0"/>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40"/>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en-US" altLang="zh-CN">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北京理工大学计算机科学技术学院</a:t>
            </a:r>
            <a:endParaRPr lang="en-US" altLang="zh-CN">
              <a:solidFill>
                <a:prstClr val="black">
                  <a:tint val="75000"/>
                </a:prstClr>
              </a:solidFill>
            </a:endParaRPr>
          </a:p>
          <a:p>
            <a:pPr>
              <a:defRPr/>
            </a:pPr>
            <a:endParaRPr lang="en-US" altLang="zh-CN">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4632E586-82D0-4C52-BD26-25AC2525028B}" type="slidenum">
              <a:rPr lang="en-US" altLang="zh-CN"/>
              <a:pPr>
                <a:defRPr/>
              </a:pPr>
              <a:t>‹#›</a:t>
            </a:fld>
            <a:endParaRPr lang="en-US" altLang="zh-CN"/>
          </a:p>
        </p:txBody>
      </p:sp>
    </p:spTree>
    <p:extLst>
      <p:ext uri="{BB962C8B-B14F-4D97-AF65-F5344CB8AC3E}">
        <p14:creationId xmlns:p14="http://schemas.microsoft.com/office/powerpoint/2010/main" val="3327166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endParaRPr lang="en-US" altLang="zh-CN">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北京理工大学计算机科学技术学院</a:t>
            </a:r>
            <a:endParaRPr lang="en-US" altLang="zh-CN">
              <a:solidFill>
                <a:prstClr val="black">
                  <a:tint val="75000"/>
                </a:prstClr>
              </a:solidFill>
            </a:endParaRPr>
          </a:p>
          <a:p>
            <a:pPr>
              <a:defRPr/>
            </a:pPr>
            <a:endParaRPr lang="en-US" altLang="zh-CN">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fld id="{D254274D-4922-445C-8E77-0B81AA4956F9}" type="slidenum">
              <a:rPr lang="en-US" altLang="zh-CN"/>
              <a:pPr/>
              <a:t>‹#›</a:t>
            </a:fld>
            <a:endParaRPr lang="en-US" altLang="zh-CN"/>
          </a:p>
        </p:txBody>
      </p:sp>
    </p:spTree>
    <p:extLst>
      <p:ext uri="{BB962C8B-B14F-4D97-AF65-F5344CB8AC3E}">
        <p14:creationId xmlns:p14="http://schemas.microsoft.com/office/powerpoint/2010/main" val="190788736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图片 7" descr="飞鸽.gif"/>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 y="0"/>
            <a:ext cx="7143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7"/>
          <p:cNvSpPr txBox="1"/>
          <p:nvPr userDrawn="1"/>
        </p:nvSpPr>
        <p:spPr>
          <a:xfrm>
            <a:off x="7000860" y="2"/>
            <a:ext cx="2143140" cy="461665"/>
          </a:xfrm>
          <a:prstGeom prst="rect">
            <a:avLst/>
          </a:prstGeom>
          <a:noFill/>
        </p:spPr>
        <p:txBody>
          <a:bodyPr>
            <a:spAutoFit/>
          </a:bodyPr>
          <a:lstStyle/>
          <a:p>
            <a:pPr fontAlgn="base">
              <a:spcBef>
                <a:spcPct val="0"/>
              </a:spcBef>
              <a:spcAft>
                <a:spcPct val="0"/>
              </a:spcAft>
              <a:defRPr/>
            </a:pPr>
            <a:r>
              <a:rPr lang="zh-CN" altLang="en-US" sz="2400" dirty="0">
                <a:solidFill>
                  <a:prstClr val="black"/>
                </a:solidFill>
                <a:effectLst>
                  <a:glow rad="139700">
                    <a:srgbClr val="C0504D">
                      <a:satMod val="175000"/>
                      <a:alpha val="40000"/>
                    </a:srgbClr>
                  </a:glow>
                </a:effectLst>
                <a:latin typeface="华文行楷" pitchFamily="2" charset="-122"/>
                <a:ea typeface="华文行楷" pitchFamily="2" charset="-122"/>
              </a:rPr>
              <a:t>微机接口技术</a:t>
            </a:r>
          </a:p>
        </p:txBody>
      </p:sp>
      <p:sp>
        <p:nvSpPr>
          <p:cNvPr id="109570" name="Rectangle 2"/>
          <p:cNvSpPr>
            <a:spLocks noGrp="1" noChangeArrowheads="1"/>
          </p:cNvSpPr>
          <p:nvPr>
            <p:ph type="ctrTitle"/>
          </p:nvPr>
        </p:nvSpPr>
        <p:spPr>
          <a:xfrm>
            <a:off x="647700" y="1447800"/>
            <a:ext cx="7848600" cy="1295400"/>
          </a:xfrm>
        </p:spPr>
        <p:txBody>
          <a:bodyPr/>
          <a:lstStyle>
            <a:lvl1pPr algn="ctr">
              <a:defRPr/>
            </a:lvl1pPr>
          </a:lstStyle>
          <a:p>
            <a:r>
              <a:rPr lang="zh-CN" altLang="en-US" smtClean="0"/>
              <a:t>单击此处编辑母版标题样式</a:t>
            </a:r>
            <a:endParaRPr lang="zh-CN" altLang="en-US"/>
          </a:p>
        </p:txBody>
      </p:sp>
      <p:sp>
        <p:nvSpPr>
          <p:cNvPr id="109571" name="Rectangle 3"/>
          <p:cNvSpPr>
            <a:spLocks noGrp="1" noChangeArrowheads="1"/>
          </p:cNvSpPr>
          <p:nvPr>
            <p:ph type="subTitle" idx="1"/>
          </p:nvPr>
        </p:nvSpPr>
        <p:spPr>
          <a:xfrm>
            <a:off x="533400" y="3048000"/>
            <a:ext cx="8077200" cy="635000"/>
          </a:xfrm>
        </p:spPr>
        <p:txBody>
          <a:bodyPr/>
          <a:lstStyle>
            <a:lvl1pPr marL="0" indent="0" algn="ctr">
              <a:buFontTx/>
              <a:buNone/>
              <a:defRPr sz="3600"/>
            </a:lvl1pPr>
          </a:lstStyle>
          <a:p>
            <a:r>
              <a:rPr lang="zh-CN" altLang="en-US" smtClean="0"/>
              <a:t>单击此处编辑母版副标题样式</a:t>
            </a:r>
            <a:endParaRPr lang="zh-CN" altLang="en-US"/>
          </a:p>
        </p:txBody>
      </p:sp>
      <p:sp>
        <p:nvSpPr>
          <p:cNvPr id="6" name="Rectangle 4"/>
          <p:cNvSpPr>
            <a:spLocks noGrp="1" noChangeArrowheads="1"/>
          </p:cNvSpPr>
          <p:nvPr>
            <p:ph type="dt" sz="half" idx="10"/>
          </p:nvPr>
        </p:nvSpPr>
        <p:spPr/>
        <p:txBody>
          <a:bodyPr/>
          <a:lstStyle>
            <a:lvl1pPr>
              <a:defRPr b="0">
                <a:latin typeface="Trebuchet MS" pitchFamily="34" charset="0"/>
              </a:defRPr>
            </a:lvl1pPr>
          </a:lstStyle>
          <a:p>
            <a:pPr>
              <a:defRPr/>
            </a:pPr>
            <a:endParaRPr lang="en-US" altLang="zh-CN">
              <a:solidFill>
                <a:prstClr val="black">
                  <a:tint val="75000"/>
                </a:prstClr>
              </a:solidFill>
            </a:endParaRPr>
          </a:p>
        </p:txBody>
      </p:sp>
      <p:sp>
        <p:nvSpPr>
          <p:cNvPr id="7" name="Rectangle 5"/>
          <p:cNvSpPr>
            <a:spLocks noGrp="1" noChangeArrowheads="1"/>
          </p:cNvSpPr>
          <p:nvPr>
            <p:ph type="ftr" sz="quarter" idx="11"/>
          </p:nvPr>
        </p:nvSpPr>
        <p:spPr/>
        <p:txBody>
          <a:bodyPr/>
          <a:lstStyle>
            <a:lvl1pPr>
              <a:defRPr b="0">
                <a:latin typeface="Trebuchet MS" pitchFamily="34" charset="0"/>
                <a:ea typeface="华文行楷" pitchFamily="2" charset="-122"/>
              </a:defRPr>
            </a:lvl1pPr>
          </a:lstStyle>
          <a:p>
            <a:pPr>
              <a:defRPr/>
            </a:pPr>
            <a:endParaRPr lang="en-US" altLang="zh-CN">
              <a:solidFill>
                <a:prstClr val="black">
                  <a:tint val="75000"/>
                </a:prstClr>
              </a:solidFill>
            </a:endParaRPr>
          </a:p>
        </p:txBody>
      </p:sp>
      <p:sp>
        <p:nvSpPr>
          <p:cNvPr id="8" name="Rectangle 6"/>
          <p:cNvSpPr>
            <a:spLocks noGrp="1" noChangeArrowheads="1"/>
          </p:cNvSpPr>
          <p:nvPr>
            <p:ph type="sldNum" sz="quarter" idx="12"/>
          </p:nvPr>
        </p:nvSpPr>
        <p:spPr/>
        <p:txBody>
          <a:bodyPr/>
          <a:lstStyle>
            <a:lvl1pPr>
              <a:defRPr>
                <a:latin typeface="Trebuchet MS" panose="020B0603020202020204" pitchFamily="34" charset="0"/>
              </a:defRPr>
            </a:lvl1pPr>
          </a:lstStyle>
          <a:p>
            <a:pPr>
              <a:defRPr/>
            </a:pPr>
            <a:fld id="{46159712-F292-4211-AB3D-BF233C65E819}" type="slidenum">
              <a:rPr lang="zh-CN" altLang="en-US"/>
              <a:pPr>
                <a:defRPr/>
              </a:pPr>
              <a:t>‹#›</a:t>
            </a:fld>
            <a:endParaRPr lang="en-US" altLang="zh-CN"/>
          </a:p>
        </p:txBody>
      </p:sp>
    </p:spTree>
    <p:extLst>
      <p:ext uri="{BB962C8B-B14F-4D97-AF65-F5344CB8AC3E}">
        <p14:creationId xmlns:p14="http://schemas.microsoft.com/office/powerpoint/2010/main" val="1703435570"/>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9228" name="Rectangle 12"/>
          <p:cNvSpPr>
            <a:spLocks noGrp="1" noChangeArrowheads="1"/>
          </p:cNvSpPr>
          <p:nvPr>
            <p:ph type="ctrTitle"/>
          </p:nvPr>
        </p:nvSpPr>
        <p:spPr>
          <a:xfrm>
            <a:off x="990600" y="1828800"/>
            <a:ext cx="7772400" cy="1143000"/>
          </a:xfrm>
        </p:spPr>
        <p:txBody>
          <a:bodyPr/>
          <a:lstStyle>
            <a:lvl1pPr>
              <a:defRPr/>
            </a:lvl1pPr>
          </a:lstStyle>
          <a:p>
            <a:pPr lvl="0"/>
            <a:r>
              <a:rPr lang="zh-CN" altLang="en-US" noProof="0" smtClean="0"/>
              <a:t>单击此处编辑母版标题样式</a:t>
            </a:r>
          </a:p>
        </p:txBody>
      </p:sp>
      <p:sp>
        <p:nvSpPr>
          <p:cNvPr id="9229"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zh-CN" altLang="en-US" noProof="0" smtClean="0"/>
              <a:t>单击此处编辑母版副标题样式</a:t>
            </a:r>
          </a:p>
        </p:txBody>
      </p:sp>
      <p:sp>
        <p:nvSpPr>
          <p:cNvPr id="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solidFill>
                <a:srgbClr val="1C1C1C"/>
              </a:solidFill>
            </a:endParaRPr>
          </a:p>
        </p:txBody>
      </p:sp>
      <p:sp>
        <p:nvSpPr>
          <p:cNvPr id="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solidFill>
                <a:srgbClr val="1C1C1C"/>
              </a:solidFill>
            </a:endParaRPr>
          </a:p>
        </p:txBody>
      </p:sp>
      <p:sp>
        <p:nvSpPr>
          <p:cNvPr id="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28D197FF-13F7-42DF-9779-43051F1F238E}" type="slidenum">
              <a:rPr lang="en-US" altLang="zh-CN">
                <a:solidFill>
                  <a:srgbClr val="1C1C1C"/>
                </a:solidFill>
              </a:rPr>
              <a:pPr>
                <a:defRPr/>
              </a:pPr>
              <a:t>‹#›</a:t>
            </a:fld>
            <a:endParaRPr lang="en-US" altLang="zh-CN">
              <a:solidFill>
                <a:srgbClr val="1C1C1C"/>
              </a:solidFill>
            </a:endParaRPr>
          </a:p>
        </p:txBody>
      </p:sp>
    </p:spTree>
    <p:extLst>
      <p:ext uri="{BB962C8B-B14F-4D97-AF65-F5344CB8AC3E}">
        <p14:creationId xmlns:p14="http://schemas.microsoft.com/office/powerpoint/2010/main" val="3602317907"/>
      </p:ext>
    </p:extLst>
  </p:cSld>
  <p:clrMapOvr>
    <a:masterClrMapping/>
  </p:clrMapOvr>
  <p:transition spd="slow">
    <p:random/>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7DE355DC-439C-451D-BA74-09F9CEB9571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939308502"/>
      </p:ext>
    </p:extLst>
  </p:cSld>
  <p:clrMapOvr>
    <a:masterClrMapping/>
  </p:clrMapOvr>
  <p:transition spd="slow">
    <p:random/>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E751B142-17CB-4E59-8519-48B28412DA42}"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70609534"/>
      </p:ext>
    </p:extLst>
  </p:cSld>
  <p:clrMapOvr>
    <a:masterClrMapping/>
  </p:clrMapOvr>
  <p:transition spd="slow">
    <p:random/>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81000" y="1752600"/>
            <a:ext cx="4210050" cy="43799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43450" y="1752600"/>
            <a:ext cx="4211638" cy="43799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2B0C27F8-FE2A-41E1-B0DC-21593B3CE20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579823927"/>
      </p:ext>
    </p:extLst>
  </p:cSld>
  <p:clrMapOvr>
    <a:masterClrMapping/>
  </p:clrMapOvr>
  <p:transition spd="slow">
    <p:random/>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13"/>
          <p:cNvSpPr>
            <a:spLocks noGrp="1" noChangeArrowheads="1"/>
          </p:cNvSpPr>
          <p:nvPr>
            <p:ph type="sldNum" sz="quarter" idx="12"/>
          </p:nvPr>
        </p:nvSpPr>
        <p:spPr>
          <a:ln/>
        </p:spPr>
        <p:txBody>
          <a:bodyPr/>
          <a:lstStyle>
            <a:lvl1pPr>
              <a:defRPr/>
            </a:lvl1pPr>
          </a:lstStyle>
          <a:p>
            <a:pPr>
              <a:defRPr/>
            </a:pPr>
            <a:fld id="{1DB20F3A-055F-4DD2-824D-3C11E802ECA6}"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299733823"/>
      </p:ext>
    </p:extLst>
  </p:cSld>
  <p:clrMapOvr>
    <a:masterClrMapping/>
  </p:clrMapOvr>
  <p:transition spd="slow">
    <p:random/>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13"/>
          <p:cNvSpPr>
            <a:spLocks noGrp="1" noChangeArrowheads="1"/>
          </p:cNvSpPr>
          <p:nvPr>
            <p:ph type="sldNum" sz="quarter" idx="12"/>
          </p:nvPr>
        </p:nvSpPr>
        <p:spPr>
          <a:ln/>
        </p:spPr>
        <p:txBody>
          <a:bodyPr/>
          <a:lstStyle>
            <a:lvl1pPr>
              <a:defRPr/>
            </a:lvl1pPr>
          </a:lstStyle>
          <a:p>
            <a:pPr>
              <a:defRPr/>
            </a:pPr>
            <a:fld id="{8F3FA6C4-6632-413F-931B-B409B1F8FF0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879916567"/>
      </p:ext>
    </p:extLst>
  </p:cSld>
  <p:clrMapOvr>
    <a:masterClrMapping/>
  </p:clrMapOvr>
  <p:transition spd="slow">
    <p:random/>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13"/>
          <p:cNvSpPr>
            <a:spLocks noGrp="1" noChangeArrowheads="1"/>
          </p:cNvSpPr>
          <p:nvPr>
            <p:ph type="sldNum" sz="quarter" idx="12"/>
          </p:nvPr>
        </p:nvSpPr>
        <p:spPr>
          <a:ln/>
        </p:spPr>
        <p:txBody>
          <a:bodyPr/>
          <a:lstStyle>
            <a:lvl1pPr>
              <a:defRPr/>
            </a:lvl1pPr>
          </a:lstStyle>
          <a:p>
            <a:pPr>
              <a:defRPr/>
            </a:pPr>
            <a:fld id="{0C2FA2DA-C014-4ABC-963B-C76633D0D65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194591347"/>
      </p:ext>
    </p:extLst>
  </p:cSld>
  <p:clrMapOvr>
    <a:masterClrMapping/>
  </p:clrMapOvr>
  <p:transition spd="slow">
    <p:random/>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BA218E66-5A42-4E47-8855-6150D7AFC3F2}"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799243651"/>
      </p:ext>
    </p:extLst>
  </p:cSld>
  <p:clrMapOvr>
    <a:masterClrMapping/>
  </p:clrMapOvr>
  <p:transition spd="slow">
    <p:random/>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6C1521CD-5B80-46EC-BC1C-90202429ACB6}"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729235891"/>
      </p:ext>
    </p:extLst>
  </p:cSld>
  <p:clrMapOvr>
    <a:masterClrMapping/>
  </p:clrMapOvr>
  <p:transition spd="slow">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en-US" altLang="zh-CN">
              <a:solidFill>
                <a:prstClr val="black">
                  <a:tint val="75000"/>
                </a:prstClr>
              </a:solidFill>
            </a:endParaRPr>
          </a:p>
        </p:txBody>
      </p:sp>
      <p:sp>
        <p:nvSpPr>
          <p:cNvPr id="3"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北京理工大学计算机科学技术学院</a:t>
            </a:r>
            <a:endParaRPr lang="en-US" altLang="zh-CN">
              <a:solidFill>
                <a:prstClr val="black">
                  <a:tint val="75000"/>
                </a:prstClr>
              </a:solidFill>
            </a:endParaRPr>
          </a:p>
          <a:p>
            <a:pPr>
              <a:defRPr/>
            </a:pPr>
            <a:endParaRPr lang="en-US" altLang="zh-CN">
              <a:solidFill>
                <a:prstClr val="black">
                  <a:tint val="75000"/>
                </a:prstClr>
              </a:solidFill>
            </a:endParaRPr>
          </a:p>
        </p:txBody>
      </p:sp>
      <p:sp>
        <p:nvSpPr>
          <p:cNvPr id="4" name="灯片编号占位符 5"/>
          <p:cNvSpPr>
            <a:spLocks noGrp="1"/>
          </p:cNvSpPr>
          <p:nvPr>
            <p:ph type="sldNum" sz="quarter" idx="12"/>
          </p:nvPr>
        </p:nvSpPr>
        <p:spPr/>
        <p:txBody>
          <a:bodyPr/>
          <a:lstStyle>
            <a:lvl1pPr>
              <a:defRPr/>
            </a:lvl1pPr>
          </a:lstStyle>
          <a:p>
            <a:fld id="{A9C0B1C8-86B3-4F75-A6B7-A17B63F391F5}" type="slidenum">
              <a:rPr lang="en-US" altLang="zh-CN"/>
              <a:pPr/>
              <a:t>‹#›</a:t>
            </a:fld>
            <a:endParaRPr lang="en-US" altLang="zh-CN"/>
          </a:p>
        </p:txBody>
      </p:sp>
    </p:spTree>
    <p:extLst>
      <p:ext uri="{BB962C8B-B14F-4D97-AF65-F5344CB8AC3E}">
        <p14:creationId xmlns:p14="http://schemas.microsoft.com/office/powerpoint/2010/main" val="186023097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07F27806-C11A-42B5-9D17-A4F8171350C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373341960"/>
      </p:ext>
    </p:extLst>
  </p:cSld>
  <p:clrMapOvr>
    <a:masterClrMapping/>
  </p:clrMapOvr>
  <p:transition spd="slow">
    <p:random/>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11963" y="304800"/>
            <a:ext cx="2143125" cy="58277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81000" y="304800"/>
            <a:ext cx="6278563" cy="58277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1C1261EE-B858-416C-A88F-3A192A759B7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146107468"/>
      </p:ext>
    </p:extLst>
  </p:cSld>
  <p:clrMapOvr>
    <a:masterClrMapping/>
  </p:clrMapOvr>
  <p:transition spd="slow">
    <p:random/>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9228" name="Rectangle 12"/>
          <p:cNvSpPr>
            <a:spLocks noGrp="1" noChangeArrowheads="1"/>
          </p:cNvSpPr>
          <p:nvPr>
            <p:ph type="ctrTitle"/>
          </p:nvPr>
        </p:nvSpPr>
        <p:spPr>
          <a:xfrm>
            <a:off x="990600" y="1828800"/>
            <a:ext cx="7772400" cy="1143000"/>
          </a:xfrm>
        </p:spPr>
        <p:txBody>
          <a:bodyPr/>
          <a:lstStyle>
            <a:lvl1pPr>
              <a:defRPr/>
            </a:lvl1pPr>
          </a:lstStyle>
          <a:p>
            <a:pPr lvl="0"/>
            <a:r>
              <a:rPr lang="zh-CN" altLang="en-US" noProof="0" smtClean="0"/>
              <a:t>单击此处编辑母版标题样式</a:t>
            </a:r>
          </a:p>
        </p:txBody>
      </p:sp>
      <p:sp>
        <p:nvSpPr>
          <p:cNvPr id="9229"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zh-CN" altLang="en-US" noProof="0" smtClean="0"/>
              <a:t>单击此处编辑母版副标题样式</a:t>
            </a:r>
          </a:p>
        </p:txBody>
      </p:sp>
      <p:sp>
        <p:nvSpPr>
          <p:cNvPr id="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solidFill>
                <a:srgbClr val="1C1C1C"/>
              </a:solidFill>
            </a:endParaRPr>
          </a:p>
        </p:txBody>
      </p:sp>
      <p:sp>
        <p:nvSpPr>
          <p:cNvPr id="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solidFill>
                <a:srgbClr val="1C1C1C"/>
              </a:solidFill>
            </a:endParaRPr>
          </a:p>
        </p:txBody>
      </p:sp>
      <p:sp>
        <p:nvSpPr>
          <p:cNvPr id="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28D197FF-13F7-42DF-9779-43051F1F238E}" type="slidenum">
              <a:rPr lang="en-US" altLang="zh-CN">
                <a:solidFill>
                  <a:srgbClr val="1C1C1C"/>
                </a:solidFill>
              </a:rPr>
              <a:pPr>
                <a:defRPr/>
              </a:pPr>
              <a:t>‹#›</a:t>
            </a:fld>
            <a:endParaRPr lang="en-US" altLang="zh-CN">
              <a:solidFill>
                <a:srgbClr val="1C1C1C"/>
              </a:solidFill>
            </a:endParaRPr>
          </a:p>
        </p:txBody>
      </p:sp>
    </p:spTree>
    <p:extLst>
      <p:ext uri="{BB962C8B-B14F-4D97-AF65-F5344CB8AC3E}">
        <p14:creationId xmlns:p14="http://schemas.microsoft.com/office/powerpoint/2010/main" val="3950908572"/>
      </p:ext>
    </p:extLst>
  </p:cSld>
  <p:clrMapOvr>
    <a:masterClrMapping/>
  </p:clrMapOvr>
  <p:transition spd="slow">
    <p:random/>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7DE355DC-439C-451D-BA74-09F9CEB9571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095923614"/>
      </p:ext>
    </p:extLst>
  </p:cSld>
  <p:clrMapOvr>
    <a:masterClrMapping/>
  </p:clrMapOvr>
  <p:transition spd="slow">
    <p:random/>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E751B142-17CB-4E59-8519-48B28412DA42}"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564687502"/>
      </p:ext>
    </p:extLst>
  </p:cSld>
  <p:clrMapOvr>
    <a:masterClrMapping/>
  </p:clrMapOvr>
  <p:transition spd="slow">
    <p:random/>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81000" y="1752600"/>
            <a:ext cx="4210050" cy="43799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43450" y="1752600"/>
            <a:ext cx="4211638" cy="43799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2B0C27F8-FE2A-41E1-B0DC-21593B3CE20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476316358"/>
      </p:ext>
    </p:extLst>
  </p:cSld>
  <p:clrMapOvr>
    <a:masterClrMapping/>
  </p:clrMapOvr>
  <p:transition spd="slow">
    <p:random/>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13"/>
          <p:cNvSpPr>
            <a:spLocks noGrp="1" noChangeArrowheads="1"/>
          </p:cNvSpPr>
          <p:nvPr>
            <p:ph type="sldNum" sz="quarter" idx="12"/>
          </p:nvPr>
        </p:nvSpPr>
        <p:spPr>
          <a:ln/>
        </p:spPr>
        <p:txBody>
          <a:bodyPr/>
          <a:lstStyle>
            <a:lvl1pPr>
              <a:defRPr/>
            </a:lvl1pPr>
          </a:lstStyle>
          <a:p>
            <a:pPr>
              <a:defRPr/>
            </a:pPr>
            <a:fld id="{1DB20F3A-055F-4DD2-824D-3C11E802ECA6}"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980903803"/>
      </p:ext>
    </p:extLst>
  </p:cSld>
  <p:clrMapOvr>
    <a:masterClrMapping/>
  </p:clrMapOvr>
  <p:transition spd="slow">
    <p:random/>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13"/>
          <p:cNvSpPr>
            <a:spLocks noGrp="1" noChangeArrowheads="1"/>
          </p:cNvSpPr>
          <p:nvPr>
            <p:ph type="sldNum" sz="quarter" idx="12"/>
          </p:nvPr>
        </p:nvSpPr>
        <p:spPr>
          <a:ln/>
        </p:spPr>
        <p:txBody>
          <a:bodyPr/>
          <a:lstStyle>
            <a:lvl1pPr>
              <a:defRPr/>
            </a:lvl1pPr>
          </a:lstStyle>
          <a:p>
            <a:pPr>
              <a:defRPr/>
            </a:pPr>
            <a:fld id="{8F3FA6C4-6632-413F-931B-B409B1F8FF0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071893409"/>
      </p:ext>
    </p:extLst>
  </p:cSld>
  <p:clrMapOvr>
    <a:masterClrMapping/>
  </p:clrMapOvr>
  <p:transition spd="slow">
    <p:random/>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13"/>
          <p:cNvSpPr>
            <a:spLocks noGrp="1" noChangeArrowheads="1"/>
          </p:cNvSpPr>
          <p:nvPr>
            <p:ph type="sldNum" sz="quarter" idx="12"/>
          </p:nvPr>
        </p:nvSpPr>
        <p:spPr>
          <a:ln/>
        </p:spPr>
        <p:txBody>
          <a:bodyPr/>
          <a:lstStyle>
            <a:lvl1pPr>
              <a:defRPr/>
            </a:lvl1pPr>
          </a:lstStyle>
          <a:p>
            <a:pPr>
              <a:defRPr/>
            </a:pPr>
            <a:fld id="{0C2FA2DA-C014-4ABC-963B-C76633D0D65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723989731"/>
      </p:ext>
    </p:extLst>
  </p:cSld>
  <p:clrMapOvr>
    <a:masterClrMapping/>
  </p:clrMapOvr>
  <p:transition spd="slow">
    <p:random/>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BA218E66-5A42-4E47-8855-6150D7AFC3F2}"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002090500"/>
      </p:ext>
    </p:extLst>
  </p:cSld>
  <p:clrMapOvr>
    <a:masterClrMapping/>
  </p:clrMapOvr>
  <p:transition spd="slow">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en-US" altLang="zh-CN">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北京理工大学计算机科学技术学院</a:t>
            </a:r>
            <a:endParaRPr lang="en-US" altLang="zh-CN">
              <a:solidFill>
                <a:prstClr val="black">
                  <a:tint val="75000"/>
                </a:prstClr>
              </a:solidFill>
            </a:endParaRPr>
          </a:p>
          <a:p>
            <a:pPr>
              <a:defRPr/>
            </a:pPr>
            <a:endParaRPr lang="en-US" altLang="zh-CN">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fld id="{92851E57-A596-486B-8CCC-1CE63DA121B9}" type="slidenum">
              <a:rPr lang="en-US" altLang="zh-CN"/>
              <a:pPr/>
              <a:t>‹#›</a:t>
            </a:fld>
            <a:endParaRPr lang="en-US" altLang="zh-CN"/>
          </a:p>
        </p:txBody>
      </p:sp>
    </p:spTree>
    <p:extLst>
      <p:ext uri="{BB962C8B-B14F-4D97-AF65-F5344CB8AC3E}">
        <p14:creationId xmlns:p14="http://schemas.microsoft.com/office/powerpoint/2010/main" val="67970064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6C1521CD-5B80-46EC-BC1C-90202429ACB6}"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446748039"/>
      </p:ext>
    </p:extLst>
  </p:cSld>
  <p:clrMapOvr>
    <a:masterClrMapping/>
  </p:clrMapOvr>
  <p:transition spd="slow">
    <p:random/>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07F27806-C11A-42B5-9D17-A4F8171350C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598415661"/>
      </p:ext>
    </p:extLst>
  </p:cSld>
  <p:clrMapOvr>
    <a:masterClrMapping/>
  </p:clrMapOvr>
  <p:transition spd="slow">
    <p:random/>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11963" y="304800"/>
            <a:ext cx="2143125" cy="58277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81000" y="304800"/>
            <a:ext cx="6278563" cy="58277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1C1261EE-B858-416C-A88F-3A192A759B7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231879092"/>
      </p:ext>
    </p:extLst>
  </p:cSld>
  <p:clrMapOvr>
    <a:masterClrMapping/>
  </p:clrMapOvr>
  <p:transition spd="slow">
    <p:random/>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9228" name="Rectangle 12"/>
          <p:cNvSpPr>
            <a:spLocks noGrp="1" noChangeArrowheads="1"/>
          </p:cNvSpPr>
          <p:nvPr>
            <p:ph type="ctrTitle"/>
          </p:nvPr>
        </p:nvSpPr>
        <p:spPr>
          <a:xfrm>
            <a:off x="990600" y="1828800"/>
            <a:ext cx="7772400" cy="1143000"/>
          </a:xfrm>
        </p:spPr>
        <p:txBody>
          <a:bodyPr/>
          <a:lstStyle>
            <a:lvl1pPr>
              <a:defRPr/>
            </a:lvl1pPr>
          </a:lstStyle>
          <a:p>
            <a:pPr lvl="0"/>
            <a:r>
              <a:rPr lang="zh-CN" altLang="en-US" noProof="0" smtClean="0"/>
              <a:t>单击此处编辑母版标题样式</a:t>
            </a:r>
          </a:p>
        </p:txBody>
      </p:sp>
      <p:sp>
        <p:nvSpPr>
          <p:cNvPr id="9229"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zh-CN" altLang="en-US" noProof="0" smtClean="0"/>
              <a:t>单击此处编辑母版副标题样式</a:t>
            </a:r>
          </a:p>
        </p:txBody>
      </p:sp>
      <p:sp>
        <p:nvSpPr>
          <p:cNvPr id="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solidFill>
                <a:srgbClr val="1C1C1C"/>
              </a:solidFill>
            </a:endParaRPr>
          </a:p>
        </p:txBody>
      </p:sp>
      <p:sp>
        <p:nvSpPr>
          <p:cNvPr id="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solidFill>
                <a:srgbClr val="1C1C1C"/>
              </a:solidFill>
            </a:endParaRPr>
          </a:p>
        </p:txBody>
      </p:sp>
      <p:sp>
        <p:nvSpPr>
          <p:cNvPr id="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28D197FF-13F7-42DF-9779-43051F1F238E}" type="slidenum">
              <a:rPr lang="en-US" altLang="zh-CN">
                <a:solidFill>
                  <a:srgbClr val="1C1C1C"/>
                </a:solidFill>
              </a:rPr>
              <a:pPr>
                <a:defRPr/>
              </a:pPr>
              <a:t>‹#›</a:t>
            </a:fld>
            <a:endParaRPr lang="en-US" altLang="zh-CN">
              <a:solidFill>
                <a:srgbClr val="1C1C1C"/>
              </a:solidFill>
            </a:endParaRPr>
          </a:p>
        </p:txBody>
      </p:sp>
    </p:spTree>
    <p:extLst>
      <p:ext uri="{BB962C8B-B14F-4D97-AF65-F5344CB8AC3E}">
        <p14:creationId xmlns:p14="http://schemas.microsoft.com/office/powerpoint/2010/main" val="2820667209"/>
      </p:ext>
    </p:extLst>
  </p:cSld>
  <p:clrMapOvr>
    <a:masterClrMapping/>
  </p:clrMapOvr>
  <p:transition spd="slow">
    <p:random/>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7DE355DC-439C-451D-BA74-09F9CEB9571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717111631"/>
      </p:ext>
    </p:extLst>
  </p:cSld>
  <p:clrMapOvr>
    <a:masterClrMapping/>
  </p:clrMapOvr>
  <p:transition spd="slow">
    <p:random/>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E751B142-17CB-4E59-8519-48B28412DA42}"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44837869"/>
      </p:ext>
    </p:extLst>
  </p:cSld>
  <p:clrMapOvr>
    <a:masterClrMapping/>
  </p:clrMapOvr>
  <p:transition spd="slow">
    <p:random/>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81000" y="1752600"/>
            <a:ext cx="4210050" cy="43799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43450" y="1752600"/>
            <a:ext cx="4211638" cy="43799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2B0C27F8-FE2A-41E1-B0DC-21593B3CE20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976402128"/>
      </p:ext>
    </p:extLst>
  </p:cSld>
  <p:clrMapOvr>
    <a:masterClrMapping/>
  </p:clrMapOvr>
  <p:transition spd="slow">
    <p:random/>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13"/>
          <p:cNvSpPr>
            <a:spLocks noGrp="1" noChangeArrowheads="1"/>
          </p:cNvSpPr>
          <p:nvPr>
            <p:ph type="sldNum" sz="quarter" idx="12"/>
          </p:nvPr>
        </p:nvSpPr>
        <p:spPr>
          <a:ln/>
        </p:spPr>
        <p:txBody>
          <a:bodyPr/>
          <a:lstStyle>
            <a:lvl1pPr>
              <a:defRPr/>
            </a:lvl1pPr>
          </a:lstStyle>
          <a:p>
            <a:pPr>
              <a:defRPr/>
            </a:pPr>
            <a:fld id="{1DB20F3A-055F-4DD2-824D-3C11E802ECA6}"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199689728"/>
      </p:ext>
    </p:extLst>
  </p:cSld>
  <p:clrMapOvr>
    <a:masterClrMapping/>
  </p:clrMapOvr>
  <p:transition spd="slow">
    <p:random/>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13"/>
          <p:cNvSpPr>
            <a:spLocks noGrp="1" noChangeArrowheads="1"/>
          </p:cNvSpPr>
          <p:nvPr>
            <p:ph type="sldNum" sz="quarter" idx="12"/>
          </p:nvPr>
        </p:nvSpPr>
        <p:spPr>
          <a:ln/>
        </p:spPr>
        <p:txBody>
          <a:bodyPr/>
          <a:lstStyle>
            <a:lvl1pPr>
              <a:defRPr/>
            </a:lvl1pPr>
          </a:lstStyle>
          <a:p>
            <a:pPr>
              <a:defRPr/>
            </a:pPr>
            <a:fld id="{8F3FA6C4-6632-413F-931B-B409B1F8FF0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005236532"/>
      </p:ext>
    </p:extLst>
  </p:cSld>
  <p:clrMapOvr>
    <a:masterClrMapping/>
  </p:clrMapOvr>
  <p:transition spd="slow">
    <p:random/>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13"/>
          <p:cNvSpPr>
            <a:spLocks noGrp="1" noChangeArrowheads="1"/>
          </p:cNvSpPr>
          <p:nvPr>
            <p:ph type="sldNum" sz="quarter" idx="12"/>
          </p:nvPr>
        </p:nvSpPr>
        <p:spPr>
          <a:ln/>
        </p:spPr>
        <p:txBody>
          <a:bodyPr/>
          <a:lstStyle>
            <a:lvl1pPr>
              <a:defRPr/>
            </a:lvl1pPr>
          </a:lstStyle>
          <a:p>
            <a:pPr>
              <a:defRPr/>
            </a:pPr>
            <a:fld id="{0C2FA2DA-C014-4ABC-963B-C76633D0D65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09495280"/>
      </p:ext>
    </p:extLst>
  </p:cSld>
  <p:clrMapOvr>
    <a:masterClrMapping/>
  </p:clrMapOvr>
  <p:transition spd="slow">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en-US" altLang="zh-CN">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北京理工大学计算机科学技术学院</a:t>
            </a:r>
            <a:endParaRPr lang="en-US" altLang="zh-CN">
              <a:solidFill>
                <a:prstClr val="black">
                  <a:tint val="75000"/>
                </a:prstClr>
              </a:solidFill>
            </a:endParaRPr>
          </a:p>
          <a:p>
            <a:pPr>
              <a:defRPr/>
            </a:pPr>
            <a:endParaRPr lang="en-US" altLang="zh-CN">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fld id="{AF5F2888-429B-4F49-8CCB-F8814892F60A}" type="slidenum">
              <a:rPr lang="en-US" altLang="zh-CN"/>
              <a:pPr/>
              <a:t>‹#›</a:t>
            </a:fld>
            <a:endParaRPr lang="en-US" altLang="zh-CN"/>
          </a:p>
        </p:txBody>
      </p:sp>
    </p:spTree>
    <p:extLst>
      <p:ext uri="{BB962C8B-B14F-4D97-AF65-F5344CB8AC3E}">
        <p14:creationId xmlns:p14="http://schemas.microsoft.com/office/powerpoint/2010/main" val="31175966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BA218E66-5A42-4E47-8855-6150D7AFC3F2}"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81459845"/>
      </p:ext>
    </p:extLst>
  </p:cSld>
  <p:clrMapOvr>
    <a:masterClrMapping/>
  </p:clrMapOvr>
  <p:transition spd="slow">
    <p:random/>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6C1521CD-5B80-46EC-BC1C-90202429ACB6}"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099861391"/>
      </p:ext>
    </p:extLst>
  </p:cSld>
  <p:clrMapOvr>
    <a:masterClrMapping/>
  </p:clrMapOvr>
  <p:transition spd="slow">
    <p:random/>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07F27806-C11A-42B5-9D17-A4F8171350C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411538720"/>
      </p:ext>
    </p:extLst>
  </p:cSld>
  <p:clrMapOvr>
    <a:masterClrMapping/>
  </p:clrMapOvr>
  <p:transition spd="slow">
    <p:random/>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11963" y="304800"/>
            <a:ext cx="2143125" cy="58277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81000" y="304800"/>
            <a:ext cx="6278563" cy="58277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1C1261EE-B858-416C-A88F-3A192A759B7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223693403"/>
      </p:ext>
    </p:extLst>
  </p:cSld>
  <p:clrMapOvr>
    <a:masterClrMapping/>
  </p:clrMapOvr>
  <p:transition spd="slow">
    <p:random/>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9228" name="Rectangle 12"/>
          <p:cNvSpPr>
            <a:spLocks noGrp="1" noChangeArrowheads="1"/>
          </p:cNvSpPr>
          <p:nvPr>
            <p:ph type="ctrTitle"/>
          </p:nvPr>
        </p:nvSpPr>
        <p:spPr>
          <a:xfrm>
            <a:off x="990600" y="1828800"/>
            <a:ext cx="7772400" cy="1143000"/>
          </a:xfrm>
        </p:spPr>
        <p:txBody>
          <a:bodyPr/>
          <a:lstStyle>
            <a:lvl1pPr>
              <a:defRPr/>
            </a:lvl1pPr>
          </a:lstStyle>
          <a:p>
            <a:pPr lvl="0"/>
            <a:r>
              <a:rPr lang="zh-CN" altLang="en-US" noProof="0" smtClean="0"/>
              <a:t>单击此处编辑母版标题样式</a:t>
            </a:r>
          </a:p>
        </p:txBody>
      </p:sp>
      <p:sp>
        <p:nvSpPr>
          <p:cNvPr id="9229"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zh-CN" altLang="en-US" noProof="0" smtClean="0"/>
              <a:t>单击此处编辑母版副标题样式</a:t>
            </a:r>
          </a:p>
        </p:txBody>
      </p:sp>
      <p:sp>
        <p:nvSpPr>
          <p:cNvPr id="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solidFill>
                <a:srgbClr val="1C1C1C"/>
              </a:solidFill>
            </a:endParaRPr>
          </a:p>
        </p:txBody>
      </p:sp>
      <p:sp>
        <p:nvSpPr>
          <p:cNvPr id="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solidFill>
                <a:srgbClr val="1C1C1C"/>
              </a:solidFill>
            </a:endParaRPr>
          </a:p>
        </p:txBody>
      </p:sp>
      <p:sp>
        <p:nvSpPr>
          <p:cNvPr id="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28D197FF-13F7-42DF-9779-43051F1F238E}" type="slidenum">
              <a:rPr lang="en-US" altLang="zh-CN">
                <a:solidFill>
                  <a:srgbClr val="1C1C1C"/>
                </a:solidFill>
              </a:rPr>
              <a:pPr>
                <a:defRPr/>
              </a:pPr>
              <a:t>‹#›</a:t>
            </a:fld>
            <a:endParaRPr lang="en-US" altLang="zh-CN">
              <a:solidFill>
                <a:srgbClr val="1C1C1C"/>
              </a:solidFill>
            </a:endParaRPr>
          </a:p>
        </p:txBody>
      </p:sp>
    </p:spTree>
    <p:extLst>
      <p:ext uri="{BB962C8B-B14F-4D97-AF65-F5344CB8AC3E}">
        <p14:creationId xmlns:p14="http://schemas.microsoft.com/office/powerpoint/2010/main" val="3148170231"/>
      </p:ext>
    </p:extLst>
  </p:cSld>
  <p:clrMapOvr>
    <a:masterClrMapping/>
  </p:clrMapOvr>
  <p:transition spd="slow">
    <p:random/>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7DE355DC-439C-451D-BA74-09F9CEB9571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543912704"/>
      </p:ext>
    </p:extLst>
  </p:cSld>
  <p:clrMapOvr>
    <a:masterClrMapping/>
  </p:clrMapOvr>
  <p:transition spd="slow">
    <p:random/>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E751B142-17CB-4E59-8519-48B28412DA42}"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85901775"/>
      </p:ext>
    </p:extLst>
  </p:cSld>
  <p:clrMapOvr>
    <a:masterClrMapping/>
  </p:clrMapOvr>
  <p:transition spd="slow">
    <p:random/>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81000" y="1752600"/>
            <a:ext cx="4210050" cy="43799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43450" y="1752600"/>
            <a:ext cx="4211638" cy="43799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2B0C27F8-FE2A-41E1-B0DC-21593B3CE20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245953633"/>
      </p:ext>
    </p:extLst>
  </p:cSld>
  <p:clrMapOvr>
    <a:masterClrMapping/>
  </p:clrMapOvr>
  <p:transition spd="slow">
    <p:random/>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13"/>
          <p:cNvSpPr>
            <a:spLocks noGrp="1" noChangeArrowheads="1"/>
          </p:cNvSpPr>
          <p:nvPr>
            <p:ph type="sldNum" sz="quarter" idx="12"/>
          </p:nvPr>
        </p:nvSpPr>
        <p:spPr>
          <a:ln/>
        </p:spPr>
        <p:txBody>
          <a:bodyPr/>
          <a:lstStyle>
            <a:lvl1pPr>
              <a:defRPr/>
            </a:lvl1pPr>
          </a:lstStyle>
          <a:p>
            <a:pPr>
              <a:defRPr/>
            </a:pPr>
            <a:fld id="{1DB20F3A-055F-4DD2-824D-3C11E802ECA6}"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76185367"/>
      </p:ext>
    </p:extLst>
  </p:cSld>
  <p:clrMapOvr>
    <a:masterClrMapping/>
  </p:clrMapOvr>
  <p:transition spd="slow">
    <p:random/>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13"/>
          <p:cNvSpPr>
            <a:spLocks noGrp="1" noChangeArrowheads="1"/>
          </p:cNvSpPr>
          <p:nvPr>
            <p:ph type="sldNum" sz="quarter" idx="12"/>
          </p:nvPr>
        </p:nvSpPr>
        <p:spPr>
          <a:ln/>
        </p:spPr>
        <p:txBody>
          <a:bodyPr/>
          <a:lstStyle>
            <a:lvl1pPr>
              <a:defRPr/>
            </a:lvl1pPr>
          </a:lstStyle>
          <a:p>
            <a:pPr>
              <a:defRPr/>
            </a:pPr>
            <a:fld id="{8F3FA6C4-6632-413F-931B-B409B1F8FF0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205535935"/>
      </p:ext>
    </p:extLst>
  </p:cSld>
  <p:clrMapOvr>
    <a:masterClrMapping/>
  </p:clrMapOvr>
  <p:transition spd="slow">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2.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theme" Target="../theme/theme10.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3.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theme" Target="../theme/theme11.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4.xml"/><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theme" Target="../theme/theme12.xml"/><Relationship Id="rId2" Type="http://schemas.openxmlformats.org/officeDocument/2006/relationships/slideLayout" Target="../slideLayouts/slideLayout128.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0" Type="http://schemas.openxmlformats.org/officeDocument/2006/relationships/slideLayout" Target="../slideLayouts/slideLayout136.xml"/><Relationship Id="rId4" Type="http://schemas.openxmlformats.org/officeDocument/2006/relationships/slideLayout" Target="../slideLayouts/slideLayout130.xml"/><Relationship Id="rId9" Type="http://schemas.openxmlformats.org/officeDocument/2006/relationships/slideLayout" Target="../slideLayouts/slideLayout135.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5.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theme" Target="../theme/theme13.xml"/><Relationship Id="rId2" Type="http://schemas.openxmlformats.org/officeDocument/2006/relationships/slideLayout" Target="../slideLayouts/slideLayout139.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0" Type="http://schemas.openxmlformats.org/officeDocument/2006/relationships/slideLayout" Target="../slideLayouts/slideLayout147.xml"/><Relationship Id="rId4" Type="http://schemas.openxmlformats.org/officeDocument/2006/relationships/slideLayout" Target="../slideLayouts/slideLayout141.xml"/><Relationship Id="rId9" Type="http://schemas.openxmlformats.org/officeDocument/2006/relationships/slideLayout" Target="../slideLayouts/slideLayout146.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6.xml"/><Relationship Id="rId3" Type="http://schemas.openxmlformats.org/officeDocument/2006/relationships/slideLayout" Target="../slideLayouts/slideLayout151.xml"/><Relationship Id="rId7" Type="http://schemas.openxmlformats.org/officeDocument/2006/relationships/slideLayout" Target="../slideLayouts/slideLayout155.xml"/><Relationship Id="rId12" Type="http://schemas.openxmlformats.org/officeDocument/2006/relationships/theme" Target="../theme/theme14.xml"/><Relationship Id="rId2" Type="http://schemas.openxmlformats.org/officeDocument/2006/relationships/slideLayout" Target="../slideLayouts/slideLayout150.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5" Type="http://schemas.openxmlformats.org/officeDocument/2006/relationships/slideLayout" Target="../slideLayouts/slideLayout153.xml"/><Relationship Id="rId10" Type="http://schemas.openxmlformats.org/officeDocument/2006/relationships/slideLayout" Target="../slideLayouts/slideLayout158.xml"/><Relationship Id="rId4" Type="http://schemas.openxmlformats.org/officeDocument/2006/relationships/slideLayout" Target="../slideLayouts/slideLayout152.xml"/><Relationship Id="rId9" Type="http://schemas.openxmlformats.org/officeDocument/2006/relationships/slideLayout" Target="../slideLayouts/slideLayout157.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7.xml"/><Relationship Id="rId3" Type="http://schemas.openxmlformats.org/officeDocument/2006/relationships/slideLayout" Target="../slideLayouts/slideLayout162.xml"/><Relationship Id="rId7" Type="http://schemas.openxmlformats.org/officeDocument/2006/relationships/slideLayout" Target="../slideLayouts/slideLayout166.xml"/><Relationship Id="rId12" Type="http://schemas.openxmlformats.org/officeDocument/2006/relationships/theme" Target="../theme/theme15.xml"/><Relationship Id="rId2" Type="http://schemas.openxmlformats.org/officeDocument/2006/relationships/slideLayout" Target="../slideLayouts/slideLayout161.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5" Type="http://schemas.openxmlformats.org/officeDocument/2006/relationships/slideLayout" Target="../slideLayouts/slideLayout164.xml"/><Relationship Id="rId10" Type="http://schemas.openxmlformats.org/officeDocument/2006/relationships/slideLayout" Target="../slideLayouts/slideLayout169.xml"/><Relationship Id="rId4" Type="http://schemas.openxmlformats.org/officeDocument/2006/relationships/slideLayout" Target="../slideLayouts/slideLayout163.xml"/><Relationship Id="rId9" Type="http://schemas.openxmlformats.org/officeDocument/2006/relationships/slideLayout" Target="../slideLayouts/slideLayout16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8.xml"/><Relationship Id="rId3" Type="http://schemas.openxmlformats.org/officeDocument/2006/relationships/slideLayout" Target="../slideLayouts/slideLayout173.xml"/><Relationship Id="rId7" Type="http://schemas.openxmlformats.org/officeDocument/2006/relationships/slideLayout" Target="../slideLayouts/slideLayout177.xml"/><Relationship Id="rId12" Type="http://schemas.openxmlformats.org/officeDocument/2006/relationships/theme" Target="../theme/theme16.xml"/><Relationship Id="rId2" Type="http://schemas.openxmlformats.org/officeDocument/2006/relationships/slideLayout" Target="../slideLayouts/slideLayout172.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5" Type="http://schemas.openxmlformats.org/officeDocument/2006/relationships/slideLayout" Target="../slideLayouts/slideLayout175.xml"/><Relationship Id="rId10" Type="http://schemas.openxmlformats.org/officeDocument/2006/relationships/slideLayout" Target="../slideLayouts/slideLayout180.xml"/><Relationship Id="rId4" Type="http://schemas.openxmlformats.org/officeDocument/2006/relationships/slideLayout" Target="../slideLayouts/slideLayout174.xml"/><Relationship Id="rId9" Type="http://schemas.openxmlformats.org/officeDocument/2006/relationships/slideLayout" Target="../slideLayouts/slideLayout179.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9.xml"/><Relationship Id="rId3" Type="http://schemas.openxmlformats.org/officeDocument/2006/relationships/slideLayout" Target="../slideLayouts/slideLayout184.xml"/><Relationship Id="rId7" Type="http://schemas.openxmlformats.org/officeDocument/2006/relationships/slideLayout" Target="../slideLayouts/slideLayout188.xml"/><Relationship Id="rId12" Type="http://schemas.openxmlformats.org/officeDocument/2006/relationships/theme" Target="../theme/theme17.xml"/><Relationship Id="rId2" Type="http://schemas.openxmlformats.org/officeDocument/2006/relationships/slideLayout" Target="../slideLayouts/slideLayout183.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5" Type="http://schemas.openxmlformats.org/officeDocument/2006/relationships/slideLayout" Target="../slideLayouts/slideLayout186.xml"/><Relationship Id="rId10" Type="http://schemas.openxmlformats.org/officeDocument/2006/relationships/slideLayout" Target="../slideLayouts/slideLayout191.xml"/><Relationship Id="rId4" Type="http://schemas.openxmlformats.org/officeDocument/2006/relationships/slideLayout" Target="../slideLayouts/slideLayout185.xml"/><Relationship Id="rId9" Type="http://schemas.openxmlformats.org/officeDocument/2006/relationships/slideLayout" Target="../slideLayouts/slideLayout190.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00.xml"/><Relationship Id="rId3" Type="http://schemas.openxmlformats.org/officeDocument/2006/relationships/slideLayout" Target="../slideLayouts/slideLayout195.xml"/><Relationship Id="rId7" Type="http://schemas.openxmlformats.org/officeDocument/2006/relationships/slideLayout" Target="../slideLayouts/slideLayout199.xml"/><Relationship Id="rId12" Type="http://schemas.openxmlformats.org/officeDocument/2006/relationships/theme" Target="../theme/theme18.xml"/><Relationship Id="rId2" Type="http://schemas.openxmlformats.org/officeDocument/2006/relationships/slideLayout" Target="../slideLayouts/slideLayout194.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5" Type="http://schemas.openxmlformats.org/officeDocument/2006/relationships/slideLayout" Target="../slideLayouts/slideLayout197.xml"/><Relationship Id="rId10" Type="http://schemas.openxmlformats.org/officeDocument/2006/relationships/slideLayout" Target="../slideLayouts/slideLayout202.xml"/><Relationship Id="rId4" Type="http://schemas.openxmlformats.org/officeDocument/2006/relationships/slideLayout" Target="../slideLayouts/slideLayout196.xml"/><Relationship Id="rId9" Type="http://schemas.openxmlformats.org/officeDocument/2006/relationships/slideLayout" Target="../slideLayouts/slideLayout201.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11.xml"/><Relationship Id="rId3" Type="http://schemas.openxmlformats.org/officeDocument/2006/relationships/slideLayout" Target="../slideLayouts/slideLayout206.xml"/><Relationship Id="rId7" Type="http://schemas.openxmlformats.org/officeDocument/2006/relationships/slideLayout" Target="../slideLayouts/slideLayout210.xml"/><Relationship Id="rId12" Type="http://schemas.openxmlformats.org/officeDocument/2006/relationships/theme" Target="../theme/theme19.xml"/><Relationship Id="rId2" Type="http://schemas.openxmlformats.org/officeDocument/2006/relationships/slideLayout" Target="../slideLayouts/slideLayout205.xml"/><Relationship Id="rId1" Type="http://schemas.openxmlformats.org/officeDocument/2006/relationships/slideLayout" Target="../slideLayouts/slideLayout204.xml"/><Relationship Id="rId6" Type="http://schemas.openxmlformats.org/officeDocument/2006/relationships/slideLayout" Target="../slideLayouts/slideLayout209.xml"/><Relationship Id="rId11" Type="http://schemas.openxmlformats.org/officeDocument/2006/relationships/slideLayout" Target="../slideLayouts/slideLayout214.xml"/><Relationship Id="rId5" Type="http://schemas.openxmlformats.org/officeDocument/2006/relationships/slideLayout" Target="../slideLayouts/slideLayout208.xml"/><Relationship Id="rId10" Type="http://schemas.openxmlformats.org/officeDocument/2006/relationships/slideLayout" Target="../slideLayouts/slideLayout213.xml"/><Relationship Id="rId4" Type="http://schemas.openxmlformats.org/officeDocument/2006/relationships/slideLayout" Target="../slideLayouts/slideLayout207.xml"/><Relationship Id="rId9" Type="http://schemas.openxmlformats.org/officeDocument/2006/relationships/slideLayout" Target="../slideLayouts/slideLayout21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22.xml"/><Relationship Id="rId3" Type="http://schemas.openxmlformats.org/officeDocument/2006/relationships/slideLayout" Target="../slideLayouts/slideLayout217.xml"/><Relationship Id="rId7" Type="http://schemas.openxmlformats.org/officeDocument/2006/relationships/slideLayout" Target="../slideLayouts/slideLayout221.xml"/><Relationship Id="rId12" Type="http://schemas.openxmlformats.org/officeDocument/2006/relationships/theme" Target="../theme/theme20.xml"/><Relationship Id="rId2" Type="http://schemas.openxmlformats.org/officeDocument/2006/relationships/slideLayout" Target="../slideLayouts/slideLayout216.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slideLayout" Target="../slideLayouts/slideLayout225.xml"/><Relationship Id="rId5" Type="http://schemas.openxmlformats.org/officeDocument/2006/relationships/slideLayout" Target="../slideLayouts/slideLayout219.xml"/><Relationship Id="rId10" Type="http://schemas.openxmlformats.org/officeDocument/2006/relationships/slideLayout" Target="../slideLayouts/slideLayout224.xml"/><Relationship Id="rId4" Type="http://schemas.openxmlformats.org/officeDocument/2006/relationships/slideLayout" Target="../slideLayouts/slideLayout218.xml"/><Relationship Id="rId9" Type="http://schemas.openxmlformats.org/officeDocument/2006/relationships/slideLayout" Target="../slideLayouts/slideLayout223.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33.xml"/><Relationship Id="rId3" Type="http://schemas.openxmlformats.org/officeDocument/2006/relationships/slideLayout" Target="../slideLayouts/slideLayout228.xml"/><Relationship Id="rId7" Type="http://schemas.openxmlformats.org/officeDocument/2006/relationships/slideLayout" Target="../slideLayouts/slideLayout232.xml"/><Relationship Id="rId12" Type="http://schemas.openxmlformats.org/officeDocument/2006/relationships/theme" Target="../theme/theme21.xml"/><Relationship Id="rId2" Type="http://schemas.openxmlformats.org/officeDocument/2006/relationships/slideLayout" Target="../slideLayouts/slideLayout227.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5" Type="http://schemas.openxmlformats.org/officeDocument/2006/relationships/slideLayout" Target="../slideLayouts/slideLayout230.xml"/><Relationship Id="rId10" Type="http://schemas.openxmlformats.org/officeDocument/2006/relationships/slideLayout" Target="../slideLayouts/slideLayout235.xml"/><Relationship Id="rId4" Type="http://schemas.openxmlformats.org/officeDocument/2006/relationships/slideLayout" Target="../slideLayouts/slideLayout229.xml"/><Relationship Id="rId9" Type="http://schemas.openxmlformats.org/officeDocument/2006/relationships/slideLayout" Target="../slideLayouts/slideLayout234.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44.xml"/><Relationship Id="rId3" Type="http://schemas.openxmlformats.org/officeDocument/2006/relationships/slideLayout" Target="../slideLayouts/slideLayout239.xml"/><Relationship Id="rId7" Type="http://schemas.openxmlformats.org/officeDocument/2006/relationships/slideLayout" Target="../slideLayouts/slideLayout243.xml"/><Relationship Id="rId12" Type="http://schemas.openxmlformats.org/officeDocument/2006/relationships/theme" Target="../theme/theme22.xml"/><Relationship Id="rId2" Type="http://schemas.openxmlformats.org/officeDocument/2006/relationships/slideLayout" Target="../slideLayouts/slideLayout238.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5" Type="http://schemas.openxmlformats.org/officeDocument/2006/relationships/slideLayout" Target="../slideLayouts/slideLayout241.xml"/><Relationship Id="rId10" Type="http://schemas.openxmlformats.org/officeDocument/2006/relationships/slideLayout" Target="../slideLayouts/slideLayout246.xml"/><Relationship Id="rId4" Type="http://schemas.openxmlformats.org/officeDocument/2006/relationships/slideLayout" Target="../slideLayouts/slideLayout240.xml"/><Relationship Id="rId9" Type="http://schemas.openxmlformats.org/officeDocument/2006/relationships/slideLayout" Target="../slideLayouts/slideLayout245.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55.xml"/><Relationship Id="rId3" Type="http://schemas.openxmlformats.org/officeDocument/2006/relationships/slideLayout" Target="../slideLayouts/slideLayout250.xml"/><Relationship Id="rId7" Type="http://schemas.openxmlformats.org/officeDocument/2006/relationships/slideLayout" Target="../slideLayouts/slideLayout254.xml"/><Relationship Id="rId12" Type="http://schemas.openxmlformats.org/officeDocument/2006/relationships/theme" Target="../theme/theme23.xml"/><Relationship Id="rId2" Type="http://schemas.openxmlformats.org/officeDocument/2006/relationships/slideLayout" Target="../slideLayouts/slideLayout249.xml"/><Relationship Id="rId1" Type="http://schemas.openxmlformats.org/officeDocument/2006/relationships/slideLayout" Target="../slideLayouts/slideLayout248.xml"/><Relationship Id="rId6" Type="http://schemas.openxmlformats.org/officeDocument/2006/relationships/slideLayout" Target="../slideLayouts/slideLayout253.xml"/><Relationship Id="rId11" Type="http://schemas.openxmlformats.org/officeDocument/2006/relationships/slideLayout" Target="../slideLayouts/slideLayout258.xml"/><Relationship Id="rId5" Type="http://schemas.openxmlformats.org/officeDocument/2006/relationships/slideLayout" Target="../slideLayouts/slideLayout252.xml"/><Relationship Id="rId10" Type="http://schemas.openxmlformats.org/officeDocument/2006/relationships/slideLayout" Target="../slideLayouts/slideLayout257.xml"/><Relationship Id="rId4" Type="http://schemas.openxmlformats.org/officeDocument/2006/relationships/slideLayout" Target="../slideLayouts/slideLayout251.xml"/><Relationship Id="rId9" Type="http://schemas.openxmlformats.org/officeDocument/2006/relationships/slideLayout" Target="../slideLayouts/slideLayout256.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66.xml"/><Relationship Id="rId3" Type="http://schemas.openxmlformats.org/officeDocument/2006/relationships/slideLayout" Target="../slideLayouts/slideLayout261.xml"/><Relationship Id="rId7" Type="http://schemas.openxmlformats.org/officeDocument/2006/relationships/slideLayout" Target="../slideLayouts/slideLayout265.xml"/><Relationship Id="rId12" Type="http://schemas.openxmlformats.org/officeDocument/2006/relationships/theme" Target="../theme/theme24.xml"/><Relationship Id="rId2" Type="http://schemas.openxmlformats.org/officeDocument/2006/relationships/slideLayout" Target="../slideLayouts/slideLayout260.xml"/><Relationship Id="rId1" Type="http://schemas.openxmlformats.org/officeDocument/2006/relationships/slideLayout" Target="../slideLayouts/slideLayout259.xml"/><Relationship Id="rId6" Type="http://schemas.openxmlformats.org/officeDocument/2006/relationships/slideLayout" Target="../slideLayouts/slideLayout264.xml"/><Relationship Id="rId11" Type="http://schemas.openxmlformats.org/officeDocument/2006/relationships/slideLayout" Target="../slideLayouts/slideLayout269.xml"/><Relationship Id="rId5" Type="http://schemas.openxmlformats.org/officeDocument/2006/relationships/slideLayout" Target="../slideLayouts/slideLayout263.xml"/><Relationship Id="rId10" Type="http://schemas.openxmlformats.org/officeDocument/2006/relationships/slideLayout" Target="../slideLayouts/slideLayout268.xml"/><Relationship Id="rId4" Type="http://schemas.openxmlformats.org/officeDocument/2006/relationships/slideLayout" Target="../slideLayouts/slideLayout262.xml"/><Relationship Id="rId9" Type="http://schemas.openxmlformats.org/officeDocument/2006/relationships/slideLayout" Target="../slideLayouts/slideLayout267.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77.xml"/><Relationship Id="rId3" Type="http://schemas.openxmlformats.org/officeDocument/2006/relationships/slideLayout" Target="../slideLayouts/slideLayout272.xml"/><Relationship Id="rId7" Type="http://schemas.openxmlformats.org/officeDocument/2006/relationships/slideLayout" Target="../slideLayouts/slideLayout276.xml"/><Relationship Id="rId12" Type="http://schemas.openxmlformats.org/officeDocument/2006/relationships/theme" Target="../theme/theme25.xml"/><Relationship Id="rId2" Type="http://schemas.openxmlformats.org/officeDocument/2006/relationships/slideLayout" Target="../slideLayouts/slideLayout271.xml"/><Relationship Id="rId1" Type="http://schemas.openxmlformats.org/officeDocument/2006/relationships/slideLayout" Target="../slideLayouts/slideLayout270.xml"/><Relationship Id="rId6" Type="http://schemas.openxmlformats.org/officeDocument/2006/relationships/slideLayout" Target="../slideLayouts/slideLayout275.xml"/><Relationship Id="rId11" Type="http://schemas.openxmlformats.org/officeDocument/2006/relationships/slideLayout" Target="../slideLayouts/slideLayout280.xml"/><Relationship Id="rId5" Type="http://schemas.openxmlformats.org/officeDocument/2006/relationships/slideLayout" Target="../slideLayouts/slideLayout274.xml"/><Relationship Id="rId10" Type="http://schemas.openxmlformats.org/officeDocument/2006/relationships/slideLayout" Target="../slideLayouts/slideLayout279.xml"/><Relationship Id="rId4" Type="http://schemas.openxmlformats.org/officeDocument/2006/relationships/slideLayout" Target="../slideLayouts/slideLayout273.xml"/><Relationship Id="rId9" Type="http://schemas.openxmlformats.org/officeDocument/2006/relationships/slideLayout" Target="../slideLayouts/slideLayout278.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88.xml"/><Relationship Id="rId3" Type="http://schemas.openxmlformats.org/officeDocument/2006/relationships/slideLayout" Target="../slideLayouts/slideLayout283.xml"/><Relationship Id="rId7" Type="http://schemas.openxmlformats.org/officeDocument/2006/relationships/slideLayout" Target="../slideLayouts/slideLayout287.xml"/><Relationship Id="rId12" Type="http://schemas.openxmlformats.org/officeDocument/2006/relationships/theme" Target="../theme/theme26.xml"/><Relationship Id="rId2" Type="http://schemas.openxmlformats.org/officeDocument/2006/relationships/slideLayout" Target="../slideLayouts/slideLayout282.xml"/><Relationship Id="rId1" Type="http://schemas.openxmlformats.org/officeDocument/2006/relationships/slideLayout" Target="../slideLayouts/slideLayout281.xml"/><Relationship Id="rId6" Type="http://schemas.openxmlformats.org/officeDocument/2006/relationships/slideLayout" Target="../slideLayouts/slideLayout286.xml"/><Relationship Id="rId11" Type="http://schemas.openxmlformats.org/officeDocument/2006/relationships/slideLayout" Target="../slideLayouts/slideLayout291.xml"/><Relationship Id="rId5" Type="http://schemas.openxmlformats.org/officeDocument/2006/relationships/slideLayout" Target="../slideLayouts/slideLayout285.xml"/><Relationship Id="rId10" Type="http://schemas.openxmlformats.org/officeDocument/2006/relationships/slideLayout" Target="../slideLayouts/slideLayout290.xml"/><Relationship Id="rId4" Type="http://schemas.openxmlformats.org/officeDocument/2006/relationships/slideLayout" Target="../slideLayouts/slideLayout284.xml"/><Relationship Id="rId9" Type="http://schemas.openxmlformats.org/officeDocument/2006/relationships/slideLayout" Target="../slideLayouts/slideLayout28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1.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6.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9.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theme" Target="../theme/theme7.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0.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theme" Target="../theme/theme8.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1.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theme" Target="../theme/theme9.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endParaRPr lang="en-US" altLang="zh-CN">
              <a:solidFill>
                <a:prstClr val="black">
                  <a:tint val="75000"/>
                </a:prstClr>
              </a:solidFill>
            </a:endParaRPr>
          </a:p>
        </p:txBody>
      </p:sp>
      <p:sp>
        <p:nvSpPr>
          <p:cNvPr id="5" name="页脚占位符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r>
              <a:rPr lang="zh-CN" altLang="en-US">
                <a:solidFill>
                  <a:prstClr val="black">
                    <a:tint val="75000"/>
                  </a:prstClr>
                </a:solidFill>
              </a:rPr>
              <a:t>北京理工大学计算机科学技术学院</a:t>
            </a:r>
            <a:endParaRPr lang="en-US" altLang="zh-CN">
              <a:solidFill>
                <a:prstClr val="black">
                  <a:tint val="75000"/>
                </a:prstClr>
              </a:solidFill>
            </a:endParaRPr>
          </a:p>
          <a:p>
            <a:pPr>
              <a:defRPr/>
            </a:pPr>
            <a:endParaRPr lang="en-US" altLang="zh-CN">
              <a:solidFill>
                <a:prstClr val="black">
                  <a:tint val="75000"/>
                </a:prstClr>
              </a:solidFill>
            </a:endParaRPr>
          </a:p>
        </p:txBody>
      </p:sp>
      <p:sp>
        <p:nvSpPr>
          <p:cNvPr id="6" name="灯片编号占位符 5"/>
          <p:cNvSpPr>
            <a:spLocks noGrp="1"/>
          </p:cNvSpPr>
          <p:nvPr>
            <p:ph type="sldNum" sz="quarter" idx="4"/>
          </p:nvPr>
        </p:nvSpPr>
        <p:spPr>
          <a:xfrm>
            <a:off x="6553200" y="6356352"/>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pPr fontAlgn="base">
              <a:spcBef>
                <a:spcPct val="0"/>
              </a:spcBef>
              <a:spcAft>
                <a:spcPct val="0"/>
              </a:spcAft>
            </a:pPr>
            <a:fld id="{806C88DF-0D68-47F2-B6AA-E33A79C39E43}" type="slidenum">
              <a:rPr lang="en-US" altLang="zh-CN"/>
              <a:pPr fontAlgn="base">
                <a:spcBef>
                  <a:spcPct val="0"/>
                </a:spcBef>
                <a:spcAft>
                  <a:spcPct val="0"/>
                </a:spcAft>
              </a:pPr>
              <a:t>‹#›</a:t>
            </a:fld>
            <a:endParaRPr lang="en-US" altLang="zh-CN"/>
          </a:p>
        </p:txBody>
      </p:sp>
    </p:spTree>
    <p:extLst>
      <p:ext uri="{BB962C8B-B14F-4D97-AF65-F5344CB8AC3E}">
        <p14:creationId xmlns:p14="http://schemas.microsoft.com/office/powerpoint/2010/main" val="775931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14"/>
          <p:cNvGrpSpPr>
            <a:grpSpLocks/>
          </p:cNvGrpSpPr>
          <p:nvPr userDrawn="1"/>
        </p:nvGrpSpPr>
        <p:grpSpPr bwMode="auto">
          <a:xfrm>
            <a:off x="127000" y="547688"/>
            <a:ext cx="8542338" cy="1052512"/>
            <a:chOff x="80" y="624"/>
            <a:chExt cx="5381" cy="663"/>
          </a:xfrm>
        </p:grpSpPr>
        <p:sp>
          <p:nvSpPr>
            <p:cNvPr id="1032" name="Rectangle 2"/>
            <p:cNvSpPr>
              <a:spLocks noChangeArrowheads="1"/>
            </p:cNvSpPr>
            <p:nvPr/>
          </p:nvSpPr>
          <p:spPr bwMode="ltGray">
            <a:xfrm>
              <a:off x="263" y="692"/>
              <a:ext cx="276" cy="299"/>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1pPr>
              <a:lvl2pPr marL="742950" indent="-28575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2pPr>
              <a:lvl3pPr marL="11430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3pPr>
              <a:lvl4pPr marL="16002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4pPr>
              <a:lvl5pPr marL="20574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buClrTx/>
                <a:buSzTx/>
                <a:buFontTx/>
                <a:buNone/>
                <a:defRPr/>
              </a:pPr>
              <a:endParaRPr lang="zh-CN" altLang="zh-CN" sz="2400" b="0" smtClean="0">
                <a:solidFill>
                  <a:srgbClr val="000000"/>
                </a:solidFill>
                <a:latin typeface="Tahoma" panose="020B0604030504040204" pitchFamily="34" charset="0"/>
              </a:endParaRPr>
            </a:p>
          </p:txBody>
        </p:sp>
        <p:sp>
          <p:nvSpPr>
            <p:cNvPr id="1033" name="Rectangle 3"/>
            <p:cNvSpPr>
              <a:spLocks noChangeArrowheads="1"/>
            </p:cNvSpPr>
            <p:nvPr/>
          </p:nvSpPr>
          <p:spPr bwMode="ltGray">
            <a:xfrm>
              <a:off x="504" y="692"/>
              <a:ext cx="207" cy="299"/>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1pPr>
              <a:lvl2pPr marL="742950" indent="-28575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2pPr>
              <a:lvl3pPr marL="11430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3pPr>
              <a:lvl4pPr marL="16002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4pPr>
              <a:lvl5pPr marL="20574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buClrTx/>
                <a:buSzTx/>
                <a:buFontTx/>
                <a:buNone/>
                <a:defRPr/>
              </a:pPr>
              <a:endParaRPr lang="zh-CN" altLang="zh-CN" sz="2400" b="0" smtClean="0">
                <a:solidFill>
                  <a:srgbClr val="000000"/>
                </a:solidFill>
                <a:latin typeface="Tahoma" panose="020B0604030504040204" pitchFamily="34" charset="0"/>
              </a:endParaRPr>
            </a:p>
          </p:txBody>
        </p:sp>
        <p:sp>
          <p:nvSpPr>
            <p:cNvPr id="1034" name="Rectangle 4"/>
            <p:cNvSpPr>
              <a:spLocks noChangeArrowheads="1"/>
            </p:cNvSpPr>
            <p:nvPr/>
          </p:nvSpPr>
          <p:spPr bwMode="ltGray">
            <a:xfrm>
              <a:off x="341" y="958"/>
              <a:ext cx="266" cy="299"/>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1pPr>
              <a:lvl2pPr marL="742950" indent="-28575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2pPr>
              <a:lvl3pPr marL="11430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3pPr>
              <a:lvl4pPr marL="16002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4pPr>
              <a:lvl5pPr marL="20574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buClrTx/>
                <a:buSzTx/>
                <a:buFontTx/>
                <a:buNone/>
                <a:defRPr/>
              </a:pPr>
              <a:endParaRPr lang="zh-CN" altLang="zh-CN" sz="2400" b="0" smtClean="0">
                <a:solidFill>
                  <a:srgbClr val="000000"/>
                </a:solidFill>
                <a:latin typeface="Tahoma" panose="020B0604030504040204" pitchFamily="34" charset="0"/>
              </a:endParaRPr>
            </a:p>
          </p:txBody>
        </p:sp>
        <p:sp>
          <p:nvSpPr>
            <p:cNvPr id="1035" name="Rectangle 5"/>
            <p:cNvSpPr>
              <a:spLocks noChangeArrowheads="1"/>
            </p:cNvSpPr>
            <p:nvPr/>
          </p:nvSpPr>
          <p:spPr bwMode="ltGray">
            <a:xfrm>
              <a:off x="574" y="958"/>
              <a:ext cx="232" cy="299"/>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1pPr>
              <a:lvl2pPr marL="742950" indent="-28575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2pPr>
              <a:lvl3pPr marL="11430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3pPr>
              <a:lvl4pPr marL="16002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4pPr>
              <a:lvl5pPr marL="20574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buClrTx/>
                <a:buSzTx/>
                <a:buFontTx/>
                <a:buNone/>
                <a:defRPr/>
              </a:pPr>
              <a:endParaRPr lang="zh-CN" altLang="zh-CN" sz="2400" b="0" smtClean="0">
                <a:solidFill>
                  <a:srgbClr val="000000"/>
                </a:solidFill>
                <a:latin typeface="Tahoma" panose="020B0604030504040204" pitchFamily="34" charset="0"/>
              </a:endParaRPr>
            </a:p>
          </p:txBody>
        </p:sp>
        <p:sp>
          <p:nvSpPr>
            <p:cNvPr id="1036" name="Rectangle 6"/>
            <p:cNvSpPr>
              <a:spLocks noChangeArrowheads="1"/>
            </p:cNvSpPr>
            <p:nvPr/>
          </p:nvSpPr>
          <p:spPr bwMode="ltGray">
            <a:xfrm>
              <a:off x="80" y="912"/>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1pPr>
              <a:lvl2pPr marL="742950" indent="-28575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2pPr>
              <a:lvl3pPr marL="11430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3pPr>
              <a:lvl4pPr marL="16002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4pPr>
              <a:lvl5pPr marL="20574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buClrTx/>
                <a:buSzTx/>
                <a:buFontTx/>
                <a:buNone/>
                <a:defRPr/>
              </a:pPr>
              <a:endParaRPr lang="zh-CN" altLang="zh-CN" sz="2400" b="0" smtClean="0">
                <a:solidFill>
                  <a:srgbClr val="000000"/>
                </a:solidFill>
                <a:latin typeface="Tahoma" panose="020B0604030504040204" pitchFamily="34" charset="0"/>
              </a:endParaRPr>
            </a:p>
          </p:txBody>
        </p:sp>
        <p:sp>
          <p:nvSpPr>
            <p:cNvPr id="1037" name="Rectangle 7"/>
            <p:cNvSpPr>
              <a:spLocks noChangeArrowheads="1"/>
            </p:cNvSpPr>
            <p:nvPr/>
          </p:nvSpPr>
          <p:spPr bwMode="gray">
            <a:xfrm>
              <a:off x="480" y="624"/>
              <a:ext cx="20" cy="66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1pPr>
              <a:lvl2pPr marL="742950" indent="-28575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2pPr>
              <a:lvl3pPr marL="11430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3pPr>
              <a:lvl4pPr marL="16002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4pPr>
              <a:lvl5pPr marL="20574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buClrTx/>
                <a:buSzTx/>
                <a:buFontTx/>
                <a:buNone/>
                <a:defRPr/>
              </a:pPr>
              <a:endParaRPr lang="zh-CN" altLang="zh-CN" sz="2400" b="0" smtClean="0">
                <a:solidFill>
                  <a:srgbClr val="000000"/>
                </a:solidFill>
                <a:latin typeface="Tahoma" panose="020B0604030504040204" pitchFamily="34" charset="0"/>
              </a:endParaRPr>
            </a:p>
          </p:txBody>
        </p:sp>
        <p:sp>
          <p:nvSpPr>
            <p:cNvPr id="1038" name="Rectangle 8"/>
            <p:cNvSpPr>
              <a:spLocks noChangeArrowheads="1"/>
            </p:cNvSpPr>
            <p:nvPr/>
          </p:nvSpPr>
          <p:spPr bwMode="gray">
            <a:xfrm>
              <a:off x="279" y="1122"/>
              <a:ext cx="5182" cy="2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1pPr>
              <a:lvl2pPr marL="742950" indent="-28575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2pPr>
              <a:lvl3pPr marL="11430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3pPr>
              <a:lvl4pPr marL="16002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4pPr>
              <a:lvl5pPr marL="20574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buClrTx/>
                <a:buSzTx/>
                <a:buFontTx/>
                <a:buNone/>
                <a:defRPr/>
              </a:pPr>
              <a:endParaRPr lang="zh-CN" altLang="zh-CN" sz="2400" b="0" smtClean="0">
                <a:solidFill>
                  <a:srgbClr val="000000"/>
                </a:solidFill>
                <a:latin typeface="Tahoma" panose="020B0604030504040204" pitchFamily="34" charset="0"/>
              </a:endParaRPr>
            </a:p>
          </p:txBody>
        </p:sp>
      </p:grpSp>
      <p:sp>
        <p:nvSpPr>
          <p:cNvPr id="1027" name="Rectangle 9"/>
          <p:cNvSpPr>
            <a:spLocks noGrp="1" noChangeArrowheads="1"/>
          </p:cNvSpPr>
          <p:nvPr>
            <p:ph type="title"/>
          </p:nvPr>
        </p:nvSpPr>
        <p:spPr bwMode="auto">
          <a:xfrm>
            <a:off x="1066800" y="304800"/>
            <a:ext cx="7793038"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28" name="Rectangle 10"/>
          <p:cNvSpPr>
            <a:spLocks noGrp="1" noChangeArrowheads="1"/>
          </p:cNvSpPr>
          <p:nvPr>
            <p:ph type="body" idx="1"/>
          </p:nvPr>
        </p:nvSpPr>
        <p:spPr bwMode="auto">
          <a:xfrm>
            <a:off x="381000" y="1752600"/>
            <a:ext cx="8574088" cy="4379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8203" name="Rectangle 11"/>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spcBef>
                <a:spcPct val="0"/>
              </a:spcBef>
              <a:buClrTx/>
              <a:buSzTx/>
              <a:buFontTx/>
              <a:buNone/>
              <a:defRPr kumimoji="0" sz="1400" b="0">
                <a:latin typeface="+mn-lt"/>
              </a:defRPr>
            </a:lvl1pPr>
          </a:lstStyle>
          <a:p>
            <a:pPr fontAlgn="base">
              <a:spcAft>
                <a:spcPct val="0"/>
              </a:spcAft>
              <a:defRPr/>
            </a:pPr>
            <a:endParaRPr lang="en-US" altLang="zh-CN">
              <a:solidFill>
                <a:srgbClr val="000000"/>
              </a:solidFill>
            </a:endParaRPr>
          </a:p>
        </p:txBody>
      </p:sp>
      <p:sp>
        <p:nvSpPr>
          <p:cNvPr id="8204" name="Rectangle 12"/>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spcBef>
                <a:spcPct val="0"/>
              </a:spcBef>
              <a:buClrTx/>
              <a:buSzTx/>
              <a:buFontTx/>
              <a:buNone/>
              <a:defRPr kumimoji="0" sz="1400" b="0">
                <a:latin typeface="+mn-lt"/>
              </a:defRPr>
            </a:lvl1pPr>
          </a:lstStyle>
          <a:p>
            <a:pPr fontAlgn="base">
              <a:spcAft>
                <a:spcPct val="0"/>
              </a:spcAft>
              <a:defRPr/>
            </a:pPr>
            <a:endParaRPr lang="en-US" altLang="zh-CN">
              <a:solidFill>
                <a:srgbClr val="000000"/>
              </a:solidFill>
            </a:endParaRPr>
          </a:p>
        </p:txBody>
      </p:sp>
      <p:sp>
        <p:nvSpPr>
          <p:cNvPr id="8205" name="Rectangle 13"/>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spcBef>
                <a:spcPct val="0"/>
              </a:spcBef>
              <a:buClrTx/>
              <a:buSzTx/>
              <a:buFontTx/>
              <a:buNone/>
              <a:defRPr kumimoji="0" sz="1400" b="0">
                <a:latin typeface="+mn-lt"/>
              </a:defRPr>
            </a:lvl1pPr>
          </a:lstStyle>
          <a:p>
            <a:pPr fontAlgn="base">
              <a:spcAft>
                <a:spcPct val="0"/>
              </a:spcAft>
              <a:defRPr/>
            </a:pPr>
            <a:fld id="{E7CF58F6-6245-4EF1-989D-51F9AEC10B7F}" type="slidenum">
              <a:rPr lang="en-US" altLang="zh-CN">
                <a:solidFill>
                  <a:srgbClr val="000000"/>
                </a:solidFill>
              </a:rPr>
              <a:pPr fontAlgn="base">
                <a:spcAft>
                  <a:spcPct val="0"/>
                </a:spcAft>
                <a:defRPr/>
              </a:pPr>
              <a:t>‹#›</a:t>
            </a:fld>
            <a:endParaRPr lang="en-US" altLang="zh-CN">
              <a:solidFill>
                <a:srgbClr val="000000"/>
              </a:solidFill>
            </a:endParaRPr>
          </a:p>
        </p:txBody>
      </p:sp>
    </p:spTree>
    <p:extLst>
      <p:ext uri="{BB962C8B-B14F-4D97-AF65-F5344CB8AC3E}">
        <p14:creationId xmlns:p14="http://schemas.microsoft.com/office/powerpoint/2010/main" val="89601124"/>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Lst>
  <p:transition spd="slow">
    <p:random/>
  </p:transition>
  <p:txStyles>
    <p:titleStyle>
      <a:lvl1pPr algn="l" rtl="0" eaLnBrk="0" fontAlgn="base" hangingPunct="0">
        <a:spcBef>
          <a:spcPct val="0"/>
        </a:spcBef>
        <a:spcAft>
          <a:spcPct val="0"/>
        </a:spcAft>
        <a:defRPr kumimoji="1" sz="4400" kern="12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黑体" panose="02010609060101010101" pitchFamily="49"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9pPr>
    </p:titleStyle>
    <p:bodyStyle>
      <a:lvl1pPr marL="342900" indent="-342900" algn="just" rtl="0" eaLnBrk="0" fontAlgn="base" hangingPunct="0">
        <a:spcBef>
          <a:spcPct val="20000"/>
        </a:spcBef>
        <a:spcAft>
          <a:spcPct val="0"/>
        </a:spcAft>
        <a:buClr>
          <a:schemeClr val="folHlink"/>
        </a:buClr>
        <a:buSzPct val="60000"/>
        <a:buFont typeface="Wingdings" panose="05000000000000000000" pitchFamily="2" charset="2"/>
        <a:buChar char="n"/>
        <a:defRPr kumimoji="1" sz="3200" b="1" kern="1200">
          <a:solidFill>
            <a:schemeClr val="tx1"/>
          </a:solidFill>
          <a:latin typeface="+mn-lt"/>
          <a:ea typeface="+mn-ea"/>
          <a:cs typeface="+mn-cs"/>
        </a:defRPr>
      </a:lvl1pPr>
      <a:lvl2pPr marL="742950" indent="-285750" algn="just" rtl="0" eaLnBrk="0" fontAlgn="base" hangingPunct="0">
        <a:spcBef>
          <a:spcPct val="20000"/>
        </a:spcBef>
        <a:spcAft>
          <a:spcPct val="0"/>
        </a:spcAft>
        <a:buClr>
          <a:schemeClr val="hlink"/>
        </a:buClr>
        <a:buSzPct val="55000"/>
        <a:buFont typeface="Wingdings" panose="05000000000000000000" pitchFamily="2" charset="2"/>
        <a:buChar char="n"/>
        <a:defRPr kumimoji="1" sz="2800" b="1" kern="1200">
          <a:solidFill>
            <a:schemeClr val="tx1"/>
          </a:solidFill>
          <a:latin typeface="+mn-lt"/>
          <a:ea typeface="+mn-ea"/>
          <a:cs typeface="+mn-cs"/>
        </a:defRPr>
      </a:lvl2pPr>
      <a:lvl3pPr marL="1143000" indent="-228600" algn="just" rtl="0" eaLnBrk="0" fontAlgn="base" hangingPunct="0">
        <a:spcBef>
          <a:spcPct val="20000"/>
        </a:spcBef>
        <a:spcAft>
          <a:spcPct val="0"/>
        </a:spcAft>
        <a:buClr>
          <a:schemeClr val="folHlink"/>
        </a:buClr>
        <a:buSzPct val="50000"/>
        <a:buFont typeface="Wingdings" panose="05000000000000000000" pitchFamily="2" charset="2"/>
        <a:buChar char="n"/>
        <a:defRPr kumimoji="1" sz="2400" b="1" kern="1200">
          <a:solidFill>
            <a:schemeClr val="tx1"/>
          </a:solidFill>
          <a:latin typeface="+mn-lt"/>
          <a:ea typeface="+mn-ea"/>
          <a:cs typeface="+mn-cs"/>
        </a:defRPr>
      </a:lvl3pPr>
      <a:lvl4pPr marL="1600200" indent="-228600" algn="just" rtl="0" eaLnBrk="0" fontAlgn="base" hangingPunct="0">
        <a:spcBef>
          <a:spcPct val="20000"/>
        </a:spcBef>
        <a:spcAft>
          <a:spcPct val="0"/>
        </a:spcAft>
        <a:buClr>
          <a:schemeClr val="accent2"/>
        </a:buClr>
        <a:buSzPct val="55000"/>
        <a:buFont typeface="Wingdings" panose="05000000000000000000" pitchFamily="2" charset="2"/>
        <a:buChar char="n"/>
        <a:defRPr kumimoji="1" sz="2000" b="1" kern="1200">
          <a:solidFill>
            <a:schemeClr val="tx1"/>
          </a:solidFill>
          <a:latin typeface="+mn-lt"/>
          <a:ea typeface="+mn-ea"/>
          <a:cs typeface="+mn-cs"/>
        </a:defRPr>
      </a:lvl4pPr>
      <a:lvl5pPr marL="2057400" indent="-228600" algn="just" rtl="0" eaLnBrk="0" fontAlgn="base" hangingPunct="0">
        <a:spcBef>
          <a:spcPct val="20000"/>
        </a:spcBef>
        <a:spcAft>
          <a:spcPct val="0"/>
        </a:spcAft>
        <a:buClr>
          <a:schemeClr val="accent1"/>
        </a:buClr>
        <a:buSzPct val="50000"/>
        <a:buFont typeface="Wingdings" panose="05000000000000000000" pitchFamily="2" charset="2"/>
        <a:buChar char="n"/>
        <a:defRPr kumimoji="1"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206" name="Group 14"/>
          <p:cNvGrpSpPr>
            <a:grpSpLocks/>
          </p:cNvGrpSpPr>
          <p:nvPr userDrawn="1"/>
        </p:nvGrpSpPr>
        <p:grpSpPr bwMode="auto">
          <a:xfrm>
            <a:off x="127000" y="547688"/>
            <a:ext cx="8542338" cy="1052512"/>
            <a:chOff x="80" y="624"/>
            <a:chExt cx="5381" cy="663"/>
          </a:xfrm>
        </p:grpSpPr>
        <p:sp>
          <p:nvSpPr>
            <p:cNvPr id="8194" name="Rectangle 2"/>
            <p:cNvSpPr>
              <a:spLocks noChangeArrowheads="1"/>
            </p:cNvSpPr>
            <p:nvPr/>
          </p:nvSpPr>
          <p:spPr bwMode="ltGray">
            <a:xfrm>
              <a:off x="263" y="692"/>
              <a:ext cx="276" cy="299"/>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smtClean="0">
                <a:solidFill>
                  <a:srgbClr val="000000"/>
                </a:solidFill>
              </a:endParaRPr>
            </a:p>
          </p:txBody>
        </p:sp>
        <p:sp>
          <p:nvSpPr>
            <p:cNvPr id="8195" name="Rectangle 3"/>
            <p:cNvSpPr>
              <a:spLocks noChangeArrowheads="1"/>
            </p:cNvSpPr>
            <p:nvPr/>
          </p:nvSpPr>
          <p:spPr bwMode="ltGray">
            <a:xfrm>
              <a:off x="504" y="692"/>
              <a:ext cx="207" cy="299"/>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smtClean="0">
                <a:solidFill>
                  <a:srgbClr val="000000"/>
                </a:solidFill>
              </a:endParaRPr>
            </a:p>
          </p:txBody>
        </p:sp>
        <p:sp>
          <p:nvSpPr>
            <p:cNvPr id="8196" name="Rectangle 4"/>
            <p:cNvSpPr>
              <a:spLocks noChangeArrowheads="1"/>
            </p:cNvSpPr>
            <p:nvPr/>
          </p:nvSpPr>
          <p:spPr bwMode="ltGray">
            <a:xfrm>
              <a:off x="341" y="958"/>
              <a:ext cx="266" cy="299"/>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smtClean="0">
                <a:solidFill>
                  <a:srgbClr val="000000"/>
                </a:solidFill>
              </a:endParaRPr>
            </a:p>
          </p:txBody>
        </p:sp>
        <p:sp>
          <p:nvSpPr>
            <p:cNvPr id="8197" name="Rectangle 5"/>
            <p:cNvSpPr>
              <a:spLocks noChangeArrowheads="1"/>
            </p:cNvSpPr>
            <p:nvPr/>
          </p:nvSpPr>
          <p:spPr bwMode="ltGray">
            <a:xfrm>
              <a:off x="574" y="958"/>
              <a:ext cx="232" cy="299"/>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smtClean="0">
                <a:solidFill>
                  <a:srgbClr val="000000"/>
                </a:solidFill>
              </a:endParaRPr>
            </a:p>
          </p:txBody>
        </p:sp>
        <p:sp>
          <p:nvSpPr>
            <p:cNvPr id="8198" name="Rectangle 6"/>
            <p:cNvSpPr>
              <a:spLocks noChangeArrowheads="1"/>
            </p:cNvSpPr>
            <p:nvPr/>
          </p:nvSpPr>
          <p:spPr bwMode="ltGray">
            <a:xfrm>
              <a:off x="80" y="912"/>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smtClean="0">
                <a:solidFill>
                  <a:srgbClr val="000000"/>
                </a:solidFill>
              </a:endParaRPr>
            </a:p>
          </p:txBody>
        </p:sp>
        <p:sp>
          <p:nvSpPr>
            <p:cNvPr id="8199" name="Rectangle 7"/>
            <p:cNvSpPr>
              <a:spLocks noChangeArrowheads="1"/>
            </p:cNvSpPr>
            <p:nvPr/>
          </p:nvSpPr>
          <p:spPr bwMode="gray">
            <a:xfrm>
              <a:off x="480" y="624"/>
              <a:ext cx="20" cy="66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smtClean="0">
                <a:solidFill>
                  <a:srgbClr val="000000"/>
                </a:solidFill>
              </a:endParaRPr>
            </a:p>
          </p:txBody>
        </p:sp>
        <p:sp>
          <p:nvSpPr>
            <p:cNvPr id="8200" name="Rectangle 8"/>
            <p:cNvSpPr>
              <a:spLocks noChangeArrowheads="1"/>
            </p:cNvSpPr>
            <p:nvPr/>
          </p:nvSpPr>
          <p:spPr bwMode="gray">
            <a:xfrm>
              <a:off x="279" y="1122"/>
              <a:ext cx="5182" cy="2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smtClean="0">
                <a:solidFill>
                  <a:srgbClr val="000000"/>
                </a:solidFill>
              </a:endParaRPr>
            </a:p>
          </p:txBody>
        </p:sp>
      </p:grpSp>
      <p:sp>
        <p:nvSpPr>
          <p:cNvPr id="8201" name="Rectangle 9"/>
          <p:cNvSpPr>
            <a:spLocks noGrp="1" noChangeArrowheads="1"/>
          </p:cNvSpPr>
          <p:nvPr>
            <p:ph type="title"/>
          </p:nvPr>
        </p:nvSpPr>
        <p:spPr bwMode="auto">
          <a:xfrm>
            <a:off x="1066800" y="304800"/>
            <a:ext cx="7793038"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8202" name="Rectangle 10"/>
          <p:cNvSpPr>
            <a:spLocks noGrp="1" noChangeArrowheads="1"/>
          </p:cNvSpPr>
          <p:nvPr>
            <p:ph type="body" idx="1"/>
          </p:nvPr>
        </p:nvSpPr>
        <p:spPr bwMode="auto">
          <a:xfrm>
            <a:off x="381000" y="1752600"/>
            <a:ext cx="8574088" cy="4379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8203" name="Rectangle 11"/>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kumimoji="0" sz="1400"/>
            </a:lvl1pPr>
          </a:lstStyle>
          <a:p>
            <a:pPr fontAlgn="base">
              <a:spcBef>
                <a:spcPct val="0"/>
              </a:spcBef>
              <a:spcAft>
                <a:spcPct val="0"/>
              </a:spcAft>
            </a:pPr>
            <a:endParaRPr lang="en-US" altLang="zh-CN" smtClean="0">
              <a:solidFill>
                <a:srgbClr val="000000"/>
              </a:solidFill>
            </a:endParaRPr>
          </a:p>
        </p:txBody>
      </p:sp>
      <p:sp>
        <p:nvSpPr>
          <p:cNvPr id="8204" name="Rectangle 12"/>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kumimoji="0" sz="1400"/>
            </a:lvl1pPr>
          </a:lstStyle>
          <a:p>
            <a:pPr fontAlgn="base">
              <a:spcBef>
                <a:spcPct val="0"/>
              </a:spcBef>
              <a:spcAft>
                <a:spcPct val="0"/>
              </a:spcAft>
            </a:pPr>
            <a:endParaRPr lang="en-US" altLang="zh-CN" smtClean="0">
              <a:solidFill>
                <a:srgbClr val="000000"/>
              </a:solidFill>
            </a:endParaRPr>
          </a:p>
        </p:txBody>
      </p:sp>
      <p:sp>
        <p:nvSpPr>
          <p:cNvPr id="8205" name="Rectangle 13"/>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kumimoji="0" sz="1400"/>
            </a:lvl1pPr>
          </a:lstStyle>
          <a:p>
            <a:pPr fontAlgn="base">
              <a:spcBef>
                <a:spcPct val="0"/>
              </a:spcBef>
              <a:spcAft>
                <a:spcPct val="0"/>
              </a:spcAft>
            </a:pPr>
            <a:fld id="{F8DF648E-C0C9-410F-8080-8A2153E1F407}" type="slidenum">
              <a:rPr lang="en-US" altLang="zh-CN" smtClean="0">
                <a:solidFill>
                  <a:srgbClr val="000000"/>
                </a:solidFill>
              </a:rPr>
              <a:pPr fontAlgn="base">
                <a:spcBef>
                  <a:spcPct val="0"/>
                </a:spcBef>
                <a:spcAft>
                  <a:spcPct val="0"/>
                </a:spcAft>
              </a:pPr>
              <a:t>‹#›</a:t>
            </a:fld>
            <a:endParaRPr lang="en-US" altLang="zh-CN" smtClean="0">
              <a:solidFill>
                <a:srgbClr val="000000"/>
              </a:solidFill>
            </a:endParaRPr>
          </a:p>
        </p:txBody>
      </p:sp>
    </p:spTree>
    <p:extLst>
      <p:ext uri="{BB962C8B-B14F-4D97-AF65-F5344CB8AC3E}">
        <p14:creationId xmlns:p14="http://schemas.microsoft.com/office/powerpoint/2010/main" val="3613264584"/>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Lst>
  <p:transition spd="slow">
    <p:random/>
  </p:transition>
  <p:txStyles>
    <p:titleStyle>
      <a:lvl1pPr algn="l" rtl="0" fontAlgn="base">
        <a:spcBef>
          <a:spcPct val="0"/>
        </a:spcBef>
        <a:spcAft>
          <a:spcPct val="0"/>
        </a:spcAft>
        <a:defRPr kumimoji="1" sz="4400" kern="1200">
          <a:solidFill>
            <a:schemeClr val="tx2"/>
          </a:solidFill>
          <a:latin typeface="+mj-lt"/>
          <a:ea typeface="+mj-ea"/>
          <a:cs typeface="+mj-cs"/>
        </a:defRPr>
      </a:lvl1pPr>
      <a:lvl2pPr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2pPr>
      <a:lvl3pPr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3pPr>
      <a:lvl4pPr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4pPr>
      <a:lvl5pPr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9pPr>
    </p:titleStyle>
    <p:bodyStyle>
      <a:lvl1pPr marL="342900" indent="-342900" algn="just" rtl="0" fontAlgn="base">
        <a:spcBef>
          <a:spcPct val="20000"/>
        </a:spcBef>
        <a:spcAft>
          <a:spcPct val="0"/>
        </a:spcAft>
        <a:buClr>
          <a:schemeClr val="folHlink"/>
        </a:buClr>
        <a:buSzPct val="60000"/>
        <a:buFont typeface="Wingdings" panose="05000000000000000000" pitchFamily="2" charset="2"/>
        <a:buChar char="n"/>
        <a:defRPr kumimoji="1" sz="3200" b="1" kern="1200">
          <a:solidFill>
            <a:schemeClr val="tx1"/>
          </a:solidFill>
          <a:latin typeface="+mn-lt"/>
          <a:ea typeface="+mn-ea"/>
          <a:cs typeface="+mn-cs"/>
        </a:defRPr>
      </a:lvl1pPr>
      <a:lvl2pPr marL="742950" indent="-285750" algn="just" rtl="0" fontAlgn="base">
        <a:spcBef>
          <a:spcPct val="20000"/>
        </a:spcBef>
        <a:spcAft>
          <a:spcPct val="0"/>
        </a:spcAft>
        <a:buClr>
          <a:schemeClr val="hlink"/>
        </a:buClr>
        <a:buSzPct val="55000"/>
        <a:buFont typeface="Wingdings" panose="05000000000000000000" pitchFamily="2" charset="2"/>
        <a:buChar char="n"/>
        <a:defRPr kumimoji="1" sz="2800" b="1" kern="1200">
          <a:solidFill>
            <a:schemeClr val="tx1"/>
          </a:solidFill>
          <a:latin typeface="+mn-lt"/>
          <a:ea typeface="+mn-ea"/>
          <a:cs typeface="+mn-cs"/>
        </a:defRPr>
      </a:lvl2pPr>
      <a:lvl3pPr marL="1143000" indent="-228600" algn="just" rtl="0" fontAlgn="base">
        <a:spcBef>
          <a:spcPct val="20000"/>
        </a:spcBef>
        <a:spcAft>
          <a:spcPct val="0"/>
        </a:spcAft>
        <a:buClr>
          <a:schemeClr val="folHlink"/>
        </a:buClr>
        <a:buSzPct val="50000"/>
        <a:buFont typeface="Wingdings" panose="05000000000000000000" pitchFamily="2" charset="2"/>
        <a:buChar char="n"/>
        <a:defRPr kumimoji="1" sz="2400" b="1" kern="1200">
          <a:solidFill>
            <a:schemeClr val="tx1"/>
          </a:solidFill>
          <a:latin typeface="+mn-lt"/>
          <a:ea typeface="+mn-ea"/>
          <a:cs typeface="+mn-cs"/>
        </a:defRPr>
      </a:lvl3pPr>
      <a:lvl4pPr marL="1600200" indent="-228600" algn="just" rtl="0" fontAlgn="base">
        <a:spcBef>
          <a:spcPct val="20000"/>
        </a:spcBef>
        <a:spcAft>
          <a:spcPct val="0"/>
        </a:spcAft>
        <a:buClr>
          <a:schemeClr val="accent2"/>
        </a:buClr>
        <a:buSzPct val="55000"/>
        <a:buFont typeface="Wingdings" panose="05000000000000000000" pitchFamily="2" charset="2"/>
        <a:buChar char="n"/>
        <a:defRPr kumimoji="1" sz="2000" b="1" kern="1200">
          <a:solidFill>
            <a:schemeClr val="tx1"/>
          </a:solidFill>
          <a:latin typeface="+mn-lt"/>
          <a:ea typeface="+mn-ea"/>
          <a:cs typeface="+mn-cs"/>
        </a:defRPr>
      </a:lvl4pPr>
      <a:lvl5pPr marL="2057400" indent="-228600" algn="just" rtl="0" fontAlgn="base">
        <a:spcBef>
          <a:spcPct val="20000"/>
        </a:spcBef>
        <a:spcAft>
          <a:spcPct val="0"/>
        </a:spcAft>
        <a:buClr>
          <a:schemeClr val="accent1"/>
        </a:buClr>
        <a:buSzPct val="50000"/>
        <a:buFont typeface="Wingdings" panose="05000000000000000000" pitchFamily="2" charset="2"/>
        <a:buChar char="n"/>
        <a:defRPr kumimoji="1"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206" name="Group 14"/>
          <p:cNvGrpSpPr>
            <a:grpSpLocks/>
          </p:cNvGrpSpPr>
          <p:nvPr userDrawn="1"/>
        </p:nvGrpSpPr>
        <p:grpSpPr bwMode="auto">
          <a:xfrm>
            <a:off x="127000" y="547688"/>
            <a:ext cx="8542338" cy="1052512"/>
            <a:chOff x="80" y="624"/>
            <a:chExt cx="5381" cy="663"/>
          </a:xfrm>
        </p:grpSpPr>
        <p:sp>
          <p:nvSpPr>
            <p:cNvPr id="8194" name="Rectangle 2"/>
            <p:cNvSpPr>
              <a:spLocks noChangeArrowheads="1"/>
            </p:cNvSpPr>
            <p:nvPr/>
          </p:nvSpPr>
          <p:spPr bwMode="ltGray">
            <a:xfrm>
              <a:off x="263" y="692"/>
              <a:ext cx="276" cy="299"/>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smtClean="0">
                <a:solidFill>
                  <a:srgbClr val="000000"/>
                </a:solidFill>
              </a:endParaRPr>
            </a:p>
          </p:txBody>
        </p:sp>
        <p:sp>
          <p:nvSpPr>
            <p:cNvPr id="8195" name="Rectangle 3"/>
            <p:cNvSpPr>
              <a:spLocks noChangeArrowheads="1"/>
            </p:cNvSpPr>
            <p:nvPr/>
          </p:nvSpPr>
          <p:spPr bwMode="ltGray">
            <a:xfrm>
              <a:off x="504" y="692"/>
              <a:ext cx="207" cy="299"/>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smtClean="0">
                <a:solidFill>
                  <a:srgbClr val="000000"/>
                </a:solidFill>
              </a:endParaRPr>
            </a:p>
          </p:txBody>
        </p:sp>
        <p:sp>
          <p:nvSpPr>
            <p:cNvPr id="8196" name="Rectangle 4"/>
            <p:cNvSpPr>
              <a:spLocks noChangeArrowheads="1"/>
            </p:cNvSpPr>
            <p:nvPr/>
          </p:nvSpPr>
          <p:spPr bwMode="ltGray">
            <a:xfrm>
              <a:off x="341" y="958"/>
              <a:ext cx="266" cy="299"/>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smtClean="0">
                <a:solidFill>
                  <a:srgbClr val="000000"/>
                </a:solidFill>
              </a:endParaRPr>
            </a:p>
          </p:txBody>
        </p:sp>
        <p:sp>
          <p:nvSpPr>
            <p:cNvPr id="8197" name="Rectangle 5"/>
            <p:cNvSpPr>
              <a:spLocks noChangeArrowheads="1"/>
            </p:cNvSpPr>
            <p:nvPr/>
          </p:nvSpPr>
          <p:spPr bwMode="ltGray">
            <a:xfrm>
              <a:off x="574" y="958"/>
              <a:ext cx="232" cy="299"/>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smtClean="0">
                <a:solidFill>
                  <a:srgbClr val="000000"/>
                </a:solidFill>
              </a:endParaRPr>
            </a:p>
          </p:txBody>
        </p:sp>
        <p:sp>
          <p:nvSpPr>
            <p:cNvPr id="8198" name="Rectangle 6"/>
            <p:cNvSpPr>
              <a:spLocks noChangeArrowheads="1"/>
            </p:cNvSpPr>
            <p:nvPr/>
          </p:nvSpPr>
          <p:spPr bwMode="ltGray">
            <a:xfrm>
              <a:off x="80" y="912"/>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smtClean="0">
                <a:solidFill>
                  <a:srgbClr val="000000"/>
                </a:solidFill>
              </a:endParaRPr>
            </a:p>
          </p:txBody>
        </p:sp>
        <p:sp>
          <p:nvSpPr>
            <p:cNvPr id="8199" name="Rectangle 7"/>
            <p:cNvSpPr>
              <a:spLocks noChangeArrowheads="1"/>
            </p:cNvSpPr>
            <p:nvPr/>
          </p:nvSpPr>
          <p:spPr bwMode="gray">
            <a:xfrm>
              <a:off x="480" y="624"/>
              <a:ext cx="20" cy="66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smtClean="0">
                <a:solidFill>
                  <a:srgbClr val="000000"/>
                </a:solidFill>
              </a:endParaRPr>
            </a:p>
          </p:txBody>
        </p:sp>
        <p:sp>
          <p:nvSpPr>
            <p:cNvPr id="8200" name="Rectangle 8"/>
            <p:cNvSpPr>
              <a:spLocks noChangeArrowheads="1"/>
            </p:cNvSpPr>
            <p:nvPr/>
          </p:nvSpPr>
          <p:spPr bwMode="gray">
            <a:xfrm>
              <a:off x="279" y="1122"/>
              <a:ext cx="5182" cy="2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smtClean="0">
                <a:solidFill>
                  <a:srgbClr val="000000"/>
                </a:solidFill>
              </a:endParaRPr>
            </a:p>
          </p:txBody>
        </p:sp>
      </p:grpSp>
      <p:sp>
        <p:nvSpPr>
          <p:cNvPr id="8201" name="Rectangle 9"/>
          <p:cNvSpPr>
            <a:spLocks noGrp="1" noChangeArrowheads="1"/>
          </p:cNvSpPr>
          <p:nvPr>
            <p:ph type="title"/>
          </p:nvPr>
        </p:nvSpPr>
        <p:spPr bwMode="auto">
          <a:xfrm>
            <a:off x="1066800" y="304800"/>
            <a:ext cx="7793038"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8202" name="Rectangle 10"/>
          <p:cNvSpPr>
            <a:spLocks noGrp="1" noChangeArrowheads="1"/>
          </p:cNvSpPr>
          <p:nvPr>
            <p:ph type="body" idx="1"/>
          </p:nvPr>
        </p:nvSpPr>
        <p:spPr bwMode="auto">
          <a:xfrm>
            <a:off x="381000" y="1752600"/>
            <a:ext cx="8574088" cy="4379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8203" name="Rectangle 11"/>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kumimoji="0" sz="1400"/>
            </a:lvl1pPr>
          </a:lstStyle>
          <a:p>
            <a:pPr fontAlgn="base">
              <a:spcBef>
                <a:spcPct val="0"/>
              </a:spcBef>
              <a:spcAft>
                <a:spcPct val="0"/>
              </a:spcAft>
            </a:pPr>
            <a:endParaRPr lang="en-US" altLang="zh-CN" smtClean="0">
              <a:solidFill>
                <a:srgbClr val="000000"/>
              </a:solidFill>
            </a:endParaRPr>
          </a:p>
        </p:txBody>
      </p:sp>
      <p:sp>
        <p:nvSpPr>
          <p:cNvPr id="8204" name="Rectangle 12"/>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kumimoji="0" sz="1400"/>
            </a:lvl1pPr>
          </a:lstStyle>
          <a:p>
            <a:pPr fontAlgn="base">
              <a:spcBef>
                <a:spcPct val="0"/>
              </a:spcBef>
              <a:spcAft>
                <a:spcPct val="0"/>
              </a:spcAft>
            </a:pPr>
            <a:endParaRPr lang="en-US" altLang="zh-CN" smtClean="0">
              <a:solidFill>
                <a:srgbClr val="000000"/>
              </a:solidFill>
            </a:endParaRPr>
          </a:p>
        </p:txBody>
      </p:sp>
      <p:sp>
        <p:nvSpPr>
          <p:cNvPr id="8205" name="Rectangle 13"/>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kumimoji="0" sz="1400"/>
            </a:lvl1pPr>
          </a:lstStyle>
          <a:p>
            <a:pPr fontAlgn="base">
              <a:spcBef>
                <a:spcPct val="0"/>
              </a:spcBef>
              <a:spcAft>
                <a:spcPct val="0"/>
              </a:spcAft>
            </a:pPr>
            <a:fld id="{F8DF648E-C0C9-410F-8080-8A2153E1F407}" type="slidenum">
              <a:rPr lang="en-US" altLang="zh-CN" smtClean="0">
                <a:solidFill>
                  <a:srgbClr val="000000"/>
                </a:solidFill>
              </a:rPr>
              <a:pPr fontAlgn="base">
                <a:spcBef>
                  <a:spcPct val="0"/>
                </a:spcBef>
                <a:spcAft>
                  <a:spcPct val="0"/>
                </a:spcAft>
              </a:pPr>
              <a:t>‹#›</a:t>
            </a:fld>
            <a:endParaRPr lang="en-US" altLang="zh-CN" smtClean="0">
              <a:solidFill>
                <a:srgbClr val="000000"/>
              </a:solidFill>
            </a:endParaRPr>
          </a:p>
        </p:txBody>
      </p:sp>
    </p:spTree>
    <p:extLst>
      <p:ext uri="{BB962C8B-B14F-4D97-AF65-F5344CB8AC3E}">
        <p14:creationId xmlns:p14="http://schemas.microsoft.com/office/powerpoint/2010/main" val="624131054"/>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Lst>
  <p:transition spd="slow">
    <p:random/>
  </p:transition>
  <p:txStyles>
    <p:titleStyle>
      <a:lvl1pPr algn="l" rtl="0" fontAlgn="base">
        <a:spcBef>
          <a:spcPct val="0"/>
        </a:spcBef>
        <a:spcAft>
          <a:spcPct val="0"/>
        </a:spcAft>
        <a:defRPr kumimoji="1" sz="4400" kern="1200">
          <a:solidFill>
            <a:schemeClr val="tx2"/>
          </a:solidFill>
          <a:latin typeface="+mj-lt"/>
          <a:ea typeface="+mj-ea"/>
          <a:cs typeface="+mj-cs"/>
        </a:defRPr>
      </a:lvl1pPr>
      <a:lvl2pPr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2pPr>
      <a:lvl3pPr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3pPr>
      <a:lvl4pPr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4pPr>
      <a:lvl5pPr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9pPr>
    </p:titleStyle>
    <p:bodyStyle>
      <a:lvl1pPr marL="342900" indent="-342900" algn="just" rtl="0" fontAlgn="base">
        <a:spcBef>
          <a:spcPct val="20000"/>
        </a:spcBef>
        <a:spcAft>
          <a:spcPct val="0"/>
        </a:spcAft>
        <a:buClr>
          <a:schemeClr val="folHlink"/>
        </a:buClr>
        <a:buSzPct val="60000"/>
        <a:buFont typeface="Wingdings" panose="05000000000000000000" pitchFamily="2" charset="2"/>
        <a:buChar char="n"/>
        <a:defRPr kumimoji="1" sz="3200" b="1" kern="1200">
          <a:solidFill>
            <a:schemeClr val="tx1"/>
          </a:solidFill>
          <a:latin typeface="+mn-lt"/>
          <a:ea typeface="+mn-ea"/>
          <a:cs typeface="+mn-cs"/>
        </a:defRPr>
      </a:lvl1pPr>
      <a:lvl2pPr marL="742950" indent="-285750" algn="just" rtl="0" fontAlgn="base">
        <a:spcBef>
          <a:spcPct val="20000"/>
        </a:spcBef>
        <a:spcAft>
          <a:spcPct val="0"/>
        </a:spcAft>
        <a:buClr>
          <a:schemeClr val="hlink"/>
        </a:buClr>
        <a:buSzPct val="55000"/>
        <a:buFont typeface="Wingdings" panose="05000000000000000000" pitchFamily="2" charset="2"/>
        <a:buChar char="n"/>
        <a:defRPr kumimoji="1" sz="2800" b="1" kern="1200">
          <a:solidFill>
            <a:schemeClr val="tx1"/>
          </a:solidFill>
          <a:latin typeface="+mn-lt"/>
          <a:ea typeface="+mn-ea"/>
          <a:cs typeface="+mn-cs"/>
        </a:defRPr>
      </a:lvl2pPr>
      <a:lvl3pPr marL="1143000" indent="-228600" algn="just" rtl="0" fontAlgn="base">
        <a:spcBef>
          <a:spcPct val="20000"/>
        </a:spcBef>
        <a:spcAft>
          <a:spcPct val="0"/>
        </a:spcAft>
        <a:buClr>
          <a:schemeClr val="folHlink"/>
        </a:buClr>
        <a:buSzPct val="50000"/>
        <a:buFont typeface="Wingdings" panose="05000000000000000000" pitchFamily="2" charset="2"/>
        <a:buChar char="n"/>
        <a:defRPr kumimoji="1" sz="2400" b="1" kern="1200">
          <a:solidFill>
            <a:schemeClr val="tx1"/>
          </a:solidFill>
          <a:latin typeface="+mn-lt"/>
          <a:ea typeface="+mn-ea"/>
          <a:cs typeface="+mn-cs"/>
        </a:defRPr>
      </a:lvl3pPr>
      <a:lvl4pPr marL="1600200" indent="-228600" algn="just" rtl="0" fontAlgn="base">
        <a:spcBef>
          <a:spcPct val="20000"/>
        </a:spcBef>
        <a:spcAft>
          <a:spcPct val="0"/>
        </a:spcAft>
        <a:buClr>
          <a:schemeClr val="accent2"/>
        </a:buClr>
        <a:buSzPct val="55000"/>
        <a:buFont typeface="Wingdings" panose="05000000000000000000" pitchFamily="2" charset="2"/>
        <a:buChar char="n"/>
        <a:defRPr kumimoji="1" sz="2000" b="1" kern="1200">
          <a:solidFill>
            <a:schemeClr val="tx1"/>
          </a:solidFill>
          <a:latin typeface="+mn-lt"/>
          <a:ea typeface="+mn-ea"/>
          <a:cs typeface="+mn-cs"/>
        </a:defRPr>
      </a:lvl4pPr>
      <a:lvl5pPr marL="2057400" indent="-228600" algn="just" rtl="0" fontAlgn="base">
        <a:spcBef>
          <a:spcPct val="20000"/>
        </a:spcBef>
        <a:spcAft>
          <a:spcPct val="0"/>
        </a:spcAft>
        <a:buClr>
          <a:schemeClr val="accent1"/>
        </a:buClr>
        <a:buSzPct val="50000"/>
        <a:buFont typeface="Wingdings" panose="05000000000000000000" pitchFamily="2" charset="2"/>
        <a:buChar char="n"/>
        <a:defRPr kumimoji="1"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206" name="Group 14"/>
          <p:cNvGrpSpPr>
            <a:grpSpLocks/>
          </p:cNvGrpSpPr>
          <p:nvPr userDrawn="1"/>
        </p:nvGrpSpPr>
        <p:grpSpPr bwMode="auto">
          <a:xfrm>
            <a:off x="127000" y="547688"/>
            <a:ext cx="8542338" cy="1052512"/>
            <a:chOff x="80" y="624"/>
            <a:chExt cx="5381" cy="663"/>
          </a:xfrm>
        </p:grpSpPr>
        <p:sp>
          <p:nvSpPr>
            <p:cNvPr id="8194" name="Rectangle 2"/>
            <p:cNvSpPr>
              <a:spLocks noChangeArrowheads="1"/>
            </p:cNvSpPr>
            <p:nvPr/>
          </p:nvSpPr>
          <p:spPr bwMode="ltGray">
            <a:xfrm>
              <a:off x="263" y="692"/>
              <a:ext cx="276" cy="299"/>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smtClean="0">
                <a:solidFill>
                  <a:srgbClr val="000000"/>
                </a:solidFill>
              </a:endParaRPr>
            </a:p>
          </p:txBody>
        </p:sp>
        <p:sp>
          <p:nvSpPr>
            <p:cNvPr id="8195" name="Rectangle 3"/>
            <p:cNvSpPr>
              <a:spLocks noChangeArrowheads="1"/>
            </p:cNvSpPr>
            <p:nvPr/>
          </p:nvSpPr>
          <p:spPr bwMode="ltGray">
            <a:xfrm>
              <a:off x="504" y="692"/>
              <a:ext cx="207" cy="299"/>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smtClean="0">
                <a:solidFill>
                  <a:srgbClr val="000000"/>
                </a:solidFill>
              </a:endParaRPr>
            </a:p>
          </p:txBody>
        </p:sp>
        <p:sp>
          <p:nvSpPr>
            <p:cNvPr id="8196" name="Rectangle 4"/>
            <p:cNvSpPr>
              <a:spLocks noChangeArrowheads="1"/>
            </p:cNvSpPr>
            <p:nvPr/>
          </p:nvSpPr>
          <p:spPr bwMode="ltGray">
            <a:xfrm>
              <a:off x="341" y="958"/>
              <a:ext cx="266" cy="299"/>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smtClean="0">
                <a:solidFill>
                  <a:srgbClr val="000000"/>
                </a:solidFill>
              </a:endParaRPr>
            </a:p>
          </p:txBody>
        </p:sp>
        <p:sp>
          <p:nvSpPr>
            <p:cNvPr id="8197" name="Rectangle 5"/>
            <p:cNvSpPr>
              <a:spLocks noChangeArrowheads="1"/>
            </p:cNvSpPr>
            <p:nvPr/>
          </p:nvSpPr>
          <p:spPr bwMode="ltGray">
            <a:xfrm>
              <a:off x="574" y="958"/>
              <a:ext cx="232" cy="299"/>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smtClean="0">
                <a:solidFill>
                  <a:srgbClr val="000000"/>
                </a:solidFill>
              </a:endParaRPr>
            </a:p>
          </p:txBody>
        </p:sp>
        <p:sp>
          <p:nvSpPr>
            <p:cNvPr id="8198" name="Rectangle 6"/>
            <p:cNvSpPr>
              <a:spLocks noChangeArrowheads="1"/>
            </p:cNvSpPr>
            <p:nvPr/>
          </p:nvSpPr>
          <p:spPr bwMode="ltGray">
            <a:xfrm>
              <a:off x="80" y="912"/>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smtClean="0">
                <a:solidFill>
                  <a:srgbClr val="000000"/>
                </a:solidFill>
              </a:endParaRPr>
            </a:p>
          </p:txBody>
        </p:sp>
        <p:sp>
          <p:nvSpPr>
            <p:cNvPr id="8199" name="Rectangle 7"/>
            <p:cNvSpPr>
              <a:spLocks noChangeArrowheads="1"/>
            </p:cNvSpPr>
            <p:nvPr/>
          </p:nvSpPr>
          <p:spPr bwMode="gray">
            <a:xfrm>
              <a:off x="480" y="624"/>
              <a:ext cx="20" cy="66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smtClean="0">
                <a:solidFill>
                  <a:srgbClr val="000000"/>
                </a:solidFill>
              </a:endParaRPr>
            </a:p>
          </p:txBody>
        </p:sp>
        <p:sp>
          <p:nvSpPr>
            <p:cNvPr id="8200" name="Rectangle 8"/>
            <p:cNvSpPr>
              <a:spLocks noChangeArrowheads="1"/>
            </p:cNvSpPr>
            <p:nvPr/>
          </p:nvSpPr>
          <p:spPr bwMode="gray">
            <a:xfrm>
              <a:off x="279" y="1122"/>
              <a:ext cx="5182" cy="2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smtClean="0">
                <a:solidFill>
                  <a:srgbClr val="000000"/>
                </a:solidFill>
              </a:endParaRPr>
            </a:p>
          </p:txBody>
        </p:sp>
      </p:grpSp>
      <p:sp>
        <p:nvSpPr>
          <p:cNvPr id="8201" name="Rectangle 9"/>
          <p:cNvSpPr>
            <a:spLocks noGrp="1" noChangeArrowheads="1"/>
          </p:cNvSpPr>
          <p:nvPr>
            <p:ph type="title"/>
          </p:nvPr>
        </p:nvSpPr>
        <p:spPr bwMode="auto">
          <a:xfrm>
            <a:off x="1066800" y="304800"/>
            <a:ext cx="7793038"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8202" name="Rectangle 10"/>
          <p:cNvSpPr>
            <a:spLocks noGrp="1" noChangeArrowheads="1"/>
          </p:cNvSpPr>
          <p:nvPr>
            <p:ph type="body" idx="1"/>
          </p:nvPr>
        </p:nvSpPr>
        <p:spPr bwMode="auto">
          <a:xfrm>
            <a:off x="381000" y="1752600"/>
            <a:ext cx="8574088" cy="4379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8203" name="Rectangle 11"/>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kumimoji="0" sz="1400"/>
            </a:lvl1pPr>
          </a:lstStyle>
          <a:p>
            <a:pPr fontAlgn="base">
              <a:spcBef>
                <a:spcPct val="0"/>
              </a:spcBef>
              <a:spcAft>
                <a:spcPct val="0"/>
              </a:spcAft>
            </a:pPr>
            <a:endParaRPr lang="en-US" altLang="zh-CN" smtClean="0">
              <a:solidFill>
                <a:srgbClr val="000000"/>
              </a:solidFill>
            </a:endParaRPr>
          </a:p>
        </p:txBody>
      </p:sp>
      <p:sp>
        <p:nvSpPr>
          <p:cNvPr id="8204" name="Rectangle 12"/>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kumimoji="0" sz="1400"/>
            </a:lvl1pPr>
          </a:lstStyle>
          <a:p>
            <a:pPr fontAlgn="base">
              <a:spcBef>
                <a:spcPct val="0"/>
              </a:spcBef>
              <a:spcAft>
                <a:spcPct val="0"/>
              </a:spcAft>
            </a:pPr>
            <a:endParaRPr lang="en-US" altLang="zh-CN" smtClean="0">
              <a:solidFill>
                <a:srgbClr val="000000"/>
              </a:solidFill>
            </a:endParaRPr>
          </a:p>
        </p:txBody>
      </p:sp>
      <p:sp>
        <p:nvSpPr>
          <p:cNvPr id="8205" name="Rectangle 13"/>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kumimoji="0" sz="1400"/>
            </a:lvl1pPr>
          </a:lstStyle>
          <a:p>
            <a:pPr fontAlgn="base">
              <a:spcBef>
                <a:spcPct val="0"/>
              </a:spcBef>
              <a:spcAft>
                <a:spcPct val="0"/>
              </a:spcAft>
            </a:pPr>
            <a:fld id="{F8DF648E-C0C9-410F-8080-8A2153E1F407}" type="slidenum">
              <a:rPr lang="en-US" altLang="zh-CN" smtClean="0">
                <a:solidFill>
                  <a:srgbClr val="000000"/>
                </a:solidFill>
              </a:rPr>
              <a:pPr fontAlgn="base">
                <a:spcBef>
                  <a:spcPct val="0"/>
                </a:spcBef>
                <a:spcAft>
                  <a:spcPct val="0"/>
                </a:spcAft>
              </a:pPr>
              <a:t>‹#›</a:t>
            </a:fld>
            <a:endParaRPr lang="en-US" altLang="zh-CN" smtClean="0">
              <a:solidFill>
                <a:srgbClr val="000000"/>
              </a:solidFill>
            </a:endParaRPr>
          </a:p>
        </p:txBody>
      </p:sp>
    </p:spTree>
    <p:extLst>
      <p:ext uri="{BB962C8B-B14F-4D97-AF65-F5344CB8AC3E}">
        <p14:creationId xmlns:p14="http://schemas.microsoft.com/office/powerpoint/2010/main" val="4115776504"/>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Lst>
  <p:transition spd="slow">
    <p:random/>
  </p:transition>
  <p:txStyles>
    <p:titleStyle>
      <a:lvl1pPr algn="l" rtl="0" fontAlgn="base">
        <a:spcBef>
          <a:spcPct val="0"/>
        </a:spcBef>
        <a:spcAft>
          <a:spcPct val="0"/>
        </a:spcAft>
        <a:defRPr kumimoji="1" sz="4400" kern="1200">
          <a:solidFill>
            <a:schemeClr val="tx2"/>
          </a:solidFill>
          <a:latin typeface="+mj-lt"/>
          <a:ea typeface="+mj-ea"/>
          <a:cs typeface="+mj-cs"/>
        </a:defRPr>
      </a:lvl1pPr>
      <a:lvl2pPr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2pPr>
      <a:lvl3pPr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3pPr>
      <a:lvl4pPr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4pPr>
      <a:lvl5pPr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9pPr>
    </p:titleStyle>
    <p:bodyStyle>
      <a:lvl1pPr marL="342900" indent="-342900" algn="just" rtl="0" fontAlgn="base">
        <a:spcBef>
          <a:spcPct val="20000"/>
        </a:spcBef>
        <a:spcAft>
          <a:spcPct val="0"/>
        </a:spcAft>
        <a:buClr>
          <a:schemeClr val="folHlink"/>
        </a:buClr>
        <a:buSzPct val="60000"/>
        <a:buFont typeface="Wingdings" panose="05000000000000000000" pitchFamily="2" charset="2"/>
        <a:buChar char="n"/>
        <a:defRPr kumimoji="1" sz="3200" b="1" kern="1200">
          <a:solidFill>
            <a:schemeClr val="tx1"/>
          </a:solidFill>
          <a:latin typeface="+mn-lt"/>
          <a:ea typeface="+mn-ea"/>
          <a:cs typeface="+mn-cs"/>
        </a:defRPr>
      </a:lvl1pPr>
      <a:lvl2pPr marL="742950" indent="-285750" algn="just" rtl="0" fontAlgn="base">
        <a:spcBef>
          <a:spcPct val="20000"/>
        </a:spcBef>
        <a:spcAft>
          <a:spcPct val="0"/>
        </a:spcAft>
        <a:buClr>
          <a:schemeClr val="hlink"/>
        </a:buClr>
        <a:buSzPct val="55000"/>
        <a:buFont typeface="Wingdings" panose="05000000000000000000" pitchFamily="2" charset="2"/>
        <a:buChar char="n"/>
        <a:defRPr kumimoji="1" sz="2800" b="1" kern="1200">
          <a:solidFill>
            <a:schemeClr val="tx1"/>
          </a:solidFill>
          <a:latin typeface="+mn-lt"/>
          <a:ea typeface="+mn-ea"/>
          <a:cs typeface="+mn-cs"/>
        </a:defRPr>
      </a:lvl2pPr>
      <a:lvl3pPr marL="1143000" indent="-228600" algn="just" rtl="0" fontAlgn="base">
        <a:spcBef>
          <a:spcPct val="20000"/>
        </a:spcBef>
        <a:spcAft>
          <a:spcPct val="0"/>
        </a:spcAft>
        <a:buClr>
          <a:schemeClr val="folHlink"/>
        </a:buClr>
        <a:buSzPct val="50000"/>
        <a:buFont typeface="Wingdings" panose="05000000000000000000" pitchFamily="2" charset="2"/>
        <a:buChar char="n"/>
        <a:defRPr kumimoji="1" sz="2400" b="1" kern="1200">
          <a:solidFill>
            <a:schemeClr val="tx1"/>
          </a:solidFill>
          <a:latin typeface="+mn-lt"/>
          <a:ea typeface="+mn-ea"/>
          <a:cs typeface="+mn-cs"/>
        </a:defRPr>
      </a:lvl3pPr>
      <a:lvl4pPr marL="1600200" indent="-228600" algn="just" rtl="0" fontAlgn="base">
        <a:spcBef>
          <a:spcPct val="20000"/>
        </a:spcBef>
        <a:spcAft>
          <a:spcPct val="0"/>
        </a:spcAft>
        <a:buClr>
          <a:schemeClr val="accent2"/>
        </a:buClr>
        <a:buSzPct val="55000"/>
        <a:buFont typeface="Wingdings" panose="05000000000000000000" pitchFamily="2" charset="2"/>
        <a:buChar char="n"/>
        <a:defRPr kumimoji="1" sz="2000" b="1" kern="1200">
          <a:solidFill>
            <a:schemeClr val="tx1"/>
          </a:solidFill>
          <a:latin typeface="+mn-lt"/>
          <a:ea typeface="+mn-ea"/>
          <a:cs typeface="+mn-cs"/>
        </a:defRPr>
      </a:lvl4pPr>
      <a:lvl5pPr marL="2057400" indent="-228600" algn="just" rtl="0" fontAlgn="base">
        <a:spcBef>
          <a:spcPct val="20000"/>
        </a:spcBef>
        <a:spcAft>
          <a:spcPct val="0"/>
        </a:spcAft>
        <a:buClr>
          <a:schemeClr val="accent1"/>
        </a:buClr>
        <a:buSzPct val="50000"/>
        <a:buFont typeface="Wingdings" panose="05000000000000000000" pitchFamily="2" charset="2"/>
        <a:buChar char="n"/>
        <a:defRPr kumimoji="1"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206" name="Group 14"/>
          <p:cNvGrpSpPr>
            <a:grpSpLocks/>
          </p:cNvGrpSpPr>
          <p:nvPr userDrawn="1"/>
        </p:nvGrpSpPr>
        <p:grpSpPr bwMode="auto">
          <a:xfrm>
            <a:off x="127000" y="547688"/>
            <a:ext cx="8542338" cy="1052512"/>
            <a:chOff x="80" y="624"/>
            <a:chExt cx="5381" cy="663"/>
          </a:xfrm>
        </p:grpSpPr>
        <p:sp>
          <p:nvSpPr>
            <p:cNvPr id="8194" name="Rectangle 2"/>
            <p:cNvSpPr>
              <a:spLocks noChangeArrowheads="1"/>
            </p:cNvSpPr>
            <p:nvPr/>
          </p:nvSpPr>
          <p:spPr bwMode="ltGray">
            <a:xfrm>
              <a:off x="263" y="692"/>
              <a:ext cx="276" cy="299"/>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smtClean="0">
                <a:solidFill>
                  <a:srgbClr val="000000"/>
                </a:solidFill>
              </a:endParaRPr>
            </a:p>
          </p:txBody>
        </p:sp>
        <p:sp>
          <p:nvSpPr>
            <p:cNvPr id="8195" name="Rectangle 3"/>
            <p:cNvSpPr>
              <a:spLocks noChangeArrowheads="1"/>
            </p:cNvSpPr>
            <p:nvPr/>
          </p:nvSpPr>
          <p:spPr bwMode="ltGray">
            <a:xfrm>
              <a:off x="504" y="692"/>
              <a:ext cx="207" cy="299"/>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smtClean="0">
                <a:solidFill>
                  <a:srgbClr val="000000"/>
                </a:solidFill>
              </a:endParaRPr>
            </a:p>
          </p:txBody>
        </p:sp>
        <p:sp>
          <p:nvSpPr>
            <p:cNvPr id="8196" name="Rectangle 4"/>
            <p:cNvSpPr>
              <a:spLocks noChangeArrowheads="1"/>
            </p:cNvSpPr>
            <p:nvPr/>
          </p:nvSpPr>
          <p:spPr bwMode="ltGray">
            <a:xfrm>
              <a:off x="341" y="958"/>
              <a:ext cx="266" cy="299"/>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smtClean="0">
                <a:solidFill>
                  <a:srgbClr val="000000"/>
                </a:solidFill>
              </a:endParaRPr>
            </a:p>
          </p:txBody>
        </p:sp>
        <p:sp>
          <p:nvSpPr>
            <p:cNvPr id="8197" name="Rectangle 5"/>
            <p:cNvSpPr>
              <a:spLocks noChangeArrowheads="1"/>
            </p:cNvSpPr>
            <p:nvPr/>
          </p:nvSpPr>
          <p:spPr bwMode="ltGray">
            <a:xfrm>
              <a:off x="574" y="958"/>
              <a:ext cx="232" cy="299"/>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smtClean="0">
                <a:solidFill>
                  <a:srgbClr val="000000"/>
                </a:solidFill>
              </a:endParaRPr>
            </a:p>
          </p:txBody>
        </p:sp>
        <p:sp>
          <p:nvSpPr>
            <p:cNvPr id="8198" name="Rectangle 6"/>
            <p:cNvSpPr>
              <a:spLocks noChangeArrowheads="1"/>
            </p:cNvSpPr>
            <p:nvPr/>
          </p:nvSpPr>
          <p:spPr bwMode="ltGray">
            <a:xfrm>
              <a:off x="80" y="912"/>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smtClean="0">
                <a:solidFill>
                  <a:srgbClr val="000000"/>
                </a:solidFill>
              </a:endParaRPr>
            </a:p>
          </p:txBody>
        </p:sp>
        <p:sp>
          <p:nvSpPr>
            <p:cNvPr id="8199" name="Rectangle 7"/>
            <p:cNvSpPr>
              <a:spLocks noChangeArrowheads="1"/>
            </p:cNvSpPr>
            <p:nvPr/>
          </p:nvSpPr>
          <p:spPr bwMode="gray">
            <a:xfrm>
              <a:off x="480" y="624"/>
              <a:ext cx="20" cy="66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smtClean="0">
                <a:solidFill>
                  <a:srgbClr val="000000"/>
                </a:solidFill>
              </a:endParaRPr>
            </a:p>
          </p:txBody>
        </p:sp>
        <p:sp>
          <p:nvSpPr>
            <p:cNvPr id="8200" name="Rectangle 8"/>
            <p:cNvSpPr>
              <a:spLocks noChangeArrowheads="1"/>
            </p:cNvSpPr>
            <p:nvPr/>
          </p:nvSpPr>
          <p:spPr bwMode="gray">
            <a:xfrm>
              <a:off x="279" y="1122"/>
              <a:ext cx="5182" cy="2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smtClean="0">
                <a:solidFill>
                  <a:srgbClr val="000000"/>
                </a:solidFill>
              </a:endParaRPr>
            </a:p>
          </p:txBody>
        </p:sp>
      </p:grpSp>
      <p:sp>
        <p:nvSpPr>
          <p:cNvPr id="8201" name="Rectangle 9"/>
          <p:cNvSpPr>
            <a:spLocks noGrp="1" noChangeArrowheads="1"/>
          </p:cNvSpPr>
          <p:nvPr>
            <p:ph type="title"/>
          </p:nvPr>
        </p:nvSpPr>
        <p:spPr bwMode="auto">
          <a:xfrm>
            <a:off x="1066800" y="304800"/>
            <a:ext cx="7793038"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8202" name="Rectangle 10"/>
          <p:cNvSpPr>
            <a:spLocks noGrp="1" noChangeArrowheads="1"/>
          </p:cNvSpPr>
          <p:nvPr>
            <p:ph type="body" idx="1"/>
          </p:nvPr>
        </p:nvSpPr>
        <p:spPr bwMode="auto">
          <a:xfrm>
            <a:off x="381000" y="1752600"/>
            <a:ext cx="8574088" cy="4379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8203" name="Rectangle 11"/>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kumimoji="0" sz="1400"/>
            </a:lvl1pPr>
          </a:lstStyle>
          <a:p>
            <a:pPr fontAlgn="base">
              <a:spcBef>
                <a:spcPct val="0"/>
              </a:spcBef>
              <a:spcAft>
                <a:spcPct val="0"/>
              </a:spcAft>
            </a:pPr>
            <a:endParaRPr lang="en-US" altLang="zh-CN" smtClean="0">
              <a:solidFill>
                <a:srgbClr val="000000"/>
              </a:solidFill>
            </a:endParaRPr>
          </a:p>
        </p:txBody>
      </p:sp>
      <p:sp>
        <p:nvSpPr>
          <p:cNvPr id="8204" name="Rectangle 12"/>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kumimoji="0" sz="1400"/>
            </a:lvl1pPr>
          </a:lstStyle>
          <a:p>
            <a:pPr fontAlgn="base">
              <a:spcBef>
                <a:spcPct val="0"/>
              </a:spcBef>
              <a:spcAft>
                <a:spcPct val="0"/>
              </a:spcAft>
            </a:pPr>
            <a:endParaRPr lang="en-US" altLang="zh-CN" smtClean="0">
              <a:solidFill>
                <a:srgbClr val="000000"/>
              </a:solidFill>
            </a:endParaRPr>
          </a:p>
        </p:txBody>
      </p:sp>
      <p:sp>
        <p:nvSpPr>
          <p:cNvPr id="8205" name="Rectangle 13"/>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kumimoji="0" sz="1400"/>
            </a:lvl1pPr>
          </a:lstStyle>
          <a:p>
            <a:pPr fontAlgn="base">
              <a:spcBef>
                <a:spcPct val="0"/>
              </a:spcBef>
              <a:spcAft>
                <a:spcPct val="0"/>
              </a:spcAft>
            </a:pPr>
            <a:fld id="{F8DF648E-C0C9-410F-8080-8A2153E1F407}" type="slidenum">
              <a:rPr lang="en-US" altLang="zh-CN" smtClean="0">
                <a:solidFill>
                  <a:srgbClr val="000000"/>
                </a:solidFill>
              </a:rPr>
              <a:pPr fontAlgn="base">
                <a:spcBef>
                  <a:spcPct val="0"/>
                </a:spcBef>
                <a:spcAft>
                  <a:spcPct val="0"/>
                </a:spcAft>
              </a:pPr>
              <a:t>‹#›</a:t>
            </a:fld>
            <a:endParaRPr lang="en-US" altLang="zh-CN" smtClean="0">
              <a:solidFill>
                <a:srgbClr val="000000"/>
              </a:solidFill>
            </a:endParaRPr>
          </a:p>
        </p:txBody>
      </p:sp>
    </p:spTree>
    <p:extLst>
      <p:ext uri="{BB962C8B-B14F-4D97-AF65-F5344CB8AC3E}">
        <p14:creationId xmlns:p14="http://schemas.microsoft.com/office/powerpoint/2010/main" val="3777625630"/>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Lst>
  <p:transition spd="slow">
    <p:random/>
  </p:transition>
  <p:txStyles>
    <p:titleStyle>
      <a:lvl1pPr algn="l" rtl="0" fontAlgn="base">
        <a:spcBef>
          <a:spcPct val="0"/>
        </a:spcBef>
        <a:spcAft>
          <a:spcPct val="0"/>
        </a:spcAft>
        <a:defRPr kumimoji="1" sz="4400" kern="1200">
          <a:solidFill>
            <a:schemeClr val="tx2"/>
          </a:solidFill>
          <a:latin typeface="+mj-lt"/>
          <a:ea typeface="+mj-ea"/>
          <a:cs typeface="+mj-cs"/>
        </a:defRPr>
      </a:lvl1pPr>
      <a:lvl2pPr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2pPr>
      <a:lvl3pPr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3pPr>
      <a:lvl4pPr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4pPr>
      <a:lvl5pPr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9pPr>
    </p:titleStyle>
    <p:bodyStyle>
      <a:lvl1pPr marL="342900" indent="-342900" algn="just" rtl="0" fontAlgn="base">
        <a:spcBef>
          <a:spcPct val="20000"/>
        </a:spcBef>
        <a:spcAft>
          <a:spcPct val="0"/>
        </a:spcAft>
        <a:buClr>
          <a:schemeClr val="folHlink"/>
        </a:buClr>
        <a:buSzPct val="60000"/>
        <a:buFont typeface="Wingdings" panose="05000000000000000000" pitchFamily="2" charset="2"/>
        <a:buChar char="n"/>
        <a:defRPr kumimoji="1" sz="3200" b="1" kern="1200">
          <a:solidFill>
            <a:schemeClr val="tx1"/>
          </a:solidFill>
          <a:latin typeface="+mn-lt"/>
          <a:ea typeface="+mn-ea"/>
          <a:cs typeface="+mn-cs"/>
        </a:defRPr>
      </a:lvl1pPr>
      <a:lvl2pPr marL="742950" indent="-285750" algn="just" rtl="0" fontAlgn="base">
        <a:spcBef>
          <a:spcPct val="20000"/>
        </a:spcBef>
        <a:spcAft>
          <a:spcPct val="0"/>
        </a:spcAft>
        <a:buClr>
          <a:schemeClr val="hlink"/>
        </a:buClr>
        <a:buSzPct val="55000"/>
        <a:buFont typeface="Wingdings" panose="05000000000000000000" pitchFamily="2" charset="2"/>
        <a:buChar char="n"/>
        <a:defRPr kumimoji="1" sz="2800" b="1" kern="1200">
          <a:solidFill>
            <a:schemeClr val="tx1"/>
          </a:solidFill>
          <a:latin typeface="+mn-lt"/>
          <a:ea typeface="+mn-ea"/>
          <a:cs typeface="+mn-cs"/>
        </a:defRPr>
      </a:lvl2pPr>
      <a:lvl3pPr marL="1143000" indent="-228600" algn="just" rtl="0" fontAlgn="base">
        <a:spcBef>
          <a:spcPct val="20000"/>
        </a:spcBef>
        <a:spcAft>
          <a:spcPct val="0"/>
        </a:spcAft>
        <a:buClr>
          <a:schemeClr val="folHlink"/>
        </a:buClr>
        <a:buSzPct val="50000"/>
        <a:buFont typeface="Wingdings" panose="05000000000000000000" pitchFamily="2" charset="2"/>
        <a:buChar char="n"/>
        <a:defRPr kumimoji="1" sz="2400" b="1" kern="1200">
          <a:solidFill>
            <a:schemeClr val="tx1"/>
          </a:solidFill>
          <a:latin typeface="+mn-lt"/>
          <a:ea typeface="+mn-ea"/>
          <a:cs typeface="+mn-cs"/>
        </a:defRPr>
      </a:lvl3pPr>
      <a:lvl4pPr marL="1600200" indent="-228600" algn="just" rtl="0" fontAlgn="base">
        <a:spcBef>
          <a:spcPct val="20000"/>
        </a:spcBef>
        <a:spcAft>
          <a:spcPct val="0"/>
        </a:spcAft>
        <a:buClr>
          <a:schemeClr val="accent2"/>
        </a:buClr>
        <a:buSzPct val="55000"/>
        <a:buFont typeface="Wingdings" panose="05000000000000000000" pitchFamily="2" charset="2"/>
        <a:buChar char="n"/>
        <a:defRPr kumimoji="1" sz="2000" b="1" kern="1200">
          <a:solidFill>
            <a:schemeClr val="tx1"/>
          </a:solidFill>
          <a:latin typeface="+mn-lt"/>
          <a:ea typeface="+mn-ea"/>
          <a:cs typeface="+mn-cs"/>
        </a:defRPr>
      </a:lvl4pPr>
      <a:lvl5pPr marL="2057400" indent="-228600" algn="just" rtl="0" fontAlgn="base">
        <a:spcBef>
          <a:spcPct val="20000"/>
        </a:spcBef>
        <a:spcAft>
          <a:spcPct val="0"/>
        </a:spcAft>
        <a:buClr>
          <a:schemeClr val="accent1"/>
        </a:buClr>
        <a:buSzPct val="50000"/>
        <a:buFont typeface="Wingdings" panose="05000000000000000000" pitchFamily="2" charset="2"/>
        <a:buChar char="n"/>
        <a:defRPr kumimoji="1"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206" name="Group 14"/>
          <p:cNvGrpSpPr>
            <a:grpSpLocks/>
          </p:cNvGrpSpPr>
          <p:nvPr userDrawn="1"/>
        </p:nvGrpSpPr>
        <p:grpSpPr bwMode="auto">
          <a:xfrm>
            <a:off x="127000" y="547688"/>
            <a:ext cx="8542338" cy="1052512"/>
            <a:chOff x="80" y="624"/>
            <a:chExt cx="5381" cy="663"/>
          </a:xfrm>
        </p:grpSpPr>
        <p:sp>
          <p:nvSpPr>
            <p:cNvPr id="8194" name="Rectangle 2"/>
            <p:cNvSpPr>
              <a:spLocks noChangeArrowheads="1"/>
            </p:cNvSpPr>
            <p:nvPr/>
          </p:nvSpPr>
          <p:spPr bwMode="ltGray">
            <a:xfrm>
              <a:off x="263" y="692"/>
              <a:ext cx="276" cy="299"/>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smtClean="0">
                <a:solidFill>
                  <a:srgbClr val="000000"/>
                </a:solidFill>
              </a:endParaRPr>
            </a:p>
          </p:txBody>
        </p:sp>
        <p:sp>
          <p:nvSpPr>
            <p:cNvPr id="8195" name="Rectangle 3"/>
            <p:cNvSpPr>
              <a:spLocks noChangeArrowheads="1"/>
            </p:cNvSpPr>
            <p:nvPr/>
          </p:nvSpPr>
          <p:spPr bwMode="ltGray">
            <a:xfrm>
              <a:off x="504" y="692"/>
              <a:ext cx="207" cy="299"/>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smtClean="0">
                <a:solidFill>
                  <a:srgbClr val="000000"/>
                </a:solidFill>
              </a:endParaRPr>
            </a:p>
          </p:txBody>
        </p:sp>
        <p:sp>
          <p:nvSpPr>
            <p:cNvPr id="8196" name="Rectangle 4"/>
            <p:cNvSpPr>
              <a:spLocks noChangeArrowheads="1"/>
            </p:cNvSpPr>
            <p:nvPr/>
          </p:nvSpPr>
          <p:spPr bwMode="ltGray">
            <a:xfrm>
              <a:off x="341" y="958"/>
              <a:ext cx="266" cy="299"/>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smtClean="0">
                <a:solidFill>
                  <a:srgbClr val="000000"/>
                </a:solidFill>
              </a:endParaRPr>
            </a:p>
          </p:txBody>
        </p:sp>
        <p:sp>
          <p:nvSpPr>
            <p:cNvPr id="8197" name="Rectangle 5"/>
            <p:cNvSpPr>
              <a:spLocks noChangeArrowheads="1"/>
            </p:cNvSpPr>
            <p:nvPr/>
          </p:nvSpPr>
          <p:spPr bwMode="ltGray">
            <a:xfrm>
              <a:off x="574" y="958"/>
              <a:ext cx="232" cy="299"/>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smtClean="0">
                <a:solidFill>
                  <a:srgbClr val="000000"/>
                </a:solidFill>
              </a:endParaRPr>
            </a:p>
          </p:txBody>
        </p:sp>
        <p:sp>
          <p:nvSpPr>
            <p:cNvPr id="8198" name="Rectangle 6"/>
            <p:cNvSpPr>
              <a:spLocks noChangeArrowheads="1"/>
            </p:cNvSpPr>
            <p:nvPr/>
          </p:nvSpPr>
          <p:spPr bwMode="ltGray">
            <a:xfrm>
              <a:off x="80" y="912"/>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smtClean="0">
                <a:solidFill>
                  <a:srgbClr val="000000"/>
                </a:solidFill>
              </a:endParaRPr>
            </a:p>
          </p:txBody>
        </p:sp>
        <p:sp>
          <p:nvSpPr>
            <p:cNvPr id="8199" name="Rectangle 7"/>
            <p:cNvSpPr>
              <a:spLocks noChangeArrowheads="1"/>
            </p:cNvSpPr>
            <p:nvPr/>
          </p:nvSpPr>
          <p:spPr bwMode="gray">
            <a:xfrm>
              <a:off x="480" y="624"/>
              <a:ext cx="20" cy="66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smtClean="0">
                <a:solidFill>
                  <a:srgbClr val="000000"/>
                </a:solidFill>
              </a:endParaRPr>
            </a:p>
          </p:txBody>
        </p:sp>
        <p:sp>
          <p:nvSpPr>
            <p:cNvPr id="8200" name="Rectangle 8"/>
            <p:cNvSpPr>
              <a:spLocks noChangeArrowheads="1"/>
            </p:cNvSpPr>
            <p:nvPr/>
          </p:nvSpPr>
          <p:spPr bwMode="gray">
            <a:xfrm>
              <a:off x="279" y="1122"/>
              <a:ext cx="5182" cy="2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smtClean="0">
                <a:solidFill>
                  <a:srgbClr val="000000"/>
                </a:solidFill>
              </a:endParaRPr>
            </a:p>
          </p:txBody>
        </p:sp>
      </p:grpSp>
      <p:sp>
        <p:nvSpPr>
          <p:cNvPr id="8201" name="Rectangle 9"/>
          <p:cNvSpPr>
            <a:spLocks noGrp="1" noChangeArrowheads="1"/>
          </p:cNvSpPr>
          <p:nvPr>
            <p:ph type="title"/>
          </p:nvPr>
        </p:nvSpPr>
        <p:spPr bwMode="auto">
          <a:xfrm>
            <a:off x="1066800" y="304800"/>
            <a:ext cx="7793038"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8202" name="Rectangle 10"/>
          <p:cNvSpPr>
            <a:spLocks noGrp="1" noChangeArrowheads="1"/>
          </p:cNvSpPr>
          <p:nvPr>
            <p:ph type="body" idx="1"/>
          </p:nvPr>
        </p:nvSpPr>
        <p:spPr bwMode="auto">
          <a:xfrm>
            <a:off x="381000" y="1752600"/>
            <a:ext cx="8574088" cy="4379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8203" name="Rectangle 11"/>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kumimoji="0" sz="1400"/>
            </a:lvl1pPr>
          </a:lstStyle>
          <a:p>
            <a:pPr fontAlgn="base">
              <a:spcBef>
                <a:spcPct val="0"/>
              </a:spcBef>
              <a:spcAft>
                <a:spcPct val="0"/>
              </a:spcAft>
            </a:pPr>
            <a:endParaRPr lang="en-US" altLang="zh-CN" smtClean="0">
              <a:solidFill>
                <a:srgbClr val="000000"/>
              </a:solidFill>
            </a:endParaRPr>
          </a:p>
        </p:txBody>
      </p:sp>
      <p:sp>
        <p:nvSpPr>
          <p:cNvPr id="8204" name="Rectangle 12"/>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kumimoji="0" sz="1400"/>
            </a:lvl1pPr>
          </a:lstStyle>
          <a:p>
            <a:pPr fontAlgn="base">
              <a:spcBef>
                <a:spcPct val="0"/>
              </a:spcBef>
              <a:spcAft>
                <a:spcPct val="0"/>
              </a:spcAft>
            </a:pPr>
            <a:endParaRPr lang="en-US" altLang="zh-CN" smtClean="0">
              <a:solidFill>
                <a:srgbClr val="000000"/>
              </a:solidFill>
            </a:endParaRPr>
          </a:p>
        </p:txBody>
      </p:sp>
      <p:sp>
        <p:nvSpPr>
          <p:cNvPr id="8205" name="Rectangle 13"/>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kumimoji="0" sz="1400"/>
            </a:lvl1pPr>
          </a:lstStyle>
          <a:p>
            <a:pPr fontAlgn="base">
              <a:spcBef>
                <a:spcPct val="0"/>
              </a:spcBef>
              <a:spcAft>
                <a:spcPct val="0"/>
              </a:spcAft>
            </a:pPr>
            <a:fld id="{F8DF648E-C0C9-410F-8080-8A2153E1F407}" type="slidenum">
              <a:rPr lang="en-US" altLang="zh-CN" smtClean="0">
                <a:solidFill>
                  <a:srgbClr val="000000"/>
                </a:solidFill>
              </a:rPr>
              <a:pPr fontAlgn="base">
                <a:spcBef>
                  <a:spcPct val="0"/>
                </a:spcBef>
                <a:spcAft>
                  <a:spcPct val="0"/>
                </a:spcAft>
              </a:pPr>
              <a:t>‹#›</a:t>
            </a:fld>
            <a:endParaRPr lang="en-US" altLang="zh-CN" smtClean="0">
              <a:solidFill>
                <a:srgbClr val="000000"/>
              </a:solidFill>
            </a:endParaRPr>
          </a:p>
        </p:txBody>
      </p:sp>
    </p:spTree>
    <p:extLst>
      <p:ext uri="{BB962C8B-B14F-4D97-AF65-F5344CB8AC3E}">
        <p14:creationId xmlns:p14="http://schemas.microsoft.com/office/powerpoint/2010/main" val="763113685"/>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Lst>
  <p:transition spd="slow">
    <p:random/>
  </p:transition>
  <p:txStyles>
    <p:titleStyle>
      <a:lvl1pPr algn="l" rtl="0" fontAlgn="base">
        <a:spcBef>
          <a:spcPct val="0"/>
        </a:spcBef>
        <a:spcAft>
          <a:spcPct val="0"/>
        </a:spcAft>
        <a:defRPr kumimoji="1" sz="4400" kern="1200">
          <a:solidFill>
            <a:schemeClr val="tx2"/>
          </a:solidFill>
          <a:latin typeface="+mj-lt"/>
          <a:ea typeface="+mj-ea"/>
          <a:cs typeface="+mj-cs"/>
        </a:defRPr>
      </a:lvl1pPr>
      <a:lvl2pPr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2pPr>
      <a:lvl3pPr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3pPr>
      <a:lvl4pPr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4pPr>
      <a:lvl5pPr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9pPr>
    </p:titleStyle>
    <p:bodyStyle>
      <a:lvl1pPr marL="342900" indent="-342900" algn="just" rtl="0" fontAlgn="base">
        <a:spcBef>
          <a:spcPct val="20000"/>
        </a:spcBef>
        <a:spcAft>
          <a:spcPct val="0"/>
        </a:spcAft>
        <a:buClr>
          <a:schemeClr val="folHlink"/>
        </a:buClr>
        <a:buSzPct val="60000"/>
        <a:buFont typeface="Wingdings" panose="05000000000000000000" pitchFamily="2" charset="2"/>
        <a:buChar char="n"/>
        <a:defRPr kumimoji="1" sz="3200" b="1" kern="1200">
          <a:solidFill>
            <a:schemeClr val="tx1"/>
          </a:solidFill>
          <a:latin typeface="+mn-lt"/>
          <a:ea typeface="+mn-ea"/>
          <a:cs typeface="+mn-cs"/>
        </a:defRPr>
      </a:lvl1pPr>
      <a:lvl2pPr marL="742950" indent="-285750" algn="just" rtl="0" fontAlgn="base">
        <a:spcBef>
          <a:spcPct val="20000"/>
        </a:spcBef>
        <a:spcAft>
          <a:spcPct val="0"/>
        </a:spcAft>
        <a:buClr>
          <a:schemeClr val="hlink"/>
        </a:buClr>
        <a:buSzPct val="55000"/>
        <a:buFont typeface="Wingdings" panose="05000000000000000000" pitchFamily="2" charset="2"/>
        <a:buChar char="n"/>
        <a:defRPr kumimoji="1" sz="2800" b="1" kern="1200">
          <a:solidFill>
            <a:schemeClr val="tx1"/>
          </a:solidFill>
          <a:latin typeface="+mn-lt"/>
          <a:ea typeface="+mn-ea"/>
          <a:cs typeface="+mn-cs"/>
        </a:defRPr>
      </a:lvl2pPr>
      <a:lvl3pPr marL="1143000" indent="-228600" algn="just" rtl="0" fontAlgn="base">
        <a:spcBef>
          <a:spcPct val="20000"/>
        </a:spcBef>
        <a:spcAft>
          <a:spcPct val="0"/>
        </a:spcAft>
        <a:buClr>
          <a:schemeClr val="folHlink"/>
        </a:buClr>
        <a:buSzPct val="50000"/>
        <a:buFont typeface="Wingdings" panose="05000000000000000000" pitchFamily="2" charset="2"/>
        <a:buChar char="n"/>
        <a:defRPr kumimoji="1" sz="2400" b="1" kern="1200">
          <a:solidFill>
            <a:schemeClr val="tx1"/>
          </a:solidFill>
          <a:latin typeface="+mn-lt"/>
          <a:ea typeface="+mn-ea"/>
          <a:cs typeface="+mn-cs"/>
        </a:defRPr>
      </a:lvl3pPr>
      <a:lvl4pPr marL="1600200" indent="-228600" algn="just" rtl="0" fontAlgn="base">
        <a:spcBef>
          <a:spcPct val="20000"/>
        </a:spcBef>
        <a:spcAft>
          <a:spcPct val="0"/>
        </a:spcAft>
        <a:buClr>
          <a:schemeClr val="accent2"/>
        </a:buClr>
        <a:buSzPct val="55000"/>
        <a:buFont typeface="Wingdings" panose="05000000000000000000" pitchFamily="2" charset="2"/>
        <a:buChar char="n"/>
        <a:defRPr kumimoji="1" sz="2000" b="1" kern="1200">
          <a:solidFill>
            <a:schemeClr val="tx1"/>
          </a:solidFill>
          <a:latin typeface="+mn-lt"/>
          <a:ea typeface="+mn-ea"/>
          <a:cs typeface="+mn-cs"/>
        </a:defRPr>
      </a:lvl4pPr>
      <a:lvl5pPr marL="2057400" indent="-228600" algn="just" rtl="0" fontAlgn="base">
        <a:spcBef>
          <a:spcPct val="20000"/>
        </a:spcBef>
        <a:spcAft>
          <a:spcPct val="0"/>
        </a:spcAft>
        <a:buClr>
          <a:schemeClr val="accent1"/>
        </a:buClr>
        <a:buSzPct val="50000"/>
        <a:buFont typeface="Wingdings" panose="05000000000000000000" pitchFamily="2" charset="2"/>
        <a:buChar char="n"/>
        <a:defRPr kumimoji="1"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206" name="Group 14"/>
          <p:cNvGrpSpPr>
            <a:grpSpLocks/>
          </p:cNvGrpSpPr>
          <p:nvPr userDrawn="1"/>
        </p:nvGrpSpPr>
        <p:grpSpPr bwMode="auto">
          <a:xfrm>
            <a:off x="127000" y="547688"/>
            <a:ext cx="8542338" cy="1052512"/>
            <a:chOff x="80" y="624"/>
            <a:chExt cx="5381" cy="663"/>
          </a:xfrm>
        </p:grpSpPr>
        <p:sp>
          <p:nvSpPr>
            <p:cNvPr id="8194" name="Rectangle 2"/>
            <p:cNvSpPr>
              <a:spLocks noChangeArrowheads="1"/>
            </p:cNvSpPr>
            <p:nvPr/>
          </p:nvSpPr>
          <p:spPr bwMode="ltGray">
            <a:xfrm>
              <a:off x="263" y="692"/>
              <a:ext cx="276" cy="299"/>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smtClean="0">
                <a:solidFill>
                  <a:srgbClr val="000000"/>
                </a:solidFill>
              </a:endParaRPr>
            </a:p>
          </p:txBody>
        </p:sp>
        <p:sp>
          <p:nvSpPr>
            <p:cNvPr id="8195" name="Rectangle 3"/>
            <p:cNvSpPr>
              <a:spLocks noChangeArrowheads="1"/>
            </p:cNvSpPr>
            <p:nvPr/>
          </p:nvSpPr>
          <p:spPr bwMode="ltGray">
            <a:xfrm>
              <a:off x="504" y="692"/>
              <a:ext cx="207" cy="299"/>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smtClean="0">
                <a:solidFill>
                  <a:srgbClr val="000000"/>
                </a:solidFill>
              </a:endParaRPr>
            </a:p>
          </p:txBody>
        </p:sp>
        <p:sp>
          <p:nvSpPr>
            <p:cNvPr id="8196" name="Rectangle 4"/>
            <p:cNvSpPr>
              <a:spLocks noChangeArrowheads="1"/>
            </p:cNvSpPr>
            <p:nvPr/>
          </p:nvSpPr>
          <p:spPr bwMode="ltGray">
            <a:xfrm>
              <a:off x="341" y="958"/>
              <a:ext cx="266" cy="299"/>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smtClean="0">
                <a:solidFill>
                  <a:srgbClr val="000000"/>
                </a:solidFill>
              </a:endParaRPr>
            </a:p>
          </p:txBody>
        </p:sp>
        <p:sp>
          <p:nvSpPr>
            <p:cNvPr id="8197" name="Rectangle 5"/>
            <p:cNvSpPr>
              <a:spLocks noChangeArrowheads="1"/>
            </p:cNvSpPr>
            <p:nvPr/>
          </p:nvSpPr>
          <p:spPr bwMode="ltGray">
            <a:xfrm>
              <a:off x="574" y="958"/>
              <a:ext cx="232" cy="299"/>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smtClean="0">
                <a:solidFill>
                  <a:srgbClr val="000000"/>
                </a:solidFill>
              </a:endParaRPr>
            </a:p>
          </p:txBody>
        </p:sp>
        <p:sp>
          <p:nvSpPr>
            <p:cNvPr id="8198" name="Rectangle 6"/>
            <p:cNvSpPr>
              <a:spLocks noChangeArrowheads="1"/>
            </p:cNvSpPr>
            <p:nvPr/>
          </p:nvSpPr>
          <p:spPr bwMode="ltGray">
            <a:xfrm>
              <a:off x="80" y="912"/>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smtClean="0">
                <a:solidFill>
                  <a:srgbClr val="000000"/>
                </a:solidFill>
              </a:endParaRPr>
            </a:p>
          </p:txBody>
        </p:sp>
        <p:sp>
          <p:nvSpPr>
            <p:cNvPr id="8199" name="Rectangle 7"/>
            <p:cNvSpPr>
              <a:spLocks noChangeArrowheads="1"/>
            </p:cNvSpPr>
            <p:nvPr/>
          </p:nvSpPr>
          <p:spPr bwMode="gray">
            <a:xfrm>
              <a:off x="480" y="624"/>
              <a:ext cx="20" cy="66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smtClean="0">
                <a:solidFill>
                  <a:srgbClr val="000000"/>
                </a:solidFill>
              </a:endParaRPr>
            </a:p>
          </p:txBody>
        </p:sp>
        <p:sp>
          <p:nvSpPr>
            <p:cNvPr id="8200" name="Rectangle 8"/>
            <p:cNvSpPr>
              <a:spLocks noChangeArrowheads="1"/>
            </p:cNvSpPr>
            <p:nvPr/>
          </p:nvSpPr>
          <p:spPr bwMode="gray">
            <a:xfrm>
              <a:off x="279" y="1122"/>
              <a:ext cx="5182" cy="2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smtClean="0">
                <a:solidFill>
                  <a:srgbClr val="000000"/>
                </a:solidFill>
              </a:endParaRPr>
            </a:p>
          </p:txBody>
        </p:sp>
      </p:grpSp>
      <p:sp>
        <p:nvSpPr>
          <p:cNvPr id="8201" name="Rectangle 9"/>
          <p:cNvSpPr>
            <a:spLocks noGrp="1" noChangeArrowheads="1"/>
          </p:cNvSpPr>
          <p:nvPr>
            <p:ph type="title"/>
          </p:nvPr>
        </p:nvSpPr>
        <p:spPr bwMode="auto">
          <a:xfrm>
            <a:off x="1066800" y="304800"/>
            <a:ext cx="7793038"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8202" name="Rectangle 10"/>
          <p:cNvSpPr>
            <a:spLocks noGrp="1" noChangeArrowheads="1"/>
          </p:cNvSpPr>
          <p:nvPr>
            <p:ph type="body" idx="1"/>
          </p:nvPr>
        </p:nvSpPr>
        <p:spPr bwMode="auto">
          <a:xfrm>
            <a:off x="381000" y="1752600"/>
            <a:ext cx="8574088" cy="4379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8203" name="Rectangle 11"/>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kumimoji="0" sz="1400"/>
            </a:lvl1pPr>
          </a:lstStyle>
          <a:p>
            <a:pPr fontAlgn="base">
              <a:spcBef>
                <a:spcPct val="0"/>
              </a:spcBef>
              <a:spcAft>
                <a:spcPct val="0"/>
              </a:spcAft>
            </a:pPr>
            <a:endParaRPr lang="en-US" altLang="zh-CN" smtClean="0">
              <a:solidFill>
                <a:srgbClr val="000000"/>
              </a:solidFill>
            </a:endParaRPr>
          </a:p>
        </p:txBody>
      </p:sp>
      <p:sp>
        <p:nvSpPr>
          <p:cNvPr id="8204" name="Rectangle 12"/>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kumimoji="0" sz="1400"/>
            </a:lvl1pPr>
          </a:lstStyle>
          <a:p>
            <a:pPr fontAlgn="base">
              <a:spcBef>
                <a:spcPct val="0"/>
              </a:spcBef>
              <a:spcAft>
                <a:spcPct val="0"/>
              </a:spcAft>
            </a:pPr>
            <a:endParaRPr lang="en-US" altLang="zh-CN" smtClean="0">
              <a:solidFill>
                <a:srgbClr val="000000"/>
              </a:solidFill>
            </a:endParaRPr>
          </a:p>
        </p:txBody>
      </p:sp>
      <p:sp>
        <p:nvSpPr>
          <p:cNvPr id="8205" name="Rectangle 13"/>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kumimoji="0" sz="1400"/>
            </a:lvl1pPr>
          </a:lstStyle>
          <a:p>
            <a:pPr fontAlgn="base">
              <a:spcBef>
                <a:spcPct val="0"/>
              </a:spcBef>
              <a:spcAft>
                <a:spcPct val="0"/>
              </a:spcAft>
            </a:pPr>
            <a:fld id="{F8DF648E-C0C9-410F-8080-8A2153E1F407}" type="slidenum">
              <a:rPr lang="en-US" altLang="zh-CN" smtClean="0">
                <a:solidFill>
                  <a:srgbClr val="000000"/>
                </a:solidFill>
              </a:rPr>
              <a:pPr fontAlgn="base">
                <a:spcBef>
                  <a:spcPct val="0"/>
                </a:spcBef>
                <a:spcAft>
                  <a:spcPct val="0"/>
                </a:spcAft>
              </a:pPr>
              <a:t>‹#›</a:t>
            </a:fld>
            <a:endParaRPr lang="en-US" altLang="zh-CN" smtClean="0">
              <a:solidFill>
                <a:srgbClr val="000000"/>
              </a:solidFill>
            </a:endParaRPr>
          </a:p>
        </p:txBody>
      </p:sp>
    </p:spTree>
    <p:extLst>
      <p:ext uri="{BB962C8B-B14F-4D97-AF65-F5344CB8AC3E}">
        <p14:creationId xmlns:p14="http://schemas.microsoft.com/office/powerpoint/2010/main" val="209827731"/>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Lst>
  <p:transition spd="slow">
    <p:random/>
  </p:transition>
  <p:txStyles>
    <p:titleStyle>
      <a:lvl1pPr algn="l" rtl="0" fontAlgn="base">
        <a:spcBef>
          <a:spcPct val="0"/>
        </a:spcBef>
        <a:spcAft>
          <a:spcPct val="0"/>
        </a:spcAft>
        <a:defRPr kumimoji="1" sz="4400" kern="1200">
          <a:solidFill>
            <a:schemeClr val="tx2"/>
          </a:solidFill>
          <a:latin typeface="+mj-lt"/>
          <a:ea typeface="+mj-ea"/>
          <a:cs typeface="+mj-cs"/>
        </a:defRPr>
      </a:lvl1pPr>
      <a:lvl2pPr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2pPr>
      <a:lvl3pPr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3pPr>
      <a:lvl4pPr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4pPr>
      <a:lvl5pPr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9pPr>
    </p:titleStyle>
    <p:bodyStyle>
      <a:lvl1pPr marL="342900" indent="-342900" algn="just" rtl="0" fontAlgn="base">
        <a:spcBef>
          <a:spcPct val="20000"/>
        </a:spcBef>
        <a:spcAft>
          <a:spcPct val="0"/>
        </a:spcAft>
        <a:buClr>
          <a:schemeClr val="folHlink"/>
        </a:buClr>
        <a:buSzPct val="60000"/>
        <a:buFont typeface="Wingdings" panose="05000000000000000000" pitchFamily="2" charset="2"/>
        <a:buChar char="n"/>
        <a:defRPr kumimoji="1" sz="3200" b="1" kern="1200">
          <a:solidFill>
            <a:schemeClr val="tx1"/>
          </a:solidFill>
          <a:latin typeface="+mn-lt"/>
          <a:ea typeface="+mn-ea"/>
          <a:cs typeface="+mn-cs"/>
        </a:defRPr>
      </a:lvl1pPr>
      <a:lvl2pPr marL="742950" indent="-285750" algn="just" rtl="0" fontAlgn="base">
        <a:spcBef>
          <a:spcPct val="20000"/>
        </a:spcBef>
        <a:spcAft>
          <a:spcPct val="0"/>
        </a:spcAft>
        <a:buClr>
          <a:schemeClr val="hlink"/>
        </a:buClr>
        <a:buSzPct val="55000"/>
        <a:buFont typeface="Wingdings" panose="05000000000000000000" pitchFamily="2" charset="2"/>
        <a:buChar char="n"/>
        <a:defRPr kumimoji="1" sz="2800" b="1" kern="1200">
          <a:solidFill>
            <a:schemeClr val="tx1"/>
          </a:solidFill>
          <a:latin typeface="+mn-lt"/>
          <a:ea typeface="+mn-ea"/>
          <a:cs typeface="+mn-cs"/>
        </a:defRPr>
      </a:lvl2pPr>
      <a:lvl3pPr marL="1143000" indent="-228600" algn="just" rtl="0" fontAlgn="base">
        <a:spcBef>
          <a:spcPct val="20000"/>
        </a:spcBef>
        <a:spcAft>
          <a:spcPct val="0"/>
        </a:spcAft>
        <a:buClr>
          <a:schemeClr val="folHlink"/>
        </a:buClr>
        <a:buSzPct val="50000"/>
        <a:buFont typeface="Wingdings" panose="05000000000000000000" pitchFamily="2" charset="2"/>
        <a:buChar char="n"/>
        <a:defRPr kumimoji="1" sz="2400" b="1" kern="1200">
          <a:solidFill>
            <a:schemeClr val="tx1"/>
          </a:solidFill>
          <a:latin typeface="+mn-lt"/>
          <a:ea typeface="+mn-ea"/>
          <a:cs typeface="+mn-cs"/>
        </a:defRPr>
      </a:lvl3pPr>
      <a:lvl4pPr marL="1600200" indent="-228600" algn="just" rtl="0" fontAlgn="base">
        <a:spcBef>
          <a:spcPct val="20000"/>
        </a:spcBef>
        <a:spcAft>
          <a:spcPct val="0"/>
        </a:spcAft>
        <a:buClr>
          <a:schemeClr val="accent2"/>
        </a:buClr>
        <a:buSzPct val="55000"/>
        <a:buFont typeface="Wingdings" panose="05000000000000000000" pitchFamily="2" charset="2"/>
        <a:buChar char="n"/>
        <a:defRPr kumimoji="1" sz="2000" b="1" kern="1200">
          <a:solidFill>
            <a:schemeClr val="tx1"/>
          </a:solidFill>
          <a:latin typeface="+mn-lt"/>
          <a:ea typeface="+mn-ea"/>
          <a:cs typeface="+mn-cs"/>
        </a:defRPr>
      </a:lvl4pPr>
      <a:lvl5pPr marL="2057400" indent="-228600" algn="just" rtl="0" fontAlgn="base">
        <a:spcBef>
          <a:spcPct val="20000"/>
        </a:spcBef>
        <a:spcAft>
          <a:spcPct val="0"/>
        </a:spcAft>
        <a:buClr>
          <a:schemeClr val="accent1"/>
        </a:buClr>
        <a:buSzPct val="50000"/>
        <a:buFont typeface="Wingdings" panose="05000000000000000000" pitchFamily="2" charset="2"/>
        <a:buChar char="n"/>
        <a:defRPr kumimoji="1"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206" name="Group 14"/>
          <p:cNvGrpSpPr>
            <a:grpSpLocks/>
          </p:cNvGrpSpPr>
          <p:nvPr userDrawn="1"/>
        </p:nvGrpSpPr>
        <p:grpSpPr bwMode="auto">
          <a:xfrm>
            <a:off x="127000" y="547688"/>
            <a:ext cx="8542338" cy="1052512"/>
            <a:chOff x="80" y="624"/>
            <a:chExt cx="5381" cy="663"/>
          </a:xfrm>
        </p:grpSpPr>
        <p:sp>
          <p:nvSpPr>
            <p:cNvPr id="8194" name="Rectangle 2"/>
            <p:cNvSpPr>
              <a:spLocks noChangeArrowheads="1"/>
            </p:cNvSpPr>
            <p:nvPr/>
          </p:nvSpPr>
          <p:spPr bwMode="ltGray">
            <a:xfrm>
              <a:off x="263" y="692"/>
              <a:ext cx="276" cy="299"/>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smtClean="0">
                <a:solidFill>
                  <a:srgbClr val="000000"/>
                </a:solidFill>
              </a:endParaRPr>
            </a:p>
          </p:txBody>
        </p:sp>
        <p:sp>
          <p:nvSpPr>
            <p:cNvPr id="8195" name="Rectangle 3"/>
            <p:cNvSpPr>
              <a:spLocks noChangeArrowheads="1"/>
            </p:cNvSpPr>
            <p:nvPr/>
          </p:nvSpPr>
          <p:spPr bwMode="ltGray">
            <a:xfrm>
              <a:off x="504" y="692"/>
              <a:ext cx="207" cy="299"/>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smtClean="0">
                <a:solidFill>
                  <a:srgbClr val="000000"/>
                </a:solidFill>
              </a:endParaRPr>
            </a:p>
          </p:txBody>
        </p:sp>
        <p:sp>
          <p:nvSpPr>
            <p:cNvPr id="8196" name="Rectangle 4"/>
            <p:cNvSpPr>
              <a:spLocks noChangeArrowheads="1"/>
            </p:cNvSpPr>
            <p:nvPr/>
          </p:nvSpPr>
          <p:spPr bwMode="ltGray">
            <a:xfrm>
              <a:off x="341" y="958"/>
              <a:ext cx="266" cy="299"/>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smtClean="0">
                <a:solidFill>
                  <a:srgbClr val="000000"/>
                </a:solidFill>
              </a:endParaRPr>
            </a:p>
          </p:txBody>
        </p:sp>
        <p:sp>
          <p:nvSpPr>
            <p:cNvPr id="8197" name="Rectangle 5"/>
            <p:cNvSpPr>
              <a:spLocks noChangeArrowheads="1"/>
            </p:cNvSpPr>
            <p:nvPr/>
          </p:nvSpPr>
          <p:spPr bwMode="ltGray">
            <a:xfrm>
              <a:off x="574" y="958"/>
              <a:ext cx="232" cy="299"/>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smtClean="0">
                <a:solidFill>
                  <a:srgbClr val="000000"/>
                </a:solidFill>
              </a:endParaRPr>
            </a:p>
          </p:txBody>
        </p:sp>
        <p:sp>
          <p:nvSpPr>
            <p:cNvPr id="8198" name="Rectangle 6"/>
            <p:cNvSpPr>
              <a:spLocks noChangeArrowheads="1"/>
            </p:cNvSpPr>
            <p:nvPr/>
          </p:nvSpPr>
          <p:spPr bwMode="ltGray">
            <a:xfrm>
              <a:off x="80" y="912"/>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smtClean="0">
                <a:solidFill>
                  <a:srgbClr val="000000"/>
                </a:solidFill>
              </a:endParaRPr>
            </a:p>
          </p:txBody>
        </p:sp>
        <p:sp>
          <p:nvSpPr>
            <p:cNvPr id="8199" name="Rectangle 7"/>
            <p:cNvSpPr>
              <a:spLocks noChangeArrowheads="1"/>
            </p:cNvSpPr>
            <p:nvPr/>
          </p:nvSpPr>
          <p:spPr bwMode="gray">
            <a:xfrm>
              <a:off x="480" y="624"/>
              <a:ext cx="20" cy="66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smtClean="0">
                <a:solidFill>
                  <a:srgbClr val="000000"/>
                </a:solidFill>
              </a:endParaRPr>
            </a:p>
          </p:txBody>
        </p:sp>
        <p:sp>
          <p:nvSpPr>
            <p:cNvPr id="8200" name="Rectangle 8"/>
            <p:cNvSpPr>
              <a:spLocks noChangeArrowheads="1"/>
            </p:cNvSpPr>
            <p:nvPr/>
          </p:nvSpPr>
          <p:spPr bwMode="gray">
            <a:xfrm>
              <a:off x="279" y="1122"/>
              <a:ext cx="5182" cy="2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smtClean="0">
                <a:solidFill>
                  <a:srgbClr val="000000"/>
                </a:solidFill>
              </a:endParaRPr>
            </a:p>
          </p:txBody>
        </p:sp>
      </p:grpSp>
      <p:sp>
        <p:nvSpPr>
          <p:cNvPr id="8201" name="Rectangle 9"/>
          <p:cNvSpPr>
            <a:spLocks noGrp="1" noChangeArrowheads="1"/>
          </p:cNvSpPr>
          <p:nvPr>
            <p:ph type="title"/>
          </p:nvPr>
        </p:nvSpPr>
        <p:spPr bwMode="auto">
          <a:xfrm>
            <a:off x="1066800" y="304800"/>
            <a:ext cx="7793038"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8202" name="Rectangle 10"/>
          <p:cNvSpPr>
            <a:spLocks noGrp="1" noChangeArrowheads="1"/>
          </p:cNvSpPr>
          <p:nvPr>
            <p:ph type="body" idx="1"/>
          </p:nvPr>
        </p:nvSpPr>
        <p:spPr bwMode="auto">
          <a:xfrm>
            <a:off x="381000" y="1752600"/>
            <a:ext cx="8574088" cy="4379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8203" name="Rectangle 11"/>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kumimoji="0" sz="1400"/>
            </a:lvl1pPr>
          </a:lstStyle>
          <a:p>
            <a:pPr fontAlgn="base">
              <a:spcBef>
                <a:spcPct val="0"/>
              </a:spcBef>
              <a:spcAft>
                <a:spcPct val="0"/>
              </a:spcAft>
            </a:pPr>
            <a:endParaRPr lang="en-US" altLang="zh-CN" smtClean="0">
              <a:solidFill>
                <a:srgbClr val="000000"/>
              </a:solidFill>
            </a:endParaRPr>
          </a:p>
        </p:txBody>
      </p:sp>
      <p:sp>
        <p:nvSpPr>
          <p:cNvPr id="8204" name="Rectangle 12"/>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kumimoji="0" sz="1400"/>
            </a:lvl1pPr>
          </a:lstStyle>
          <a:p>
            <a:pPr fontAlgn="base">
              <a:spcBef>
                <a:spcPct val="0"/>
              </a:spcBef>
              <a:spcAft>
                <a:spcPct val="0"/>
              </a:spcAft>
            </a:pPr>
            <a:endParaRPr lang="en-US" altLang="zh-CN" smtClean="0">
              <a:solidFill>
                <a:srgbClr val="000000"/>
              </a:solidFill>
            </a:endParaRPr>
          </a:p>
        </p:txBody>
      </p:sp>
      <p:sp>
        <p:nvSpPr>
          <p:cNvPr id="8205" name="Rectangle 13"/>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kumimoji="0" sz="1400"/>
            </a:lvl1pPr>
          </a:lstStyle>
          <a:p>
            <a:pPr fontAlgn="base">
              <a:spcBef>
                <a:spcPct val="0"/>
              </a:spcBef>
              <a:spcAft>
                <a:spcPct val="0"/>
              </a:spcAft>
            </a:pPr>
            <a:fld id="{F8DF648E-C0C9-410F-8080-8A2153E1F407}" type="slidenum">
              <a:rPr lang="en-US" altLang="zh-CN" smtClean="0">
                <a:solidFill>
                  <a:srgbClr val="000000"/>
                </a:solidFill>
              </a:rPr>
              <a:pPr fontAlgn="base">
                <a:spcBef>
                  <a:spcPct val="0"/>
                </a:spcBef>
                <a:spcAft>
                  <a:spcPct val="0"/>
                </a:spcAft>
              </a:pPr>
              <a:t>‹#›</a:t>
            </a:fld>
            <a:endParaRPr lang="en-US" altLang="zh-CN" smtClean="0">
              <a:solidFill>
                <a:srgbClr val="000000"/>
              </a:solidFill>
            </a:endParaRPr>
          </a:p>
        </p:txBody>
      </p:sp>
    </p:spTree>
    <p:extLst>
      <p:ext uri="{BB962C8B-B14F-4D97-AF65-F5344CB8AC3E}">
        <p14:creationId xmlns:p14="http://schemas.microsoft.com/office/powerpoint/2010/main" val="1412843014"/>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Lst>
  <p:transition spd="slow">
    <p:random/>
  </p:transition>
  <p:txStyles>
    <p:titleStyle>
      <a:lvl1pPr algn="l" rtl="0" fontAlgn="base">
        <a:spcBef>
          <a:spcPct val="0"/>
        </a:spcBef>
        <a:spcAft>
          <a:spcPct val="0"/>
        </a:spcAft>
        <a:defRPr kumimoji="1" sz="4400" kern="1200">
          <a:solidFill>
            <a:schemeClr val="tx2"/>
          </a:solidFill>
          <a:latin typeface="+mj-lt"/>
          <a:ea typeface="+mj-ea"/>
          <a:cs typeface="+mj-cs"/>
        </a:defRPr>
      </a:lvl1pPr>
      <a:lvl2pPr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2pPr>
      <a:lvl3pPr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3pPr>
      <a:lvl4pPr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4pPr>
      <a:lvl5pPr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9pPr>
    </p:titleStyle>
    <p:bodyStyle>
      <a:lvl1pPr marL="342900" indent="-342900" algn="just" rtl="0" fontAlgn="base">
        <a:spcBef>
          <a:spcPct val="20000"/>
        </a:spcBef>
        <a:spcAft>
          <a:spcPct val="0"/>
        </a:spcAft>
        <a:buClr>
          <a:schemeClr val="folHlink"/>
        </a:buClr>
        <a:buSzPct val="60000"/>
        <a:buFont typeface="Wingdings" panose="05000000000000000000" pitchFamily="2" charset="2"/>
        <a:buChar char="n"/>
        <a:defRPr kumimoji="1" sz="3200" b="1" kern="1200">
          <a:solidFill>
            <a:schemeClr val="tx1"/>
          </a:solidFill>
          <a:latin typeface="+mn-lt"/>
          <a:ea typeface="+mn-ea"/>
          <a:cs typeface="+mn-cs"/>
        </a:defRPr>
      </a:lvl1pPr>
      <a:lvl2pPr marL="742950" indent="-285750" algn="just" rtl="0" fontAlgn="base">
        <a:spcBef>
          <a:spcPct val="20000"/>
        </a:spcBef>
        <a:spcAft>
          <a:spcPct val="0"/>
        </a:spcAft>
        <a:buClr>
          <a:schemeClr val="hlink"/>
        </a:buClr>
        <a:buSzPct val="55000"/>
        <a:buFont typeface="Wingdings" panose="05000000000000000000" pitchFamily="2" charset="2"/>
        <a:buChar char="n"/>
        <a:defRPr kumimoji="1" sz="2800" b="1" kern="1200">
          <a:solidFill>
            <a:schemeClr val="tx1"/>
          </a:solidFill>
          <a:latin typeface="+mn-lt"/>
          <a:ea typeface="+mn-ea"/>
          <a:cs typeface="+mn-cs"/>
        </a:defRPr>
      </a:lvl2pPr>
      <a:lvl3pPr marL="1143000" indent="-228600" algn="just" rtl="0" fontAlgn="base">
        <a:spcBef>
          <a:spcPct val="20000"/>
        </a:spcBef>
        <a:spcAft>
          <a:spcPct val="0"/>
        </a:spcAft>
        <a:buClr>
          <a:schemeClr val="folHlink"/>
        </a:buClr>
        <a:buSzPct val="50000"/>
        <a:buFont typeface="Wingdings" panose="05000000000000000000" pitchFamily="2" charset="2"/>
        <a:buChar char="n"/>
        <a:defRPr kumimoji="1" sz="2400" b="1" kern="1200">
          <a:solidFill>
            <a:schemeClr val="tx1"/>
          </a:solidFill>
          <a:latin typeface="+mn-lt"/>
          <a:ea typeface="+mn-ea"/>
          <a:cs typeface="+mn-cs"/>
        </a:defRPr>
      </a:lvl3pPr>
      <a:lvl4pPr marL="1600200" indent="-228600" algn="just" rtl="0" fontAlgn="base">
        <a:spcBef>
          <a:spcPct val="20000"/>
        </a:spcBef>
        <a:spcAft>
          <a:spcPct val="0"/>
        </a:spcAft>
        <a:buClr>
          <a:schemeClr val="accent2"/>
        </a:buClr>
        <a:buSzPct val="55000"/>
        <a:buFont typeface="Wingdings" panose="05000000000000000000" pitchFamily="2" charset="2"/>
        <a:buChar char="n"/>
        <a:defRPr kumimoji="1" sz="2000" b="1" kern="1200">
          <a:solidFill>
            <a:schemeClr val="tx1"/>
          </a:solidFill>
          <a:latin typeface="+mn-lt"/>
          <a:ea typeface="+mn-ea"/>
          <a:cs typeface="+mn-cs"/>
        </a:defRPr>
      </a:lvl4pPr>
      <a:lvl5pPr marL="2057400" indent="-228600" algn="just" rtl="0" fontAlgn="base">
        <a:spcBef>
          <a:spcPct val="20000"/>
        </a:spcBef>
        <a:spcAft>
          <a:spcPct val="0"/>
        </a:spcAft>
        <a:buClr>
          <a:schemeClr val="accent1"/>
        </a:buClr>
        <a:buSzPct val="50000"/>
        <a:buFont typeface="Wingdings" panose="05000000000000000000" pitchFamily="2" charset="2"/>
        <a:buChar char="n"/>
        <a:defRPr kumimoji="1"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206" name="Group 14"/>
          <p:cNvGrpSpPr>
            <a:grpSpLocks/>
          </p:cNvGrpSpPr>
          <p:nvPr userDrawn="1"/>
        </p:nvGrpSpPr>
        <p:grpSpPr bwMode="auto">
          <a:xfrm>
            <a:off x="127000" y="547688"/>
            <a:ext cx="8542338" cy="1052512"/>
            <a:chOff x="80" y="624"/>
            <a:chExt cx="5381" cy="663"/>
          </a:xfrm>
        </p:grpSpPr>
        <p:sp>
          <p:nvSpPr>
            <p:cNvPr id="8194" name="Rectangle 2"/>
            <p:cNvSpPr>
              <a:spLocks noChangeArrowheads="1"/>
            </p:cNvSpPr>
            <p:nvPr/>
          </p:nvSpPr>
          <p:spPr bwMode="ltGray">
            <a:xfrm>
              <a:off x="263" y="692"/>
              <a:ext cx="276" cy="299"/>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smtClean="0">
                <a:solidFill>
                  <a:srgbClr val="000000"/>
                </a:solidFill>
              </a:endParaRPr>
            </a:p>
          </p:txBody>
        </p:sp>
        <p:sp>
          <p:nvSpPr>
            <p:cNvPr id="8195" name="Rectangle 3"/>
            <p:cNvSpPr>
              <a:spLocks noChangeArrowheads="1"/>
            </p:cNvSpPr>
            <p:nvPr/>
          </p:nvSpPr>
          <p:spPr bwMode="ltGray">
            <a:xfrm>
              <a:off x="504" y="692"/>
              <a:ext cx="207" cy="299"/>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smtClean="0">
                <a:solidFill>
                  <a:srgbClr val="000000"/>
                </a:solidFill>
              </a:endParaRPr>
            </a:p>
          </p:txBody>
        </p:sp>
        <p:sp>
          <p:nvSpPr>
            <p:cNvPr id="8196" name="Rectangle 4"/>
            <p:cNvSpPr>
              <a:spLocks noChangeArrowheads="1"/>
            </p:cNvSpPr>
            <p:nvPr/>
          </p:nvSpPr>
          <p:spPr bwMode="ltGray">
            <a:xfrm>
              <a:off x="341" y="958"/>
              <a:ext cx="266" cy="299"/>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smtClean="0">
                <a:solidFill>
                  <a:srgbClr val="000000"/>
                </a:solidFill>
              </a:endParaRPr>
            </a:p>
          </p:txBody>
        </p:sp>
        <p:sp>
          <p:nvSpPr>
            <p:cNvPr id="8197" name="Rectangle 5"/>
            <p:cNvSpPr>
              <a:spLocks noChangeArrowheads="1"/>
            </p:cNvSpPr>
            <p:nvPr/>
          </p:nvSpPr>
          <p:spPr bwMode="ltGray">
            <a:xfrm>
              <a:off x="574" y="958"/>
              <a:ext cx="232" cy="299"/>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smtClean="0">
                <a:solidFill>
                  <a:srgbClr val="000000"/>
                </a:solidFill>
              </a:endParaRPr>
            </a:p>
          </p:txBody>
        </p:sp>
        <p:sp>
          <p:nvSpPr>
            <p:cNvPr id="8198" name="Rectangle 6"/>
            <p:cNvSpPr>
              <a:spLocks noChangeArrowheads="1"/>
            </p:cNvSpPr>
            <p:nvPr/>
          </p:nvSpPr>
          <p:spPr bwMode="ltGray">
            <a:xfrm>
              <a:off x="80" y="912"/>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smtClean="0">
                <a:solidFill>
                  <a:srgbClr val="000000"/>
                </a:solidFill>
              </a:endParaRPr>
            </a:p>
          </p:txBody>
        </p:sp>
        <p:sp>
          <p:nvSpPr>
            <p:cNvPr id="8199" name="Rectangle 7"/>
            <p:cNvSpPr>
              <a:spLocks noChangeArrowheads="1"/>
            </p:cNvSpPr>
            <p:nvPr/>
          </p:nvSpPr>
          <p:spPr bwMode="gray">
            <a:xfrm>
              <a:off x="480" y="624"/>
              <a:ext cx="20" cy="66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smtClean="0">
                <a:solidFill>
                  <a:srgbClr val="000000"/>
                </a:solidFill>
              </a:endParaRPr>
            </a:p>
          </p:txBody>
        </p:sp>
        <p:sp>
          <p:nvSpPr>
            <p:cNvPr id="8200" name="Rectangle 8"/>
            <p:cNvSpPr>
              <a:spLocks noChangeArrowheads="1"/>
            </p:cNvSpPr>
            <p:nvPr/>
          </p:nvSpPr>
          <p:spPr bwMode="gray">
            <a:xfrm>
              <a:off x="279" y="1122"/>
              <a:ext cx="5182" cy="2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smtClean="0">
                <a:solidFill>
                  <a:srgbClr val="000000"/>
                </a:solidFill>
              </a:endParaRPr>
            </a:p>
          </p:txBody>
        </p:sp>
      </p:grpSp>
      <p:sp>
        <p:nvSpPr>
          <p:cNvPr id="8201" name="Rectangle 9"/>
          <p:cNvSpPr>
            <a:spLocks noGrp="1" noChangeArrowheads="1"/>
          </p:cNvSpPr>
          <p:nvPr>
            <p:ph type="title"/>
          </p:nvPr>
        </p:nvSpPr>
        <p:spPr bwMode="auto">
          <a:xfrm>
            <a:off x="1066800" y="304800"/>
            <a:ext cx="7793038"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8202" name="Rectangle 10"/>
          <p:cNvSpPr>
            <a:spLocks noGrp="1" noChangeArrowheads="1"/>
          </p:cNvSpPr>
          <p:nvPr>
            <p:ph type="body" idx="1"/>
          </p:nvPr>
        </p:nvSpPr>
        <p:spPr bwMode="auto">
          <a:xfrm>
            <a:off x="381000" y="1752600"/>
            <a:ext cx="8574088" cy="4379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8203" name="Rectangle 11"/>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kumimoji="0" sz="1400"/>
            </a:lvl1pPr>
          </a:lstStyle>
          <a:p>
            <a:pPr fontAlgn="base">
              <a:spcBef>
                <a:spcPct val="0"/>
              </a:spcBef>
              <a:spcAft>
                <a:spcPct val="0"/>
              </a:spcAft>
            </a:pPr>
            <a:endParaRPr lang="en-US" altLang="zh-CN" smtClean="0">
              <a:solidFill>
                <a:srgbClr val="000000"/>
              </a:solidFill>
            </a:endParaRPr>
          </a:p>
        </p:txBody>
      </p:sp>
      <p:sp>
        <p:nvSpPr>
          <p:cNvPr id="8204" name="Rectangle 12"/>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kumimoji="0" sz="1400"/>
            </a:lvl1pPr>
          </a:lstStyle>
          <a:p>
            <a:pPr fontAlgn="base">
              <a:spcBef>
                <a:spcPct val="0"/>
              </a:spcBef>
              <a:spcAft>
                <a:spcPct val="0"/>
              </a:spcAft>
            </a:pPr>
            <a:endParaRPr lang="en-US" altLang="zh-CN" smtClean="0">
              <a:solidFill>
                <a:srgbClr val="000000"/>
              </a:solidFill>
            </a:endParaRPr>
          </a:p>
        </p:txBody>
      </p:sp>
      <p:sp>
        <p:nvSpPr>
          <p:cNvPr id="8205" name="Rectangle 13"/>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kumimoji="0" sz="1400"/>
            </a:lvl1pPr>
          </a:lstStyle>
          <a:p>
            <a:pPr fontAlgn="base">
              <a:spcBef>
                <a:spcPct val="0"/>
              </a:spcBef>
              <a:spcAft>
                <a:spcPct val="0"/>
              </a:spcAft>
            </a:pPr>
            <a:fld id="{F8DF648E-C0C9-410F-8080-8A2153E1F407}" type="slidenum">
              <a:rPr lang="en-US" altLang="zh-CN" smtClean="0">
                <a:solidFill>
                  <a:srgbClr val="000000"/>
                </a:solidFill>
              </a:rPr>
              <a:pPr fontAlgn="base">
                <a:spcBef>
                  <a:spcPct val="0"/>
                </a:spcBef>
                <a:spcAft>
                  <a:spcPct val="0"/>
                </a:spcAft>
              </a:pPr>
              <a:t>‹#›</a:t>
            </a:fld>
            <a:endParaRPr lang="en-US" altLang="zh-CN" smtClean="0">
              <a:solidFill>
                <a:srgbClr val="000000"/>
              </a:solidFill>
            </a:endParaRPr>
          </a:p>
        </p:txBody>
      </p:sp>
    </p:spTree>
    <p:extLst>
      <p:ext uri="{BB962C8B-B14F-4D97-AF65-F5344CB8AC3E}">
        <p14:creationId xmlns:p14="http://schemas.microsoft.com/office/powerpoint/2010/main" val="574174663"/>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Lst>
  <p:transition spd="slow">
    <p:random/>
  </p:transition>
  <p:txStyles>
    <p:titleStyle>
      <a:lvl1pPr algn="l" rtl="0" fontAlgn="base">
        <a:spcBef>
          <a:spcPct val="0"/>
        </a:spcBef>
        <a:spcAft>
          <a:spcPct val="0"/>
        </a:spcAft>
        <a:defRPr kumimoji="1" sz="4400" kern="1200">
          <a:solidFill>
            <a:schemeClr val="tx2"/>
          </a:solidFill>
          <a:latin typeface="+mj-lt"/>
          <a:ea typeface="+mj-ea"/>
          <a:cs typeface="+mj-cs"/>
        </a:defRPr>
      </a:lvl1pPr>
      <a:lvl2pPr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2pPr>
      <a:lvl3pPr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3pPr>
      <a:lvl4pPr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4pPr>
      <a:lvl5pPr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9pPr>
    </p:titleStyle>
    <p:bodyStyle>
      <a:lvl1pPr marL="342900" indent="-342900" algn="just" rtl="0" fontAlgn="base">
        <a:spcBef>
          <a:spcPct val="20000"/>
        </a:spcBef>
        <a:spcAft>
          <a:spcPct val="0"/>
        </a:spcAft>
        <a:buClr>
          <a:schemeClr val="folHlink"/>
        </a:buClr>
        <a:buSzPct val="60000"/>
        <a:buFont typeface="Wingdings" panose="05000000000000000000" pitchFamily="2" charset="2"/>
        <a:buChar char="n"/>
        <a:defRPr kumimoji="1" sz="3200" b="1" kern="1200">
          <a:solidFill>
            <a:schemeClr val="tx1"/>
          </a:solidFill>
          <a:latin typeface="+mn-lt"/>
          <a:ea typeface="+mn-ea"/>
          <a:cs typeface="+mn-cs"/>
        </a:defRPr>
      </a:lvl1pPr>
      <a:lvl2pPr marL="742950" indent="-285750" algn="just" rtl="0" fontAlgn="base">
        <a:spcBef>
          <a:spcPct val="20000"/>
        </a:spcBef>
        <a:spcAft>
          <a:spcPct val="0"/>
        </a:spcAft>
        <a:buClr>
          <a:schemeClr val="hlink"/>
        </a:buClr>
        <a:buSzPct val="55000"/>
        <a:buFont typeface="Wingdings" panose="05000000000000000000" pitchFamily="2" charset="2"/>
        <a:buChar char="n"/>
        <a:defRPr kumimoji="1" sz="2800" b="1" kern="1200">
          <a:solidFill>
            <a:schemeClr val="tx1"/>
          </a:solidFill>
          <a:latin typeface="+mn-lt"/>
          <a:ea typeface="+mn-ea"/>
          <a:cs typeface="+mn-cs"/>
        </a:defRPr>
      </a:lvl2pPr>
      <a:lvl3pPr marL="1143000" indent="-228600" algn="just" rtl="0" fontAlgn="base">
        <a:spcBef>
          <a:spcPct val="20000"/>
        </a:spcBef>
        <a:spcAft>
          <a:spcPct val="0"/>
        </a:spcAft>
        <a:buClr>
          <a:schemeClr val="folHlink"/>
        </a:buClr>
        <a:buSzPct val="50000"/>
        <a:buFont typeface="Wingdings" panose="05000000000000000000" pitchFamily="2" charset="2"/>
        <a:buChar char="n"/>
        <a:defRPr kumimoji="1" sz="2400" b="1" kern="1200">
          <a:solidFill>
            <a:schemeClr val="tx1"/>
          </a:solidFill>
          <a:latin typeface="+mn-lt"/>
          <a:ea typeface="+mn-ea"/>
          <a:cs typeface="+mn-cs"/>
        </a:defRPr>
      </a:lvl3pPr>
      <a:lvl4pPr marL="1600200" indent="-228600" algn="just" rtl="0" fontAlgn="base">
        <a:spcBef>
          <a:spcPct val="20000"/>
        </a:spcBef>
        <a:spcAft>
          <a:spcPct val="0"/>
        </a:spcAft>
        <a:buClr>
          <a:schemeClr val="accent2"/>
        </a:buClr>
        <a:buSzPct val="55000"/>
        <a:buFont typeface="Wingdings" panose="05000000000000000000" pitchFamily="2" charset="2"/>
        <a:buChar char="n"/>
        <a:defRPr kumimoji="1" sz="2000" b="1" kern="1200">
          <a:solidFill>
            <a:schemeClr val="tx1"/>
          </a:solidFill>
          <a:latin typeface="+mn-lt"/>
          <a:ea typeface="+mn-ea"/>
          <a:cs typeface="+mn-cs"/>
        </a:defRPr>
      </a:lvl4pPr>
      <a:lvl5pPr marL="2057400" indent="-228600" algn="just" rtl="0" fontAlgn="base">
        <a:spcBef>
          <a:spcPct val="20000"/>
        </a:spcBef>
        <a:spcAft>
          <a:spcPct val="0"/>
        </a:spcAft>
        <a:buClr>
          <a:schemeClr val="accent1"/>
        </a:buClr>
        <a:buSzPct val="50000"/>
        <a:buFont typeface="Wingdings" panose="05000000000000000000" pitchFamily="2" charset="2"/>
        <a:buChar char="n"/>
        <a:defRPr kumimoji="1"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206" name="Group 14"/>
          <p:cNvGrpSpPr>
            <a:grpSpLocks/>
          </p:cNvGrpSpPr>
          <p:nvPr userDrawn="1"/>
        </p:nvGrpSpPr>
        <p:grpSpPr bwMode="auto">
          <a:xfrm>
            <a:off x="127000" y="547688"/>
            <a:ext cx="8542338" cy="1052512"/>
            <a:chOff x="80" y="624"/>
            <a:chExt cx="5381" cy="663"/>
          </a:xfrm>
        </p:grpSpPr>
        <p:sp>
          <p:nvSpPr>
            <p:cNvPr id="8194" name="Rectangle 2"/>
            <p:cNvSpPr>
              <a:spLocks noChangeArrowheads="1"/>
            </p:cNvSpPr>
            <p:nvPr/>
          </p:nvSpPr>
          <p:spPr bwMode="ltGray">
            <a:xfrm>
              <a:off x="263" y="692"/>
              <a:ext cx="276" cy="299"/>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smtClean="0">
                <a:solidFill>
                  <a:srgbClr val="000000"/>
                </a:solidFill>
              </a:endParaRPr>
            </a:p>
          </p:txBody>
        </p:sp>
        <p:sp>
          <p:nvSpPr>
            <p:cNvPr id="8195" name="Rectangle 3"/>
            <p:cNvSpPr>
              <a:spLocks noChangeArrowheads="1"/>
            </p:cNvSpPr>
            <p:nvPr/>
          </p:nvSpPr>
          <p:spPr bwMode="ltGray">
            <a:xfrm>
              <a:off x="504" y="692"/>
              <a:ext cx="207" cy="299"/>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smtClean="0">
                <a:solidFill>
                  <a:srgbClr val="000000"/>
                </a:solidFill>
              </a:endParaRPr>
            </a:p>
          </p:txBody>
        </p:sp>
        <p:sp>
          <p:nvSpPr>
            <p:cNvPr id="8196" name="Rectangle 4"/>
            <p:cNvSpPr>
              <a:spLocks noChangeArrowheads="1"/>
            </p:cNvSpPr>
            <p:nvPr/>
          </p:nvSpPr>
          <p:spPr bwMode="ltGray">
            <a:xfrm>
              <a:off x="341" y="958"/>
              <a:ext cx="266" cy="299"/>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smtClean="0">
                <a:solidFill>
                  <a:srgbClr val="000000"/>
                </a:solidFill>
              </a:endParaRPr>
            </a:p>
          </p:txBody>
        </p:sp>
        <p:sp>
          <p:nvSpPr>
            <p:cNvPr id="8197" name="Rectangle 5"/>
            <p:cNvSpPr>
              <a:spLocks noChangeArrowheads="1"/>
            </p:cNvSpPr>
            <p:nvPr/>
          </p:nvSpPr>
          <p:spPr bwMode="ltGray">
            <a:xfrm>
              <a:off x="574" y="958"/>
              <a:ext cx="232" cy="299"/>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smtClean="0">
                <a:solidFill>
                  <a:srgbClr val="000000"/>
                </a:solidFill>
              </a:endParaRPr>
            </a:p>
          </p:txBody>
        </p:sp>
        <p:sp>
          <p:nvSpPr>
            <p:cNvPr id="8198" name="Rectangle 6"/>
            <p:cNvSpPr>
              <a:spLocks noChangeArrowheads="1"/>
            </p:cNvSpPr>
            <p:nvPr/>
          </p:nvSpPr>
          <p:spPr bwMode="ltGray">
            <a:xfrm>
              <a:off x="80" y="912"/>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smtClean="0">
                <a:solidFill>
                  <a:srgbClr val="000000"/>
                </a:solidFill>
              </a:endParaRPr>
            </a:p>
          </p:txBody>
        </p:sp>
        <p:sp>
          <p:nvSpPr>
            <p:cNvPr id="8199" name="Rectangle 7"/>
            <p:cNvSpPr>
              <a:spLocks noChangeArrowheads="1"/>
            </p:cNvSpPr>
            <p:nvPr/>
          </p:nvSpPr>
          <p:spPr bwMode="gray">
            <a:xfrm>
              <a:off x="480" y="624"/>
              <a:ext cx="20" cy="66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smtClean="0">
                <a:solidFill>
                  <a:srgbClr val="000000"/>
                </a:solidFill>
              </a:endParaRPr>
            </a:p>
          </p:txBody>
        </p:sp>
        <p:sp>
          <p:nvSpPr>
            <p:cNvPr id="8200" name="Rectangle 8"/>
            <p:cNvSpPr>
              <a:spLocks noChangeArrowheads="1"/>
            </p:cNvSpPr>
            <p:nvPr/>
          </p:nvSpPr>
          <p:spPr bwMode="gray">
            <a:xfrm>
              <a:off x="279" y="1122"/>
              <a:ext cx="5182" cy="2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smtClean="0">
                <a:solidFill>
                  <a:srgbClr val="000000"/>
                </a:solidFill>
              </a:endParaRPr>
            </a:p>
          </p:txBody>
        </p:sp>
      </p:grpSp>
      <p:sp>
        <p:nvSpPr>
          <p:cNvPr id="8201" name="Rectangle 9"/>
          <p:cNvSpPr>
            <a:spLocks noGrp="1" noChangeArrowheads="1"/>
          </p:cNvSpPr>
          <p:nvPr>
            <p:ph type="title"/>
          </p:nvPr>
        </p:nvSpPr>
        <p:spPr bwMode="auto">
          <a:xfrm>
            <a:off x="1066800" y="304800"/>
            <a:ext cx="7793038"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8202" name="Rectangle 10"/>
          <p:cNvSpPr>
            <a:spLocks noGrp="1" noChangeArrowheads="1"/>
          </p:cNvSpPr>
          <p:nvPr>
            <p:ph type="body" idx="1"/>
          </p:nvPr>
        </p:nvSpPr>
        <p:spPr bwMode="auto">
          <a:xfrm>
            <a:off x="381000" y="1752600"/>
            <a:ext cx="8574088" cy="4379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8203" name="Rectangle 11"/>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kumimoji="0" sz="1400"/>
            </a:lvl1pPr>
          </a:lstStyle>
          <a:p>
            <a:pPr fontAlgn="base">
              <a:spcBef>
                <a:spcPct val="0"/>
              </a:spcBef>
              <a:spcAft>
                <a:spcPct val="0"/>
              </a:spcAft>
            </a:pPr>
            <a:endParaRPr lang="en-US" altLang="zh-CN" smtClean="0">
              <a:solidFill>
                <a:srgbClr val="000000"/>
              </a:solidFill>
            </a:endParaRPr>
          </a:p>
        </p:txBody>
      </p:sp>
      <p:sp>
        <p:nvSpPr>
          <p:cNvPr id="8204" name="Rectangle 12"/>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kumimoji="0" sz="1400"/>
            </a:lvl1pPr>
          </a:lstStyle>
          <a:p>
            <a:pPr fontAlgn="base">
              <a:spcBef>
                <a:spcPct val="0"/>
              </a:spcBef>
              <a:spcAft>
                <a:spcPct val="0"/>
              </a:spcAft>
            </a:pPr>
            <a:endParaRPr lang="en-US" altLang="zh-CN" smtClean="0">
              <a:solidFill>
                <a:srgbClr val="000000"/>
              </a:solidFill>
            </a:endParaRPr>
          </a:p>
        </p:txBody>
      </p:sp>
      <p:sp>
        <p:nvSpPr>
          <p:cNvPr id="8205" name="Rectangle 13"/>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kumimoji="0" sz="1400"/>
            </a:lvl1pPr>
          </a:lstStyle>
          <a:p>
            <a:pPr fontAlgn="base">
              <a:spcBef>
                <a:spcPct val="0"/>
              </a:spcBef>
              <a:spcAft>
                <a:spcPct val="0"/>
              </a:spcAft>
            </a:pPr>
            <a:fld id="{F8DF648E-C0C9-410F-8080-8A2153E1F407}" type="slidenum">
              <a:rPr lang="en-US" altLang="zh-CN" smtClean="0">
                <a:solidFill>
                  <a:srgbClr val="000000"/>
                </a:solidFill>
              </a:rPr>
              <a:pPr fontAlgn="base">
                <a:spcBef>
                  <a:spcPct val="0"/>
                </a:spcBef>
                <a:spcAft>
                  <a:spcPct val="0"/>
                </a:spcAft>
              </a:pPr>
              <a:t>‹#›</a:t>
            </a:fld>
            <a:endParaRPr lang="en-US" altLang="zh-CN" smtClean="0">
              <a:solidFill>
                <a:srgbClr val="000000"/>
              </a:solidFill>
            </a:endParaRPr>
          </a:p>
        </p:txBody>
      </p:sp>
    </p:spTree>
    <p:extLst>
      <p:ext uri="{BB962C8B-B14F-4D97-AF65-F5344CB8AC3E}">
        <p14:creationId xmlns:p14="http://schemas.microsoft.com/office/powerpoint/2010/main" val="3571683294"/>
      </p:ext>
    </p:extLst>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2" r:id="rId11"/>
  </p:sldLayoutIdLst>
  <p:transition spd="slow">
    <p:random/>
  </p:transition>
  <p:txStyles>
    <p:titleStyle>
      <a:lvl1pPr algn="l" rtl="0" fontAlgn="base">
        <a:spcBef>
          <a:spcPct val="0"/>
        </a:spcBef>
        <a:spcAft>
          <a:spcPct val="0"/>
        </a:spcAft>
        <a:defRPr kumimoji="1" sz="4400" kern="1200">
          <a:solidFill>
            <a:schemeClr val="tx2"/>
          </a:solidFill>
          <a:latin typeface="+mj-lt"/>
          <a:ea typeface="+mj-ea"/>
          <a:cs typeface="+mj-cs"/>
        </a:defRPr>
      </a:lvl1pPr>
      <a:lvl2pPr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2pPr>
      <a:lvl3pPr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3pPr>
      <a:lvl4pPr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4pPr>
      <a:lvl5pPr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9pPr>
    </p:titleStyle>
    <p:bodyStyle>
      <a:lvl1pPr marL="342900" indent="-342900" algn="just" rtl="0" fontAlgn="base">
        <a:spcBef>
          <a:spcPct val="20000"/>
        </a:spcBef>
        <a:spcAft>
          <a:spcPct val="0"/>
        </a:spcAft>
        <a:buClr>
          <a:schemeClr val="folHlink"/>
        </a:buClr>
        <a:buSzPct val="60000"/>
        <a:buFont typeface="Wingdings" panose="05000000000000000000" pitchFamily="2" charset="2"/>
        <a:buChar char="n"/>
        <a:defRPr kumimoji="1" sz="3200" b="1" kern="1200">
          <a:solidFill>
            <a:schemeClr val="tx1"/>
          </a:solidFill>
          <a:latin typeface="+mn-lt"/>
          <a:ea typeface="+mn-ea"/>
          <a:cs typeface="+mn-cs"/>
        </a:defRPr>
      </a:lvl1pPr>
      <a:lvl2pPr marL="742950" indent="-285750" algn="just" rtl="0" fontAlgn="base">
        <a:spcBef>
          <a:spcPct val="20000"/>
        </a:spcBef>
        <a:spcAft>
          <a:spcPct val="0"/>
        </a:spcAft>
        <a:buClr>
          <a:schemeClr val="hlink"/>
        </a:buClr>
        <a:buSzPct val="55000"/>
        <a:buFont typeface="Wingdings" panose="05000000000000000000" pitchFamily="2" charset="2"/>
        <a:buChar char="n"/>
        <a:defRPr kumimoji="1" sz="2800" b="1" kern="1200">
          <a:solidFill>
            <a:schemeClr val="tx1"/>
          </a:solidFill>
          <a:latin typeface="+mn-lt"/>
          <a:ea typeface="+mn-ea"/>
          <a:cs typeface="+mn-cs"/>
        </a:defRPr>
      </a:lvl2pPr>
      <a:lvl3pPr marL="1143000" indent="-228600" algn="just" rtl="0" fontAlgn="base">
        <a:spcBef>
          <a:spcPct val="20000"/>
        </a:spcBef>
        <a:spcAft>
          <a:spcPct val="0"/>
        </a:spcAft>
        <a:buClr>
          <a:schemeClr val="folHlink"/>
        </a:buClr>
        <a:buSzPct val="50000"/>
        <a:buFont typeface="Wingdings" panose="05000000000000000000" pitchFamily="2" charset="2"/>
        <a:buChar char="n"/>
        <a:defRPr kumimoji="1" sz="2400" b="1" kern="1200">
          <a:solidFill>
            <a:schemeClr val="tx1"/>
          </a:solidFill>
          <a:latin typeface="+mn-lt"/>
          <a:ea typeface="+mn-ea"/>
          <a:cs typeface="+mn-cs"/>
        </a:defRPr>
      </a:lvl3pPr>
      <a:lvl4pPr marL="1600200" indent="-228600" algn="just" rtl="0" fontAlgn="base">
        <a:spcBef>
          <a:spcPct val="20000"/>
        </a:spcBef>
        <a:spcAft>
          <a:spcPct val="0"/>
        </a:spcAft>
        <a:buClr>
          <a:schemeClr val="accent2"/>
        </a:buClr>
        <a:buSzPct val="55000"/>
        <a:buFont typeface="Wingdings" panose="05000000000000000000" pitchFamily="2" charset="2"/>
        <a:buChar char="n"/>
        <a:defRPr kumimoji="1" sz="2000" b="1" kern="1200">
          <a:solidFill>
            <a:schemeClr val="tx1"/>
          </a:solidFill>
          <a:latin typeface="+mn-lt"/>
          <a:ea typeface="+mn-ea"/>
          <a:cs typeface="+mn-cs"/>
        </a:defRPr>
      </a:lvl4pPr>
      <a:lvl5pPr marL="2057400" indent="-228600" algn="just" rtl="0" fontAlgn="base">
        <a:spcBef>
          <a:spcPct val="20000"/>
        </a:spcBef>
        <a:spcAft>
          <a:spcPct val="0"/>
        </a:spcAft>
        <a:buClr>
          <a:schemeClr val="accent1"/>
        </a:buClr>
        <a:buSzPct val="50000"/>
        <a:buFont typeface="Wingdings" panose="05000000000000000000" pitchFamily="2" charset="2"/>
        <a:buChar char="n"/>
        <a:defRPr kumimoji="1"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600204"/>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4"/>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endParaRPr lang="en-US" altLang="zh-CN">
              <a:solidFill>
                <a:prstClr val="black">
                  <a:tint val="75000"/>
                </a:prstClr>
              </a:solidFill>
            </a:endParaRPr>
          </a:p>
        </p:txBody>
      </p:sp>
      <p:sp>
        <p:nvSpPr>
          <p:cNvPr id="5" name="页脚占位符 4"/>
          <p:cNvSpPr>
            <a:spLocks noGrp="1"/>
          </p:cNvSpPr>
          <p:nvPr>
            <p:ph type="ftr" sz="quarter" idx="3"/>
          </p:nvPr>
        </p:nvSpPr>
        <p:spPr>
          <a:xfrm>
            <a:off x="3124200" y="6356354"/>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r>
              <a:rPr lang="zh-CN" altLang="en-US">
                <a:solidFill>
                  <a:prstClr val="black">
                    <a:tint val="75000"/>
                  </a:prstClr>
                </a:solidFill>
              </a:rPr>
              <a:t>北京理工大学计算机科学技术学院</a:t>
            </a:r>
            <a:endParaRPr lang="en-US" altLang="zh-CN">
              <a:solidFill>
                <a:prstClr val="black">
                  <a:tint val="75000"/>
                </a:prstClr>
              </a:solidFill>
            </a:endParaRPr>
          </a:p>
          <a:p>
            <a:pPr>
              <a:defRPr/>
            </a:pPr>
            <a:endParaRPr lang="en-US" altLang="zh-CN">
              <a:solidFill>
                <a:prstClr val="black">
                  <a:tint val="75000"/>
                </a:prstClr>
              </a:solidFill>
            </a:endParaRPr>
          </a:p>
        </p:txBody>
      </p:sp>
      <p:sp>
        <p:nvSpPr>
          <p:cNvPr id="6" name="灯片编号占位符 5"/>
          <p:cNvSpPr>
            <a:spLocks noGrp="1"/>
          </p:cNvSpPr>
          <p:nvPr>
            <p:ph type="sldNum" sz="quarter" idx="4"/>
          </p:nvPr>
        </p:nvSpPr>
        <p:spPr>
          <a:xfrm>
            <a:off x="6553200" y="6356354"/>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pPr fontAlgn="base">
              <a:spcBef>
                <a:spcPct val="0"/>
              </a:spcBef>
              <a:spcAft>
                <a:spcPct val="0"/>
              </a:spcAft>
            </a:pPr>
            <a:fld id="{806C88DF-0D68-47F2-B6AA-E33A79C39E43}" type="slidenum">
              <a:rPr lang="en-US" altLang="zh-CN"/>
              <a:pPr fontAlgn="base">
                <a:spcBef>
                  <a:spcPct val="0"/>
                </a:spcBef>
                <a:spcAft>
                  <a:spcPct val="0"/>
                </a:spcAft>
              </a:pPr>
              <a:t>‹#›</a:t>
            </a:fld>
            <a:endParaRPr lang="en-US" altLang="zh-CN"/>
          </a:p>
        </p:txBody>
      </p:sp>
    </p:spTree>
    <p:extLst>
      <p:ext uri="{BB962C8B-B14F-4D97-AF65-F5344CB8AC3E}">
        <p14:creationId xmlns:p14="http://schemas.microsoft.com/office/powerpoint/2010/main" val="277255384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14"/>
          <p:cNvGrpSpPr>
            <a:grpSpLocks/>
          </p:cNvGrpSpPr>
          <p:nvPr userDrawn="1"/>
        </p:nvGrpSpPr>
        <p:grpSpPr bwMode="auto">
          <a:xfrm>
            <a:off x="127000" y="547688"/>
            <a:ext cx="8542338" cy="1052512"/>
            <a:chOff x="80" y="624"/>
            <a:chExt cx="5381" cy="663"/>
          </a:xfrm>
        </p:grpSpPr>
        <p:sp>
          <p:nvSpPr>
            <p:cNvPr id="1032" name="Rectangle 2"/>
            <p:cNvSpPr>
              <a:spLocks noChangeArrowheads="1"/>
            </p:cNvSpPr>
            <p:nvPr/>
          </p:nvSpPr>
          <p:spPr bwMode="ltGray">
            <a:xfrm>
              <a:off x="263" y="692"/>
              <a:ext cx="276" cy="29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endParaRPr lang="zh-CN" altLang="zh-CN" smtClean="0">
                <a:solidFill>
                  <a:srgbClr val="000000"/>
                </a:solidFill>
              </a:endParaRPr>
            </a:p>
          </p:txBody>
        </p:sp>
        <p:sp>
          <p:nvSpPr>
            <p:cNvPr id="1033" name="Rectangle 3"/>
            <p:cNvSpPr>
              <a:spLocks noChangeArrowheads="1"/>
            </p:cNvSpPr>
            <p:nvPr/>
          </p:nvSpPr>
          <p:spPr bwMode="ltGray">
            <a:xfrm>
              <a:off x="504" y="692"/>
              <a:ext cx="207" cy="299"/>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endParaRPr lang="zh-CN" altLang="zh-CN" smtClean="0">
                <a:solidFill>
                  <a:srgbClr val="000000"/>
                </a:solidFill>
              </a:endParaRPr>
            </a:p>
          </p:txBody>
        </p:sp>
        <p:sp>
          <p:nvSpPr>
            <p:cNvPr id="1034" name="Rectangle 4"/>
            <p:cNvSpPr>
              <a:spLocks noChangeArrowheads="1"/>
            </p:cNvSpPr>
            <p:nvPr/>
          </p:nvSpPr>
          <p:spPr bwMode="ltGray">
            <a:xfrm>
              <a:off x="341" y="958"/>
              <a:ext cx="266" cy="29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endParaRPr lang="zh-CN" altLang="zh-CN" smtClean="0">
                <a:solidFill>
                  <a:srgbClr val="000000"/>
                </a:solidFill>
              </a:endParaRPr>
            </a:p>
          </p:txBody>
        </p:sp>
        <p:sp>
          <p:nvSpPr>
            <p:cNvPr id="1035" name="Rectangle 5"/>
            <p:cNvSpPr>
              <a:spLocks noChangeArrowheads="1"/>
            </p:cNvSpPr>
            <p:nvPr/>
          </p:nvSpPr>
          <p:spPr bwMode="ltGray">
            <a:xfrm>
              <a:off x="574" y="958"/>
              <a:ext cx="232" cy="299"/>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endParaRPr lang="zh-CN" altLang="zh-CN" smtClean="0">
                <a:solidFill>
                  <a:srgbClr val="000000"/>
                </a:solidFill>
              </a:endParaRPr>
            </a:p>
          </p:txBody>
        </p:sp>
        <p:sp>
          <p:nvSpPr>
            <p:cNvPr id="1036" name="Rectangle 6"/>
            <p:cNvSpPr>
              <a:spLocks noChangeArrowheads="1"/>
            </p:cNvSpPr>
            <p:nvPr/>
          </p:nvSpPr>
          <p:spPr bwMode="ltGray">
            <a:xfrm>
              <a:off x="80" y="912"/>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endParaRPr lang="zh-CN" altLang="zh-CN" smtClean="0">
                <a:solidFill>
                  <a:srgbClr val="000000"/>
                </a:solidFill>
              </a:endParaRPr>
            </a:p>
          </p:txBody>
        </p:sp>
        <p:sp>
          <p:nvSpPr>
            <p:cNvPr id="1037" name="Rectangle 7"/>
            <p:cNvSpPr>
              <a:spLocks noChangeArrowheads="1"/>
            </p:cNvSpPr>
            <p:nvPr/>
          </p:nvSpPr>
          <p:spPr bwMode="gray">
            <a:xfrm>
              <a:off x="480" y="624"/>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endParaRPr lang="zh-CN" altLang="zh-CN" smtClean="0">
                <a:solidFill>
                  <a:srgbClr val="000000"/>
                </a:solidFill>
              </a:endParaRPr>
            </a:p>
          </p:txBody>
        </p:sp>
        <p:sp>
          <p:nvSpPr>
            <p:cNvPr id="1038" name="Rectangle 8"/>
            <p:cNvSpPr>
              <a:spLocks noChangeArrowheads="1"/>
            </p:cNvSpPr>
            <p:nvPr/>
          </p:nvSpPr>
          <p:spPr bwMode="gray">
            <a:xfrm>
              <a:off x="279" y="1122"/>
              <a:ext cx="5182" cy="2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endParaRPr lang="zh-CN" altLang="zh-CN" smtClean="0">
                <a:solidFill>
                  <a:srgbClr val="000000"/>
                </a:solidFill>
              </a:endParaRPr>
            </a:p>
          </p:txBody>
        </p:sp>
      </p:grpSp>
      <p:sp>
        <p:nvSpPr>
          <p:cNvPr id="1027" name="Rectangle 9"/>
          <p:cNvSpPr>
            <a:spLocks noGrp="1" noChangeArrowheads="1"/>
          </p:cNvSpPr>
          <p:nvPr>
            <p:ph type="title"/>
          </p:nvPr>
        </p:nvSpPr>
        <p:spPr bwMode="auto">
          <a:xfrm>
            <a:off x="1066800" y="3048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28" name="Rectangle 10"/>
          <p:cNvSpPr>
            <a:spLocks noGrp="1" noChangeArrowheads="1"/>
          </p:cNvSpPr>
          <p:nvPr>
            <p:ph type="body" idx="1"/>
          </p:nvPr>
        </p:nvSpPr>
        <p:spPr bwMode="auto">
          <a:xfrm>
            <a:off x="381000" y="1752600"/>
            <a:ext cx="8574088" cy="437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8203" name="Rectangle 11"/>
          <p:cNvSpPr>
            <a:spLocks noGrp="1" noChangeArrowheads="1"/>
          </p:cNvSpPr>
          <p:nvPr>
            <p:ph type="dt" sz="half" idx="2"/>
          </p:nvPr>
        </p:nvSpPr>
        <p:spPr bwMode="auto">
          <a:xfrm>
            <a:off x="9144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kumimoji="0" sz="1400"/>
            </a:lvl1pPr>
          </a:lstStyle>
          <a:p>
            <a:pPr fontAlgn="base">
              <a:spcBef>
                <a:spcPct val="0"/>
              </a:spcBef>
              <a:spcAft>
                <a:spcPct val="0"/>
              </a:spcAft>
              <a:defRPr/>
            </a:pPr>
            <a:endParaRPr lang="en-US" altLang="zh-CN">
              <a:solidFill>
                <a:srgbClr val="000000"/>
              </a:solidFill>
            </a:endParaRPr>
          </a:p>
        </p:txBody>
      </p:sp>
      <p:sp>
        <p:nvSpPr>
          <p:cNvPr id="8204" name="Rectangle 12"/>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kumimoji="0" sz="1400"/>
            </a:lvl1pPr>
          </a:lstStyle>
          <a:p>
            <a:pPr fontAlgn="base">
              <a:spcBef>
                <a:spcPct val="0"/>
              </a:spcBef>
              <a:spcAft>
                <a:spcPct val="0"/>
              </a:spcAft>
              <a:defRPr/>
            </a:pPr>
            <a:endParaRPr lang="en-US" altLang="zh-CN">
              <a:solidFill>
                <a:srgbClr val="000000"/>
              </a:solidFill>
            </a:endParaRPr>
          </a:p>
        </p:txBody>
      </p:sp>
      <p:sp>
        <p:nvSpPr>
          <p:cNvPr id="8205" name="Rectangle 13"/>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0" sz="1400" smtClean="0"/>
            </a:lvl1pPr>
          </a:lstStyle>
          <a:p>
            <a:pPr fontAlgn="base">
              <a:spcBef>
                <a:spcPct val="0"/>
              </a:spcBef>
              <a:spcAft>
                <a:spcPct val="0"/>
              </a:spcAft>
              <a:defRPr/>
            </a:pPr>
            <a:fld id="{2A518C26-95C6-4213-8CA1-BCC3CCBAE1E7}" type="slidenum">
              <a:rPr lang="en-US" altLang="zh-CN">
                <a:solidFill>
                  <a:srgbClr val="000000"/>
                </a:solidFill>
              </a:rPr>
              <a:pPr fontAlgn="base">
                <a:spcBef>
                  <a:spcPct val="0"/>
                </a:spcBef>
                <a:spcAft>
                  <a:spcPct val="0"/>
                </a:spcAft>
                <a:defRPr/>
              </a:pPr>
              <a:t>‹#›</a:t>
            </a:fld>
            <a:endParaRPr lang="en-US" altLang="zh-CN">
              <a:solidFill>
                <a:srgbClr val="000000"/>
              </a:solidFill>
            </a:endParaRPr>
          </a:p>
        </p:txBody>
      </p:sp>
    </p:spTree>
    <p:extLst>
      <p:ext uri="{BB962C8B-B14F-4D97-AF65-F5344CB8AC3E}">
        <p14:creationId xmlns:p14="http://schemas.microsoft.com/office/powerpoint/2010/main" val="3717814560"/>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Lst>
  <p:transition spd="slow">
    <p:random/>
  </p:transition>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itchFamily="34" charset="0"/>
          <a:ea typeface="黑体" pitchFamily="2" charset="-122"/>
        </a:defRPr>
      </a:lvl2pPr>
      <a:lvl3pPr algn="l" rtl="0" eaLnBrk="0" fontAlgn="base" hangingPunct="0">
        <a:spcBef>
          <a:spcPct val="0"/>
        </a:spcBef>
        <a:spcAft>
          <a:spcPct val="0"/>
        </a:spcAft>
        <a:defRPr kumimoji="1" sz="4400">
          <a:solidFill>
            <a:schemeClr val="tx2"/>
          </a:solidFill>
          <a:latin typeface="Tahoma" pitchFamily="34" charset="0"/>
          <a:ea typeface="黑体" pitchFamily="2" charset="-122"/>
        </a:defRPr>
      </a:lvl3pPr>
      <a:lvl4pPr algn="l" rtl="0" eaLnBrk="0" fontAlgn="base" hangingPunct="0">
        <a:spcBef>
          <a:spcPct val="0"/>
        </a:spcBef>
        <a:spcAft>
          <a:spcPct val="0"/>
        </a:spcAft>
        <a:defRPr kumimoji="1" sz="4400">
          <a:solidFill>
            <a:schemeClr val="tx2"/>
          </a:solidFill>
          <a:latin typeface="Tahoma" pitchFamily="34" charset="0"/>
          <a:ea typeface="黑体" pitchFamily="2" charset="-122"/>
        </a:defRPr>
      </a:lvl4pPr>
      <a:lvl5pPr algn="l" rtl="0" eaLnBrk="0" fontAlgn="base" hangingPunct="0">
        <a:spcBef>
          <a:spcPct val="0"/>
        </a:spcBef>
        <a:spcAft>
          <a:spcPct val="0"/>
        </a:spcAft>
        <a:defRPr kumimoji="1" sz="4400">
          <a:solidFill>
            <a:schemeClr val="tx2"/>
          </a:solidFill>
          <a:latin typeface="Tahoma" pitchFamily="34" charset="0"/>
          <a:ea typeface="黑体" pitchFamily="2" charset="-122"/>
        </a:defRPr>
      </a:lvl5pPr>
      <a:lvl6pPr marL="457200" algn="l" rtl="0" fontAlgn="base">
        <a:spcBef>
          <a:spcPct val="0"/>
        </a:spcBef>
        <a:spcAft>
          <a:spcPct val="0"/>
        </a:spcAft>
        <a:defRPr kumimoji="1" sz="4400">
          <a:solidFill>
            <a:schemeClr val="tx2"/>
          </a:solidFill>
          <a:latin typeface="Tahoma" pitchFamily="34" charset="0"/>
          <a:ea typeface="黑体" pitchFamily="2" charset="-122"/>
        </a:defRPr>
      </a:lvl6pPr>
      <a:lvl7pPr marL="914400" algn="l" rtl="0" fontAlgn="base">
        <a:spcBef>
          <a:spcPct val="0"/>
        </a:spcBef>
        <a:spcAft>
          <a:spcPct val="0"/>
        </a:spcAft>
        <a:defRPr kumimoji="1" sz="4400">
          <a:solidFill>
            <a:schemeClr val="tx2"/>
          </a:solidFill>
          <a:latin typeface="Tahoma" pitchFamily="34" charset="0"/>
          <a:ea typeface="黑体" pitchFamily="2" charset="-122"/>
        </a:defRPr>
      </a:lvl7pPr>
      <a:lvl8pPr marL="1371600" algn="l" rtl="0" fontAlgn="base">
        <a:spcBef>
          <a:spcPct val="0"/>
        </a:spcBef>
        <a:spcAft>
          <a:spcPct val="0"/>
        </a:spcAft>
        <a:defRPr kumimoji="1" sz="4400">
          <a:solidFill>
            <a:schemeClr val="tx2"/>
          </a:solidFill>
          <a:latin typeface="Tahoma" pitchFamily="34" charset="0"/>
          <a:ea typeface="黑体" pitchFamily="2" charset="-122"/>
        </a:defRPr>
      </a:lvl8pPr>
      <a:lvl9pPr marL="1828800" algn="l" rtl="0" fontAlgn="base">
        <a:spcBef>
          <a:spcPct val="0"/>
        </a:spcBef>
        <a:spcAft>
          <a:spcPct val="0"/>
        </a:spcAft>
        <a:defRPr kumimoji="1" sz="4400">
          <a:solidFill>
            <a:schemeClr val="tx2"/>
          </a:solidFill>
          <a:latin typeface="Tahoma" pitchFamily="34" charset="0"/>
          <a:ea typeface="黑体" pitchFamily="2" charset="-122"/>
        </a:defRPr>
      </a:lvl9pPr>
    </p:titleStyle>
    <p:bodyStyle>
      <a:lvl1pPr marL="342900" indent="-342900" algn="just" rtl="0" eaLnBrk="0" fontAlgn="base" hangingPunct="0">
        <a:spcBef>
          <a:spcPct val="20000"/>
        </a:spcBef>
        <a:spcAft>
          <a:spcPct val="0"/>
        </a:spcAft>
        <a:buClr>
          <a:schemeClr val="folHlink"/>
        </a:buClr>
        <a:buSzPct val="60000"/>
        <a:buFont typeface="Wingdings" panose="05000000000000000000" pitchFamily="2" charset="2"/>
        <a:buChar char="n"/>
        <a:defRPr kumimoji="1" sz="3200" b="1">
          <a:solidFill>
            <a:schemeClr val="tx1"/>
          </a:solidFill>
          <a:latin typeface="+mn-lt"/>
          <a:ea typeface="+mn-ea"/>
          <a:cs typeface="+mn-cs"/>
        </a:defRPr>
      </a:lvl1pPr>
      <a:lvl2pPr marL="742950" indent="-285750" algn="just" rtl="0" eaLnBrk="0" fontAlgn="base" hangingPunct="0">
        <a:spcBef>
          <a:spcPct val="20000"/>
        </a:spcBef>
        <a:spcAft>
          <a:spcPct val="0"/>
        </a:spcAft>
        <a:buClr>
          <a:schemeClr val="hlink"/>
        </a:buClr>
        <a:buSzPct val="55000"/>
        <a:buFont typeface="Wingdings" panose="05000000000000000000" pitchFamily="2" charset="2"/>
        <a:buChar char="n"/>
        <a:defRPr kumimoji="1" sz="2800" b="1">
          <a:solidFill>
            <a:schemeClr val="tx1"/>
          </a:solidFill>
          <a:latin typeface="+mn-lt"/>
          <a:ea typeface="+mn-ea"/>
        </a:defRPr>
      </a:lvl2pPr>
      <a:lvl3pPr marL="1143000" indent="-228600" algn="just" rtl="0" eaLnBrk="0" fontAlgn="base" hangingPunct="0">
        <a:spcBef>
          <a:spcPct val="20000"/>
        </a:spcBef>
        <a:spcAft>
          <a:spcPct val="0"/>
        </a:spcAft>
        <a:buClr>
          <a:schemeClr val="folHlink"/>
        </a:buClr>
        <a:buSzPct val="50000"/>
        <a:buFont typeface="Wingdings" panose="05000000000000000000" pitchFamily="2" charset="2"/>
        <a:buChar char="n"/>
        <a:defRPr kumimoji="1" sz="2400" b="1">
          <a:solidFill>
            <a:schemeClr val="tx1"/>
          </a:solidFill>
          <a:latin typeface="+mn-lt"/>
          <a:ea typeface="+mn-ea"/>
        </a:defRPr>
      </a:lvl3pPr>
      <a:lvl4pPr marL="1600200" indent="-228600" algn="just" rtl="0" eaLnBrk="0" fontAlgn="base" hangingPunct="0">
        <a:spcBef>
          <a:spcPct val="20000"/>
        </a:spcBef>
        <a:spcAft>
          <a:spcPct val="0"/>
        </a:spcAft>
        <a:buClr>
          <a:schemeClr val="accent2"/>
        </a:buClr>
        <a:buSzPct val="55000"/>
        <a:buFont typeface="Wingdings" panose="05000000000000000000" pitchFamily="2" charset="2"/>
        <a:buChar char="n"/>
        <a:defRPr kumimoji="1" sz="2000" b="1">
          <a:solidFill>
            <a:schemeClr val="tx1"/>
          </a:solidFill>
          <a:latin typeface="+mn-lt"/>
          <a:ea typeface="+mn-ea"/>
        </a:defRPr>
      </a:lvl4pPr>
      <a:lvl5pPr marL="2057400" indent="-228600" algn="just" rtl="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mn-lt"/>
          <a:ea typeface="+mn-ea"/>
        </a:defRPr>
      </a:lvl5pPr>
      <a:lvl6pPr marL="2514600" indent="-228600" algn="just"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6pPr>
      <a:lvl7pPr marL="2971800" indent="-228600" algn="just"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7pPr>
      <a:lvl8pPr marL="3429000" indent="-228600" algn="just"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8pPr>
      <a:lvl9pPr marL="3886200" indent="-228600" algn="just"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14"/>
          <p:cNvGrpSpPr>
            <a:grpSpLocks/>
          </p:cNvGrpSpPr>
          <p:nvPr userDrawn="1"/>
        </p:nvGrpSpPr>
        <p:grpSpPr bwMode="auto">
          <a:xfrm>
            <a:off x="127000" y="547688"/>
            <a:ext cx="8542338" cy="1052512"/>
            <a:chOff x="80" y="624"/>
            <a:chExt cx="5381" cy="663"/>
          </a:xfrm>
        </p:grpSpPr>
        <p:sp>
          <p:nvSpPr>
            <p:cNvPr id="1032" name="Rectangle 2"/>
            <p:cNvSpPr>
              <a:spLocks noChangeArrowheads="1"/>
            </p:cNvSpPr>
            <p:nvPr/>
          </p:nvSpPr>
          <p:spPr bwMode="ltGray">
            <a:xfrm>
              <a:off x="263" y="692"/>
              <a:ext cx="276" cy="29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endParaRPr lang="zh-CN" altLang="zh-CN" smtClean="0">
                <a:solidFill>
                  <a:srgbClr val="000000"/>
                </a:solidFill>
              </a:endParaRPr>
            </a:p>
          </p:txBody>
        </p:sp>
        <p:sp>
          <p:nvSpPr>
            <p:cNvPr id="1033" name="Rectangle 3"/>
            <p:cNvSpPr>
              <a:spLocks noChangeArrowheads="1"/>
            </p:cNvSpPr>
            <p:nvPr/>
          </p:nvSpPr>
          <p:spPr bwMode="ltGray">
            <a:xfrm>
              <a:off x="504" y="692"/>
              <a:ext cx="207" cy="299"/>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endParaRPr lang="zh-CN" altLang="zh-CN" smtClean="0">
                <a:solidFill>
                  <a:srgbClr val="000000"/>
                </a:solidFill>
              </a:endParaRPr>
            </a:p>
          </p:txBody>
        </p:sp>
        <p:sp>
          <p:nvSpPr>
            <p:cNvPr id="1034" name="Rectangle 4"/>
            <p:cNvSpPr>
              <a:spLocks noChangeArrowheads="1"/>
            </p:cNvSpPr>
            <p:nvPr/>
          </p:nvSpPr>
          <p:spPr bwMode="ltGray">
            <a:xfrm>
              <a:off x="341" y="958"/>
              <a:ext cx="266" cy="29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endParaRPr lang="zh-CN" altLang="zh-CN" smtClean="0">
                <a:solidFill>
                  <a:srgbClr val="000000"/>
                </a:solidFill>
              </a:endParaRPr>
            </a:p>
          </p:txBody>
        </p:sp>
        <p:sp>
          <p:nvSpPr>
            <p:cNvPr id="1035" name="Rectangle 5"/>
            <p:cNvSpPr>
              <a:spLocks noChangeArrowheads="1"/>
            </p:cNvSpPr>
            <p:nvPr/>
          </p:nvSpPr>
          <p:spPr bwMode="ltGray">
            <a:xfrm>
              <a:off x="574" y="958"/>
              <a:ext cx="232" cy="299"/>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endParaRPr lang="zh-CN" altLang="zh-CN" smtClean="0">
                <a:solidFill>
                  <a:srgbClr val="000000"/>
                </a:solidFill>
              </a:endParaRPr>
            </a:p>
          </p:txBody>
        </p:sp>
        <p:sp>
          <p:nvSpPr>
            <p:cNvPr id="1036" name="Rectangle 6"/>
            <p:cNvSpPr>
              <a:spLocks noChangeArrowheads="1"/>
            </p:cNvSpPr>
            <p:nvPr/>
          </p:nvSpPr>
          <p:spPr bwMode="ltGray">
            <a:xfrm>
              <a:off x="80" y="912"/>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endParaRPr lang="zh-CN" altLang="zh-CN" smtClean="0">
                <a:solidFill>
                  <a:srgbClr val="000000"/>
                </a:solidFill>
              </a:endParaRPr>
            </a:p>
          </p:txBody>
        </p:sp>
        <p:sp>
          <p:nvSpPr>
            <p:cNvPr id="1037" name="Rectangle 7"/>
            <p:cNvSpPr>
              <a:spLocks noChangeArrowheads="1"/>
            </p:cNvSpPr>
            <p:nvPr/>
          </p:nvSpPr>
          <p:spPr bwMode="gray">
            <a:xfrm>
              <a:off x="480" y="624"/>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endParaRPr lang="zh-CN" altLang="zh-CN" smtClean="0">
                <a:solidFill>
                  <a:srgbClr val="000000"/>
                </a:solidFill>
              </a:endParaRPr>
            </a:p>
          </p:txBody>
        </p:sp>
        <p:sp>
          <p:nvSpPr>
            <p:cNvPr id="1038" name="Rectangle 8"/>
            <p:cNvSpPr>
              <a:spLocks noChangeArrowheads="1"/>
            </p:cNvSpPr>
            <p:nvPr/>
          </p:nvSpPr>
          <p:spPr bwMode="gray">
            <a:xfrm>
              <a:off x="279" y="1122"/>
              <a:ext cx="5182" cy="2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endParaRPr lang="zh-CN" altLang="zh-CN" smtClean="0">
                <a:solidFill>
                  <a:srgbClr val="000000"/>
                </a:solidFill>
              </a:endParaRPr>
            </a:p>
          </p:txBody>
        </p:sp>
      </p:grpSp>
      <p:sp>
        <p:nvSpPr>
          <p:cNvPr id="1027" name="Rectangle 9"/>
          <p:cNvSpPr>
            <a:spLocks noGrp="1" noChangeArrowheads="1"/>
          </p:cNvSpPr>
          <p:nvPr>
            <p:ph type="title"/>
          </p:nvPr>
        </p:nvSpPr>
        <p:spPr bwMode="auto">
          <a:xfrm>
            <a:off x="1066800" y="3048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28" name="Rectangle 10"/>
          <p:cNvSpPr>
            <a:spLocks noGrp="1" noChangeArrowheads="1"/>
          </p:cNvSpPr>
          <p:nvPr>
            <p:ph type="body" idx="1"/>
          </p:nvPr>
        </p:nvSpPr>
        <p:spPr bwMode="auto">
          <a:xfrm>
            <a:off x="381000" y="1752600"/>
            <a:ext cx="8574088" cy="437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8203" name="Rectangle 11"/>
          <p:cNvSpPr>
            <a:spLocks noGrp="1" noChangeArrowheads="1"/>
          </p:cNvSpPr>
          <p:nvPr>
            <p:ph type="dt" sz="half" idx="2"/>
          </p:nvPr>
        </p:nvSpPr>
        <p:spPr bwMode="auto">
          <a:xfrm>
            <a:off x="9144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kumimoji="0" sz="1400"/>
            </a:lvl1pPr>
          </a:lstStyle>
          <a:p>
            <a:pPr fontAlgn="base">
              <a:spcBef>
                <a:spcPct val="0"/>
              </a:spcBef>
              <a:spcAft>
                <a:spcPct val="0"/>
              </a:spcAft>
              <a:defRPr/>
            </a:pPr>
            <a:endParaRPr lang="en-US" altLang="zh-CN">
              <a:solidFill>
                <a:srgbClr val="000000"/>
              </a:solidFill>
            </a:endParaRPr>
          </a:p>
        </p:txBody>
      </p:sp>
      <p:sp>
        <p:nvSpPr>
          <p:cNvPr id="8204" name="Rectangle 12"/>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kumimoji="0" sz="1400"/>
            </a:lvl1pPr>
          </a:lstStyle>
          <a:p>
            <a:pPr fontAlgn="base">
              <a:spcBef>
                <a:spcPct val="0"/>
              </a:spcBef>
              <a:spcAft>
                <a:spcPct val="0"/>
              </a:spcAft>
              <a:defRPr/>
            </a:pPr>
            <a:endParaRPr lang="en-US" altLang="zh-CN">
              <a:solidFill>
                <a:srgbClr val="000000"/>
              </a:solidFill>
            </a:endParaRPr>
          </a:p>
        </p:txBody>
      </p:sp>
      <p:sp>
        <p:nvSpPr>
          <p:cNvPr id="8205" name="Rectangle 13"/>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0" sz="1400" smtClean="0"/>
            </a:lvl1pPr>
          </a:lstStyle>
          <a:p>
            <a:pPr fontAlgn="base">
              <a:spcBef>
                <a:spcPct val="0"/>
              </a:spcBef>
              <a:spcAft>
                <a:spcPct val="0"/>
              </a:spcAft>
              <a:defRPr/>
            </a:pPr>
            <a:fld id="{2A518C26-95C6-4213-8CA1-BCC3CCBAE1E7}" type="slidenum">
              <a:rPr lang="en-US" altLang="zh-CN">
                <a:solidFill>
                  <a:srgbClr val="000000"/>
                </a:solidFill>
              </a:rPr>
              <a:pPr fontAlgn="base">
                <a:spcBef>
                  <a:spcPct val="0"/>
                </a:spcBef>
                <a:spcAft>
                  <a:spcPct val="0"/>
                </a:spcAft>
                <a:defRPr/>
              </a:pPr>
              <a:t>‹#›</a:t>
            </a:fld>
            <a:endParaRPr lang="en-US" altLang="zh-CN">
              <a:solidFill>
                <a:srgbClr val="000000"/>
              </a:solidFill>
            </a:endParaRPr>
          </a:p>
        </p:txBody>
      </p:sp>
    </p:spTree>
    <p:extLst>
      <p:ext uri="{BB962C8B-B14F-4D97-AF65-F5344CB8AC3E}">
        <p14:creationId xmlns:p14="http://schemas.microsoft.com/office/powerpoint/2010/main" val="339901438"/>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Lst>
  <p:transition spd="slow">
    <p:random/>
  </p:transition>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itchFamily="34" charset="0"/>
          <a:ea typeface="黑体" pitchFamily="2" charset="-122"/>
        </a:defRPr>
      </a:lvl2pPr>
      <a:lvl3pPr algn="l" rtl="0" eaLnBrk="0" fontAlgn="base" hangingPunct="0">
        <a:spcBef>
          <a:spcPct val="0"/>
        </a:spcBef>
        <a:spcAft>
          <a:spcPct val="0"/>
        </a:spcAft>
        <a:defRPr kumimoji="1" sz="4400">
          <a:solidFill>
            <a:schemeClr val="tx2"/>
          </a:solidFill>
          <a:latin typeface="Tahoma" pitchFamily="34" charset="0"/>
          <a:ea typeface="黑体" pitchFamily="2" charset="-122"/>
        </a:defRPr>
      </a:lvl3pPr>
      <a:lvl4pPr algn="l" rtl="0" eaLnBrk="0" fontAlgn="base" hangingPunct="0">
        <a:spcBef>
          <a:spcPct val="0"/>
        </a:spcBef>
        <a:spcAft>
          <a:spcPct val="0"/>
        </a:spcAft>
        <a:defRPr kumimoji="1" sz="4400">
          <a:solidFill>
            <a:schemeClr val="tx2"/>
          </a:solidFill>
          <a:latin typeface="Tahoma" pitchFamily="34" charset="0"/>
          <a:ea typeface="黑体" pitchFamily="2" charset="-122"/>
        </a:defRPr>
      </a:lvl4pPr>
      <a:lvl5pPr algn="l" rtl="0" eaLnBrk="0" fontAlgn="base" hangingPunct="0">
        <a:spcBef>
          <a:spcPct val="0"/>
        </a:spcBef>
        <a:spcAft>
          <a:spcPct val="0"/>
        </a:spcAft>
        <a:defRPr kumimoji="1" sz="4400">
          <a:solidFill>
            <a:schemeClr val="tx2"/>
          </a:solidFill>
          <a:latin typeface="Tahoma" pitchFamily="34" charset="0"/>
          <a:ea typeface="黑体" pitchFamily="2" charset="-122"/>
        </a:defRPr>
      </a:lvl5pPr>
      <a:lvl6pPr marL="457200" algn="l" rtl="0" fontAlgn="base">
        <a:spcBef>
          <a:spcPct val="0"/>
        </a:spcBef>
        <a:spcAft>
          <a:spcPct val="0"/>
        </a:spcAft>
        <a:defRPr kumimoji="1" sz="4400">
          <a:solidFill>
            <a:schemeClr val="tx2"/>
          </a:solidFill>
          <a:latin typeface="Tahoma" pitchFamily="34" charset="0"/>
          <a:ea typeface="黑体" pitchFamily="2" charset="-122"/>
        </a:defRPr>
      </a:lvl6pPr>
      <a:lvl7pPr marL="914400" algn="l" rtl="0" fontAlgn="base">
        <a:spcBef>
          <a:spcPct val="0"/>
        </a:spcBef>
        <a:spcAft>
          <a:spcPct val="0"/>
        </a:spcAft>
        <a:defRPr kumimoji="1" sz="4400">
          <a:solidFill>
            <a:schemeClr val="tx2"/>
          </a:solidFill>
          <a:latin typeface="Tahoma" pitchFamily="34" charset="0"/>
          <a:ea typeface="黑体" pitchFamily="2" charset="-122"/>
        </a:defRPr>
      </a:lvl7pPr>
      <a:lvl8pPr marL="1371600" algn="l" rtl="0" fontAlgn="base">
        <a:spcBef>
          <a:spcPct val="0"/>
        </a:spcBef>
        <a:spcAft>
          <a:spcPct val="0"/>
        </a:spcAft>
        <a:defRPr kumimoji="1" sz="4400">
          <a:solidFill>
            <a:schemeClr val="tx2"/>
          </a:solidFill>
          <a:latin typeface="Tahoma" pitchFamily="34" charset="0"/>
          <a:ea typeface="黑体" pitchFamily="2" charset="-122"/>
        </a:defRPr>
      </a:lvl8pPr>
      <a:lvl9pPr marL="1828800" algn="l" rtl="0" fontAlgn="base">
        <a:spcBef>
          <a:spcPct val="0"/>
        </a:spcBef>
        <a:spcAft>
          <a:spcPct val="0"/>
        </a:spcAft>
        <a:defRPr kumimoji="1" sz="4400">
          <a:solidFill>
            <a:schemeClr val="tx2"/>
          </a:solidFill>
          <a:latin typeface="Tahoma" pitchFamily="34" charset="0"/>
          <a:ea typeface="黑体" pitchFamily="2" charset="-122"/>
        </a:defRPr>
      </a:lvl9pPr>
    </p:titleStyle>
    <p:bodyStyle>
      <a:lvl1pPr marL="342900" indent="-342900" algn="just" rtl="0" eaLnBrk="0" fontAlgn="base" hangingPunct="0">
        <a:spcBef>
          <a:spcPct val="20000"/>
        </a:spcBef>
        <a:spcAft>
          <a:spcPct val="0"/>
        </a:spcAft>
        <a:buClr>
          <a:schemeClr val="folHlink"/>
        </a:buClr>
        <a:buSzPct val="60000"/>
        <a:buFont typeface="Wingdings" panose="05000000000000000000" pitchFamily="2" charset="2"/>
        <a:buChar char="n"/>
        <a:defRPr kumimoji="1" sz="3200" b="1">
          <a:solidFill>
            <a:schemeClr val="tx1"/>
          </a:solidFill>
          <a:latin typeface="+mn-lt"/>
          <a:ea typeface="+mn-ea"/>
          <a:cs typeface="+mn-cs"/>
        </a:defRPr>
      </a:lvl1pPr>
      <a:lvl2pPr marL="742950" indent="-285750" algn="just" rtl="0" eaLnBrk="0" fontAlgn="base" hangingPunct="0">
        <a:spcBef>
          <a:spcPct val="20000"/>
        </a:spcBef>
        <a:spcAft>
          <a:spcPct val="0"/>
        </a:spcAft>
        <a:buClr>
          <a:schemeClr val="hlink"/>
        </a:buClr>
        <a:buSzPct val="55000"/>
        <a:buFont typeface="Wingdings" panose="05000000000000000000" pitchFamily="2" charset="2"/>
        <a:buChar char="n"/>
        <a:defRPr kumimoji="1" sz="2800" b="1">
          <a:solidFill>
            <a:schemeClr val="tx1"/>
          </a:solidFill>
          <a:latin typeface="+mn-lt"/>
          <a:ea typeface="+mn-ea"/>
        </a:defRPr>
      </a:lvl2pPr>
      <a:lvl3pPr marL="1143000" indent="-228600" algn="just" rtl="0" eaLnBrk="0" fontAlgn="base" hangingPunct="0">
        <a:spcBef>
          <a:spcPct val="20000"/>
        </a:spcBef>
        <a:spcAft>
          <a:spcPct val="0"/>
        </a:spcAft>
        <a:buClr>
          <a:schemeClr val="folHlink"/>
        </a:buClr>
        <a:buSzPct val="50000"/>
        <a:buFont typeface="Wingdings" panose="05000000000000000000" pitchFamily="2" charset="2"/>
        <a:buChar char="n"/>
        <a:defRPr kumimoji="1" sz="2400" b="1">
          <a:solidFill>
            <a:schemeClr val="tx1"/>
          </a:solidFill>
          <a:latin typeface="+mn-lt"/>
          <a:ea typeface="+mn-ea"/>
        </a:defRPr>
      </a:lvl3pPr>
      <a:lvl4pPr marL="1600200" indent="-228600" algn="just" rtl="0" eaLnBrk="0" fontAlgn="base" hangingPunct="0">
        <a:spcBef>
          <a:spcPct val="20000"/>
        </a:spcBef>
        <a:spcAft>
          <a:spcPct val="0"/>
        </a:spcAft>
        <a:buClr>
          <a:schemeClr val="accent2"/>
        </a:buClr>
        <a:buSzPct val="55000"/>
        <a:buFont typeface="Wingdings" panose="05000000000000000000" pitchFamily="2" charset="2"/>
        <a:buChar char="n"/>
        <a:defRPr kumimoji="1" sz="2000" b="1">
          <a:solidFill>
            <a:schemeClr val="tx1"/>
          </a:solidFill>
          <a:latin typeface="+mn-lt"/>
          <a:ea typeface="+mn-ea"/>
        </a:defRPr>
      </a:lvl4pPr>
      <a:lvl5pPr marL="2057400" indent="-228600" algn="just" rtl="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mn-lt"/>
          <a:ea typeface="+mn-ea"/>
        </a:defRPr>
      </a:lvl5pPr>
      <a:lvl6pPr marL="2514600" indent="-228600" algn="just"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6pPr>
      <a:lvl7pPr marL="2971800" indent="-228600" algn="just"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7pPr>
      <a:lvl8pPr marL="3429000" indent="-228600" algn="just"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8pPr>
      <a:lvl9pPr marL="3886200" indent="-228600" algn="just"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14"/>
          <p:cNvGrpSpPr>
            <a:grpSpLocks/>
          </p:cNvGrpSpPr>
          <p:nvPr userDrawn="1"/>
        </p:nvGrpSpPr>
        <p:grpSpPr bwMode="auto">
          <a:xfrm>
            <a:off x="127000" y="547688"/>
            <a:ext cx="8542338" cy="1052512"/>
            <a:chOff x="80" y="624"/>
            <a:chExt cx="5381" cy="663"/>
          </a:xfrm>
        </p:grpSpPr>
        <p:sp>
          <p:nvSpPr>
            <p:cNvPr id="1032" name="Rectangle 2"/>
            <p:cNvSpPr>
              <a:spLocks noChangeArrowheads="1"/>
            </p:cNvSpPr>
            <p:nvPr/>
          </p:nvSpPr>
          <p:spPr bwMode="ltGray">
            <a:xfrm>
              <a:off x="263" y="692"/>
              <a:ext cx="276" cy="29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endParaRPr lang="zh-CN" altLang="zh-CN" smtClean="0">
                <a:solidFill>
                  <a:srgbClr val="000000"/>
                </a:solidFill>
              </a:endParaRPr>
            </a:p>
          </p:txBody>
        </p:sp>
        <p:sp>
          <p:nvSpPr>
            <p:cNvPr id="1033" name="Rectangle 3"/>
            <p:cNvSpPr>
              <a:spLocks noChangeArrowheads="1"/>
            </p:cNvSpPr>
            <p:nvPr/>
          </p:nvSpPr>
          <p:spPr bwMode="ltGray">
            <a:xfrm>
              <a:off x="504" y="692"/>
              <a:ext cx="207" cy="299"/>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endParaRPr lang="zh-CN" altLang="zh-CN" smtClean="0">
                <a:solidFill>
                  <a:srgbClr val="000000"/>
                </a:solidFill>
              </a:endParaRPr>
            </a:p>
          </p:txBody>
        </p:sp>
        <p:sp>
          <p:nvSpPr>
            <p:cNvPr id="1034" name="Rectangle 4"/>
            <p:cNvSpPr>
              <a:spLocks noChangeArrowheads="1"/>
            </p:cNvSpPr>
            <p:nvPr/>
          </p:nvSpPr>
          <p:spPr bwMode="ltGray">
            <a:xfrm>
              <a:off x="341" y="958"/>
              <a:ext cx="266" cy="29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endParaRPr lang="zh-CN" altLang="zh-CN" smtClean="0">
                <a:solidFill>
                  <a:srgbClr val="000000"/>
                </a:solidFill>
              </a:endParaRPr>
            </a:p>
          </p:txBody>
        </p:sp>
        <p:sp>
          <p:nvSpPr>
            <p:cNvPr id="1035" name="Rectangle 5"/>
            <p:cNvSpPr>
              <a:spLocks noChangeArrowheads="1"/>
            </p:cNvSpPr>
            <p:nvPr/>
          </p:nvSpPr>
          <p:spPr bwMode="ltGray">
            <a:xfrm>
              <a:off x="574" y="958"/>
              <a:ext cx="232" cy="299"/>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endParaRPr lang="zh-CN" altLang="zh-CN" smtClean="0">
                <a:solidFill>
                  <a:srgbClr val="000000"/>
                </a:solidFill>
              </a:endParaRPr>
            </a:p>
          </p:txBody>
        </p:sp>
        <p:sp>
          <p:nvSpPr>
            <p:cNvPr id="1036" name="Rectangle 6"/>
            <p:cNvSpPr>
              <a:spLocks noChangeArrowheads="1"/>
            </p:cNvSpPr>
            <p:nvPr/>
          </p:nvSpPr>
          <p:spPr bwMode="ltGray">
            <a:xfrm>
              <a:off x="80" y="912"/>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endParaRPr lang="zh-CN" altLang="zh-CN" smtClean="0">
                <a:solidFill>
                  <a:srgbClr val="000000"/>
                </a:solidFill>
              </a:endParaRPr>
            </a:p>
          </p:txBody>
        </p:sp>
        <p:sp>
          <p:nvSpPr>
            <p:cNvPr id="1037" name="Rectangle 7"/>
            <p:cNvSpPr>
              <a:spLocks noChangeArrowheads="1"/>
            </p:cNvSpPr>
            <p:nvPr/>
          </p:nvSpPr>
          <p:spPr bwMode="gray">
            <a:xfrm>
              <a:off x="480" y="624"/>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endParaRPr lang="zh-CN" altLang="zh-CN" smtClean="0">
                <a:solidFill>
                  <a:srgbClr val="000000"/>
                </a:solidFill>
              </a:endParaRPr>
            </a:p>
          </p:txBody>
        </p:sp>
        <p:sp>
          <p:nvSpPr>
            <p:cNvPr id="1038" name="Rectangle 8"/>
            <p:cNvSpPr>
              <a:spLocks noChangeArrowheads="1"/>
            </p:cNvSpPr>
            <p:nvPr/>
          </p:nvSpPr>
          <p:spPr bwMode="gray">
            <a:xfrm>
              <a:off x="279" y="1122"/>
              <a:ext cx="5182" cy="2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endParaRPr lang="zh-CN" altLang="zh-CN" smtClean="0">
                <a:solidFill>
                  <a:srgbClr val="000000"/>
                </a:solidFill>
              </a:endParaRPr>
            </a:p>
          </p:txBody>
        </p:sp>
      </p:grpSp>
      <p:sp>
        <p:nvSpPr>
          <p:cNvPr id="1027" name="Rectangle 9"/>
          <p:cNvSpPr>
            <a:spLocks noGrp="1" noChangeArrowheads="1"/>
          </p:cNvSpPr>
          <p:nvPr>
            <p:ph type="title"/>
          </p:nvPr>
        </p:nvSpPr>
        <p:spPr bwMode="auto">
          <a:xfrm>
            <a:off x="1066800" y="3048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28" name="Rectangle 10"/>
          <p:cNvSpPr>
            <a:spLocks noGrp="1" noChangeArrowheads="1"/>
          </p:cNvSpPr>
          <p:nvPr>
            <p:ph type="body" idx="1"/>
          </p:nvPr>
        </p:nvSpPr>
        <p:spPr bwMode="auto">
          <a:xfrm>
            <a:off x="381000" y="1752600"/>
            <a:ext cx="8574088" cy="437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8203" name="Rectangle 11"/>
          <p:cNvSpPr>
            <a:spLocks noGrp="1" noChangeArrowheads="1"/>
          </p:cNvSpPr>
          <p:nvPr>
            <p:ph type="dt" sz="half" idx="2"/>
          </p:nvPr>
        </p:nvSpPr>
        <p:spPr bwMode="auto">
          <a:xfrm>
            <a:off x="9144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kumimoji="0" sz="1400"/>
            </a:lvl1pPr>
          </a:lstStyle>
          <a:p>
            <a:pPr fontAlgn="base">
              <a:spcBef>
                <a:spcPct val="0"/>
              </a:spcBef>
              <a:spcAft>
                <a:spcPct val="0"/>
              </a:spcAft>
              <a:defRPr/>
            </a:pPr>
            <a:endParaRPr lang="en-US" altLang="zh-CN">
              <a:solidFill>
                <a:srgbClr val="000000"/>
              </a:solidFill>
            </a:endParaRPr>
          </a:p>
        </p:txBody>
      </p:sp>
      <p:sp>
        <p:nvSpPr>
          <p:cNvPr id="8204" name="Rectangle 12"/>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kumimoji="0" sz="1400"/>
            </a:lvl1pPr>
          </a:lstStyle>
          <a:p>
            <a:pPr fontAlgn="base">
              <a:spcBef>
                <a:spcPct val="0"/>
              </a:spcBef>
              <a:spcAft>
                <a:spcPct val="0"/>
              </a:spcAft>
              <a:defRPr/>
            </a:pPr>
            <a:endParaRPr lang="en-US" altLang="zh-CN">
              <a:solidFill>
                <a:srgbClr val="000000"/>
              </a:solidFill>
            </a:endParaRPr>
          </a:p>
        </p:txBody>
      </p:sp>
      <p:sp>
        <p:nvSpPr>
          <p:cNvPr id="8205" name="Rectangle 13"/>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0" sz="1400" smtClean="0"/>
            </a:lvl1pPr>
          </a:lstStyle>
          <a:p>
            <a:pPr fontAlgn="base">
              <a:spcBef>
                <a:spcPct val="0"/>
              </a:spcBef>
              <a:spcAft>
                <a:spcPct val="0"/>
              </a:spcAft>
              <a:defRPr/>
            </a:pPr>
            <a:fld id="{2A518C26-95C6-4213-8CA1-BCC3CCBAE1E7}" type="slidenum">
              <a:rPr lang="en-US" altLang="zh-CN">
                <a:solidFill>
                  <a:srgbClr val="000000"/>
                </a:solidFill>
              </a:rPr>
              <a:pPr fontAlgn="base">
                <a:spcBef>
                  <a:spcPct val="0"/>
                </a:spcBef>
                <a:spcAft>
                  <a:spcPct val="0"/>
                </a:spcAft>
                <a:defRPr/>
              </a:pPr>
              <a:t>‹#›</a:t>
            </a:fld>
            <a:endParaRPr lang="en-US" altLang="zh-CN">
              <a:solidFill>
                <a:srgbClr val="000000"/>
              </a:solidFill>
            </a:endParaRPr>
          </a:p>
        </p:txBody>
      </p:sp>
    </p:spTree>
    <p:extLst>
      <p:ext uri="{BB962C8B-B14F-4D97-AF65-F5344CB8AC3E}">
        <p14:creationId xmlns:p14="http://schemas.microsoft.com/office/powerpoint/2010/main" val="199922163"/>
      </p:ext>
    </p:extLst>
  </p:cSld>
  <p:clrMap bg1="lt1" tx1="dk1" bg2="lt2" tx2="dk2" accent1="accent1" accent2="accent2" accent3="accent3" accent4="accent4" accent5="accent5" accent6="accent6" hlink="hlink" folHlink="folHlink"/>
  <p:sldLayoutIdLst>
    <p:sldLayoutId id="2147483918" r:id="rId1"/>
    <p:sldLayoutId id="2147483919" r:id="rId2"/>
    <p:sldLayoutId id="2147483920" r:id="rId3"/>
    <p:sldLayoutId id="2147483921" r:id="rId4"/>
    <p:sldLayoutId id="2147483922" r:id="rId5"/>
    <p:sldLayoutId id="2147483923" r:id="rId6"/>
    <p:sldLayoutId id="2147483924" r:id="rId7"/>
    <p:sldLayoutId id="2147483925" r:id="rId8"/>
    <p:sldLayoutId id="2147483926" r:id="rId9"/>
    <p:sldLayoutId id="2147483927" r:id="rId10"/>
    <p:sldLayoutId id="2147483928" r:id="rId11"/>
  </p:sldLayoutIdLst>
  <p:transition spd="slow">
    <p:random/>
  </p:transition>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itchFamily="34" charset="0"/>
          <a:ea typeface="黑体" pitchFamily="2" charset="-122"/>
        </a:defRPr>
      </a:lvl2pPr>
      <a:lvl3pPr algn="l" rtl="0" eaLnBrk="0" fontAlgn="base" hangingPunct="0">
        <a:spcBef>
          <a:spcPct val="0"/>
        </a:spcBef>
        <a:spcAft>
          <a:spcPct val="0"/>
        </a:spcAft>
        <a:defRPr kumimoji="1" sz="4400">
          <a:solidFill>
            <a:schemeClr val="tx2"/>
          </a:solidFill>
          <a:latin typeface="Tahoma" pitchFamily="34" charset="0"/>
          <a:ea typeface="黑体" pitchFamily="2" charset="-122"/>
        </a:defRPr>
      </a:lvl3pPr>
      <a:lvl4pPr algn="l" rtl="0" eaLnBrk="0" fontAlgn="base" hangingPunct="0">
        <a:spcBef>
          <a:spcPct val="0"/>
        </a:spcBef>
        <a:spcAft>
          <a:spcPct val="0"/>
        </a:spcAft>
        <a:defRPr kumimoji="1" sz="4400">
          <a:solidFill>
            <a:schemeClr val="tx2"/>
          </a:solidFill>
          <a:latin typeface="Tahoma" pitchFamily="34" charset="0"/>
          <a:ea typeface="黑体" pitchFamily="2" charset="-122"/>
        </a:defRPr>
      </a:lvl4pPr>
      <a:lvl5pPr algn="l" rtl="0" eaLnBrk="0" fontAlgn="base" hangingPunct="0">
        <a:spcBef>
          <a:spcPct val="0"/>
        </a:spcBef>
        <a:spcAft>
          <a:spcPct val="0"/>
        </a:spcAft>
        <a:defRPr kumimoji="1" sz="4400">
          <a:solidFill>
            <a:schemeClr val="tx2"/>
          </a:solidFill>
          <a:latin typeface="Tahoma" pitchFamily="34" charset="0"/>
          <a:ea typeface="黑体" pitchFamily="2" charset="-122"/>
        </a:defRPr>
      </a:lvl5pPr>
      <a:lvl6pPr marL="457200" algn="l" rtl="0" fontAlgn="base">
        <a:spcBef>
          <a:spcPct val="0"/>
        </a:spcBef>
        <a:spcAft>
          <a:spcPct val="0"/>
        </a:spcAft>
        <a:defRPr kumimoji="1" sz="4400">
          <a:solidFill>
            <a:schemeClr val="tx2"/>
          </a:solidFill>
          <a:latin typeface="Tahoma" pitchFamily="34" charset="0"/>
          <a:ea typeface="黑体" pitchFamily="2" charset="-122"/>
        </a:defRPr>
      </a:lvl6pPr>
      <a:lvl7pPr marL="914400" algn="l" rtl="0" fontAlgn="base">
        <a:spcBef>
          <a:spcPct val="0"/>
        </a:spcBef>
        <a:spcAft>
          <a:spcPct val="0"/>
        </a:spcAft>
        <a:defRPr kumimoji="1" sz="4400">
          <a:solidFill>
            <a:schemeClr val="tx2"/>
          </a:solidFill>
          <a:latin typeface="Tahoma" pitchFamily="34" charset="0"/>
          <a:ea typeface="黑体" pitchFamily="2" charset="-122"/>
        </a:defRPr>
      </a:lvl7pPr>
      <a:lvl8pPr marL="1371600" algn="l" rtl="0" fontAlgn="base">
        <a:spcBef>
          <a:spcPct val="0"/>
        </a:spcBef>
        <a:spcAft>
          <a:spcPct val="0"/>
        </a:spcAft>
        <a:defRPr kumimoji="1" sz="4400">
          <a:solidFill>
            <a:schemeClr val="tx2"/>
          </a:solidFill>
          <a:latin typeface="Tahoma" pitchFamily="34" charset="0"/>
          <a:ea typeface="黑体" pitchFamily="2" charset="-122"/>
        </a:defRPr>
      </a:lvl8pPr>
      <a:lvl9pPr marL="1828800" algn="l" rtl="0" fontAlgn="base">
        <a:spcBef>
          <a:spcPct val="0"/>
        </a:spcBef>
        <a:spcAft>
          <a:spcPct val="0"/>
        </a:spcAft>
        <a:defRPr kumimoji="1" sz="4400">
          <a:solidFill>
            <a:schemeClr val="tx2"/>
          </a:solidFill>
          <a:latin typeface="Tahoma" pitchFamily="34" charset="0"/>
          <a:ea typeface="黑体" pitchFamily="2" charset="-122"/>
        </a:defRPr>
      </a:lvl9pPr>
    </p:titleStyle>
    <p:bodyStyle>
      <a:lvl1pPr marL="342900" indent="-342900" algn="just" rtl="0" eaLnBrk="0" fontAlgn="base" hangingPunct="0">
        <a:spcBef>
          <a:spcPct val="20000"/>
        </a:spcBef>
        <a:spcAft>
          <a:spcPct val="0"/>
        </a:spcAft>
        <a:buClr>
          <a:schemeClr val="folHlink"/>
        </a:buClr>
        <a:buSzPct val="60000"/>
        <a:buFont typeface="Wingdings" panose="05000000000000000000" pitchFamily="2" charset="2"/>
        <a:buChar char="n"/>
        <a:defRPr kumimoji="1" sz="3200" b="1">
          <a:solidFill>
            <a:schemeClr val="tx1"/>
          </a:solidFill>
          <a:latin typeface="+mn-lt"/>
          <a:ea typeface="+mn-ea"/>
          <a:cs typeface="+mn-cs"/>
        </a:defRPr>
      </a:lvl1pPr>
      <a:lvl2pPr marL="742950" indent="-285750" algn="just" rtl="0" eaLnBrk="0" fontAlgn="base" hangingPunct="0">
        <a:spcBef>
          <a:spcPct val="20000"/>
        </a:spcBef>
        <a:spcAft>
          <a:spcPct val="0"/>
        </a:spcAft>
        <a:buClr>
          <a:schemeClr val="hlink"/>
        </a:buClr>
        <a:buSzPct val="55000"/>
        <a:buFont typeface="Wingdings" panose="05000000000000000000" pitchFamily="2" charset="2"/>
        <a:buChar char="n"/>
        <a:defRPr kumimoji="1" sz="2800" b="1">
          <a:solidFill>
            <a:schemeClr val="tx1"/>
          </a:solidFill>
          <a:latin typeface="+mn-lt"/>
          <a:ea typeface="+mn-ea"/>
        </a:defRPr>
      </a:lvl2pPr>
      <a:lvl3pPr marL="1143000" indent="-228600" algn="just" rtl="0" eaLnBrk="0" fontAlgn="base" hangingPunct="0">
        <a:spcBef>
          <a:spcPct val="20000"/>
        </a:spcBef>
        <a:spcAft>
          <a:spcPct val="0"/>
        </a:spcAft>
        <a:buClr>
          <a:schemeClr val="folHlink"/>
        </a:buClr>
        <a:buSzPct val="50000"/>
        <a:buFont typeface="Wingdings" panose="05000000000000000000" pitchFamily="2" charset="2"/>
        <a:buChar char="n"/>
        <a:defRPr kumimoji="1" sz="2400" b="1">
          <a:solidFill>
            <a:schemeClr val="tx1"/>
          </a:solidFill>
          <a:latin typeface="+mn-lt"/>
          <a:ea typeface="+mn-ea"/>
        </a:defRPr>
      </a:lvl3pPr>
      <a:lvl4pPr marL="1600200" indent="-228600" algn="just" rtl="0" eaLnBrk="0" fontAlgn="base" hangingPunct="0">
        <a:spcBef>
          <a:spcPct val="20000"/>
        </a:spcBef>
        <a:spcAft>
          <a:spcPct val="0"/>
        </a:spcAft>
        <a:buClr>
          <a:schemeClr val="accent2"/>
        </a:buClr>
        <a:buSzPct val="55000"/>
        <a:buFont typeface="Wingdings" panose="05000000000000000000" pitchFamily="2" charset="2"/>
        <a:buChar char="n"/>
        <a:defRPr kumimoji="1" sz="2000" b="1">
          <a:solidFill>
            <a:schemeClr val="tx1"/>
          </a:solidFill>
          <a:latin typeface="+mn-lt"/>
          <a:ea typeface="+mn-ea"/>
        </a:defRPr>
      </a:lvl4pPr>
      <a:lvl5pPr marL="2057400" indent="-228600" algn="just" rtl="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mn-lt"/>
          <a:ea typeface="+mn-ea"/>
        </a:defRPr>
      </a:lvl5pPr>
      <a:lvl6pPr marL="2514600" indent="-228600" algn="just"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6pPr>
      <a:lvl7pPr marL="2971800" indent="-228600" algn="just"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7pPr>
      <a:lvl8pPr marL="3429000" indent="-228600" algn="just"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8pPr>
      <a:lvl9pPr marL="3886200" indent="-228600" algn="just"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14"/>
          <p:cNvGrpSpPr>
            <a:grpSpLocks/>
          </p:cNvGrpSpPr>
          <p:nvPr userDrawn="1"/>
        </p:nvGrpSpPr>
        <p:grpSpPr bwMode="auto">
          <a:xfrm>
            <a:off x="127000" y="547688"/>
            <a:ext cx="8542338" cy="1052512"/>
            <a:chOff x="80" y="624"/>
            <a:chExt cx="5381" cy="663"/>
          </a:xfrm>
        </p:grpSpPr>
        <p:sp>
          <p:nvSpPr>
            <p:cNvPr id="1032" name="Rectangle 2"/>
            <p:cNvSpPr>
              <a:spLocks noChangeArrowheads="1"/>
            </p:cNvSpPr>
            <p:nvPr/>
          </p:nvSpPr>
          <p:spPr bwMode="ltGray">
            <a:xfrm>
              <a:off x="263" y="692"/>
              <a:ext cx="276" cy="29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endParaRPr lang="zh-CN" altLang="zh-CN" smtClean="0">
                <a:solidFill>
                  <a:srgbClr val="000000"/>
                </a:solidFill>
              </a:endParaRPr>
            </a:p>
          </p:txBody>
        </p:sp>
        <p:sp>
          <p:nvSpPr>
            <p:cNvPr id="1033" name="Rectangle 3"/>
            <p:cNvSpPr>
              <a:spLocks noChangeArrowheads="1"/>
            </p:cNvSpPr>
            <p:nvPr/>
          </p:nvSpPr>
          <p:spPr bwMode="ltGray">
            <a:xfrm>
              <a:off x="504" y="692"/>
              <a:ext cx="207" cy="299"/>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endParaRPr lang="zh-CN" altLang="zh-CN" smtClean="0">
                <a:solidFill>
                  <a:srgbClr val="000000"/>
                </a:solidFill>
              </a:endParaRPr>
            </a:p>
          </p:txBody>
        </p:sp>
        <p:sp>
          <p:nvSpPr>
            <p:cNvPr id="1034" name="Rectangle 4"/>
            <p:cNvSpPr>
              <a:spLocks noChangeArrowheads="1"/>
            </p:cNvSpPr>
            <p:nvPr/>
          </p:nvSpPr>
          <p:spPr bwMode="ltGray">
            <a:xfrm>
              <a:off x="341" y="958"/>
              <a:ext cx="266" cy="29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endParaRPr lang="zh-CN" altLang="zh-CN" smtClean="0">
                <a:solidFill>
                  <a:srgbClr val="000000"/>
                </a:solidFill>
              </a:endParaRPr>
            </a:p>
          </p:txBody>
        </p:sp>
        <p:sp>
          <p:nvSpPr>
            <p:cNvPr id="1035" name="Rectangle 5"/>
            <p:cNvSpPr>
              <a:spLocks noChangeArrowheads="1"/>
            </p:cNvSpPr>
            <p:nvPr/>
          </p:nvSpPr>
          <p:spPr bwMode="ltGray">
            <a:xfrm>
              <a:off x="574" y="958"/>
              <a:ext cx="232" cy="299"/>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endParaRPr lang="zh-CN" altLang="zh-CN" smtClean="0">
                <a:solidFill>
                  <a:srgbClr val="000000"/>
                </a:solidFill>
              </a:endParaRPr>
            </a:p>
          </p:txBody>
        </p:sp>
        <p:sp>
          <p:nvSpPr>
            <p:cNvPr id="1036" name="Rectangle 6"/>
            <p:cNvSpPr>
              <a:spLocks noChangeArrowheads="1"/>
            </p:cNvSpPr>
            <p:nvPr/>
          </p:nvSpPr>
          <p:spPr bwMode="ltGray">
            <a:xfrm>
              <a:off x="80" y="912"/>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endParaRPr lang="zh-CN" altLang="zh-CN" smtClean="0">
                <a:solidFill>
                  <a:srgbClr val="000000"/>
                </a:solidFill>
              </a:endParaRPr>
            </a:p>
          </p:txBody>
        </p:sp>
        <p:sp>
          <p:nvSpPr>
            <p:cNvPr id="1037" name="Rectangle 7"/>
            <p:cNvSpPr>
              <a:spLocks noChangeArrowheads="1"/>
            </p:cNvSpPr>
            <p:nvPr/>
          </p:nvSpPr>
          <p:spPr bwMode="gray">
            <a:xfrm>
              <a:off x="480" y="624"/>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endParaRPr lang="zh-CN" altLang="zh-CN" smtClean="0">
                <a:solidFill>
                  <a:srgbClr val="000000"/>
                </a:solidFill>
              </a:endParaRPr>
            </a:p>
          </p:txBody>
        </p:sp>
        <p:sp>
          <p:nvSpPr>
            <p:cNvPr id="1038" name="Rectangle 8"/>
            <p:cNvSpPr>
              <a:spLocks noChangeArrowheads="1"/>
            </p:cNvSpPr>
            <p:nvPr/>
          </p:nvSpPr>
          <p:spPr bwMode="gray">
            <a:xfrm>
              <a:off x="279" y="1122"/>
              <a:ext cx="5182" cy="2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endParaRPr lang="zh-CN" altLang="zh-CN" smtClean="0">
                <a:solidFill>
                  <a:srgbClr val="000000"/>
                </a:solidFill>
              </a:endParaRPr>
            </a:p>
          </p:txBody>
        </p:sp>
      </p:grpSp>
      <p:sp>
        <p:nvSpPr>
          <p:cNvPr id="1027" name="Rectangle 9"/>
          <p:cNvSpPr>
            <a:spLocks noGrp="1" noChangeArrowheads="1"/>
          </p:cNvSpPr>
          <p:nvPr>
            <p:ph type="title"/>
          </p:nvPr>
        </p:nvSpPr>
        <p:spPr bwMode="auto">
          <a:xfrm>
            <a:off x="1066800" y="3048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28" name="Rectangle 10"/>
          <p:cNvSpPr>
            <a:spLocks noGrp="1" noChangeArrowheads="1"/>
          </p:cNvSpPr>
          <p:nvPr>
            <p:ph type="body" idx="1"/>
          </p:nvPr>
        </p:nvSpPr>
        <p:spPr bwMode="auto">
          <a:xfrm>
            <a:off x="381000" y="1752600"/>
            <a:ext cx="8574088" cy="437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8203" name="Rectangle 11"/>
          <p:cNvSpPr>
            <a:spLocks noGrp="1" noChangeArrowheads="1"/>
          </p:cNvSpPr>
          <p:nvPr>
            <p:ph type="dt" sz="half" idx="2"/>
          </p:nvPr>
        </p:nvSpPr>
        <p:spPr bwMode="auto">
          <a:xfrm>
            <a:off x="9144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kumimoji="0" sz="1400"/>
            </a:lvl1pPr>
          </a:lstStyle>
          <a:p>
            <a:pPr fontAlgn="base">
              <a:spcBef>
                <a:spcPct val="0"/>
              </a:spcBef>
              <a:spcAft>
                <a:spcPct val="0"/>
              </a:spcAft>
              <a:defRPr/>
            </a:pPr>
            <a:endParaRPr lang="en-US" altLang="zh-CN">
              <a:solidFill>
                <a:srgbClr val="000000"/>
              </a:solidFill>
            </a:endParaRPr>
          </a:p>
        </p:txBody>
      </p:sp>
      <p:sp>
        <p:nvSpPr>
          <p:cNvPr id="8204" name="Rectangle 12"/>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kumimoji="0" sz="1400"/>
            </a:lvl1pPr>
          </a:lstStyle>
          <a:p>
            <a:pPr fontAlgn="base">
              <a:spcBef>
                <a:spcPct val="0"/>
              </a:spcBef>
              <a:spcAft>
                <a:spcPct val="0"/>
              </a:spcAft>
              <a:defRPr/>
            </a:pPr>
            <a:endParaRPr lang="en-US" altLang="zh-CN">
              <a:solidFill>
                <a:srgbClr val="000000"/>
              </a:solidFill>
            </a:endParaRPr>
          </a:p>
        </p:txBody>
      </p:sp>
      <p:sp>
        <p:nvSpPr>
          <p:cNvPr id="8205" name="Rectangle 13"/>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0" sz="1400" smtClean="0"/>
            </a:lvl1pPr>
          </a:lstStyle>
          <a:p>
            <a:pPr fontAlgn="base">
              <a:spcBef>
                <a:spcPct val="0"/>
              </a:spcBef>
              <a:spcAft>
                <a:spcPct val="0"/>
              </a:spcAft>
              <a:defRPr/>
            </a:pPr>
            <a:fld id="{2A518C26-95C6-4213-8CA1-BCC3CCBAE1E7}" type="slidenum">
              <a:rPr lang="en-US" altLang="zh-CN">
                <a:solidFill>
                  <a:srgbClr val="000000"/>
                </a:solidFill>
              </a:rPr>
              <a:pPr fontAlgn="base">
                <a:spcBef>
                  <a:spcPct val="0"/>
                </a:spcBef>
                <a:spcAft>
                  <a:spcPct val="0"/>
                </a:spcAft>
                <a:defRPr/>
              </a:pPr>
              <a:t>‹#›</a:t>
            </a:fld>
            <a:endParaRPr lang="en-US" altLang="zh-CN">
              <a:solidFill>
                <a:srgbClr val="000000"/>
              </a:solidFill>
            </a:endParaRPr>
          </a:p>
        </p:txBody>
      </p:sp>
    </p:spTree>
    <p:extLst>
      <p:ext uri="{BB962C8B-B14F-4D97-AF65-F5344CB8AC3E}">
        <p14:creationId xmlns:p14="http://schemas.microsoft.com/office/powerpoint/2010/main" val="424732001"/>
      </p:ext>
    </p:extLst>
  </p:cSld>
  <p:clrMap bg1="lt1" tx1="dk1" bg2="lt2" tx2="dk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 id="2147483935" r:id="rId6"/>
    <p:sldLayoutId id="2147483936" r:id="rId7"/>
    <p:sldLayoutId id="2147483937" r:id="rId8"/>
    <p:sldLayoutId id="2147483938" r:id="rId9"/>
    <p:sldLayoutId id="2147483939" r:id="rId10"/>
    <p:sldLayoutId id="2147483940" r:id="rId11"/>
  </p:sldLayoutIdLst>
  <p:transition spd="slow">
    <p:random/>
  </p:transition>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itchFamily="34" charset="0"/>
          <a:ea typeface="黑体" pitchFamily="2" charset="-122"/>
        </a:defRPr>
      </a:lvl2pPr>
      <a:lvl3pPr algn="l" rtl="0" eaLnBrk="0" fontAlgn="base" hangingPunct="0">
        <a:spcBef>
          <a:spcPct val="0"/>
        </a:spcBef>
        <a:spcAft>
          <a:spcPct val="0"/>
        </a:spcAft>
        <a:defRPr kumimoji="1" sz="4400">
          <a:solidFill>
            <a:schemeClr val="tx2"/>
          </a:solidFill>
          <a:latin typeface="Tahoma" pitchFamily="34" charset="0"/>
          <a:ea typeface="黑体" pitchFamily="2" charset="-122"/>
        </a:defRPr>
      </a:lvl3pPr>
      <a:lvl4pPr algn="l" rtl="0" eaLnBrk="0" fontAlgn="base" hangingPunct="0">
        <a:spcBef>
          <a:spcPct val="0"/>
        </a:spcBef>
        <a:spcAft>
          <a:spcPct val="0"/>
        </a:spcAft>
        <a:defRPr kumimoji="1" sz="4400">
          <a:solidFill>
            <a:schemeClr val="tx2"/>
          </a:solidFill>
          <a:latin typeface="Tahoma" pitchFamily="34" charset="0"/>
          <a:ea typeface="黑体" pitchFamily="2" charset="-122"/>
        </a:defRPr>
      </a:lvl4pPr>
      <a:lvl5pPr algn="l" rtl="0" eaLnBrk="0" fontAlgn="base" hangingPunct="0">
        <a:spcBef>
          <a:spcPct val="0"/>
        </a:spcBef>
        <a:spcAft>
          <a:spcPct val="0"/>
        </a:spcAft>
        <a:defRPr kumimoji="1" sz="4400">
          <a:solidFill>
            <a:schemeClr val="tx2"/>
          </a:solidFill>
          <a:latin typeface="Tahoma" pitchFamily="34" charset="0"/>
          <a:ea typeface="黑体" pitchFamily="2" charset="-122"/>
        </a:defRPr>
      </a:lvl5pPr>
      <a:lvl6pPr marL="457200" algn="l" rtl="0" fontAlgn="base">
        <a:spcBef>
          <a:spcPct val="0"/>
        </a:spcBef>
        <a:spcAft>
          <a:spcPct val="0"/>
        </a:spcAft>
        <a:defRPr kumimoji="1" sz="4400">
          <a:solidFill>
            <a:schemeClr val="tx2"/>
          </a:solidFill>
          <a:latin typeface="Tahoma" pitchFamily="34" charset="0"/>
          <a:ea typeface="黑体" pitchFamily="2" charset="-122"/>
        </a:defRPr>
      </a:lvl6pPr>
      <a:lvl7pPr marL="914400" algn="l" rtl="0" fontAlgn="base">
        <a:spcBef>
          <a:spcPct val="0"/>
        </a:spcBef>
        <a:spcAft>
          <a:spcPct val="0"/>
        </a:spcAft>
        <a:defRPr kumimoji="1" sz="4400">
          <a:solidFill>
            <a:schemeClr val="tx2"/>
          </a:solidFill>
          <a:latin typeface="Tahoma" pitchFamily="34" charset="0"/>
          <a:ea typeface="黑体" pitchFamily="2" charset="-122"/>
        </a:defRPr>
      </a:lvl7pPr>
      <a:lvl8pPr marL="1371600" algn="l" rtl="0" fontAlgn="base">
        <a:spcBef>
          <a:spcPct val="0"/>
        </a:spcBef>
        <a:spcAft>
          <a:spcPct val="0"/>
        </a:spcAft>
        <a:defRPr kumimoji="1" sz="4400">
          <a:solidFill>
            <a:schemeClr val="tx2"/>
          </a:solidFill>
          <a:latin typeface="Tahoma" pitchFamily="34" charset="0"/>
          <a:ea typeface="黑体" pitchFamily="2" charset="-122"/>
        </a:defRPr>
      </a:lvl8pPr>
      <a:lvl9pPr marL="1828800" algn="l" rtl="0" fontAlgn="base">
        <a:spcBef>
          <a:spcPct val="0"/>
        </a:spcBef>
        <a:spcAft>
          <a:spcPct val="0"/>
        </a:spcAft>
        <a:defRPr kumimoji="1" sz="4400">
          <a:solidFill>
            <a:schemeClr val="tx2"/>
          </a:solidFill>
          <a:latin typeface="Tahoma" pitchFamily="34" charset="0"/>
          <a:ea typeface="黑体" pitchFamily="2" charset="-122"/>
        </a:defRPr>
      </a:lvl9pPr>
    </p:titleStyle>
    <p:bodyStyle>
      <a:lvl1pPr marL="342900" indent="-342900" algn="just" rtl="0" eaLnBrk="0" fontAlgn="base" hangingPunct="0">
        <a:spcBef>
          <a:spcPct val="20000"/>
        </a:spcBef>
        <a:spcAft>
          <a:spcPct val="0"/>
        </a:spcAft>
        <a:buClr>
          <a:schemeClr val="folHlink"/>
        </a:buClr>
        <a:buSzPct val="60000"/>
        <a:buFont typeface="Wingdings" panose="05000000000000000000" pitchFamily="2" charset="2"/>
        <a:buChar char="n"/>
        <a:defRPr kumimoji="1" sz="3200" b="1">
          <a:solidFill>
            <a:schemeClr val="tx1"/>
          </a:solidFill>
          <a:latin typeface="+mn-lt"/>
          <a:ea typeface="+mn-ea"/>
          <a:cs typeface="+mn-cs"/>
        </a:defRPr>
      </a:lvl1pPr>
      <a:lvl2pPr marL="742950" indent="-285750" algn="just" rtl="0" eaLnBrk="0" fontAlgn="base" hangingPunct="0">
        <a:spcBef>
          <a:spcPct val="20000"/>
        </a:spcBef>
        <a:spcAft>
          <a:spcPct val="0"/>
        </a:spcAft>
        <a:buClr>
          <a:schemeClr val="hlink"/>
        </a:buClr>
        <a:buSzPct val="55000"/>
        <a:buFont typeface="Wingdings" panose="05000000000000000000" pitchFamily="2" charset="2"/>
        <a:buChar char="n"/>
        <a:defRPr kumimoji="1" sz="2800" b="1">
          <a:solidFill>
            <a:schemeClr val="tx1"/>
          </a:solidFill>
          <a:latin typeface="+mn-lt"/>
          <a:ea typeface="+mn-ea"/>
        </a:defRPr>
      </a:lvl2pPr>
      <a:lvl3pPr marL="1143000" indent="-228600" algn="just" rtl="0" eaLnBrk="0" fontAlgn="base" hangingPunct="0">
        <a:spcBef>
          <a:spcPct val="20000"/>
        </a:spcBef>
        <a:spcAft>
          <a:spcPct val="0"/>
        </a:spcAft>
        <a:buClr>
          <a:schemeClr val="folHlink"/>
        </a:buClr>
        <a:buSzPct val="50000"/>
        <a:buFont typeface="Wingdings" panose="05000000000000000000" pitchFamily="2" charset="2"/>
        <a:buChar char="n"/>
        <a:defRPr kumimoji="1" sz="2400" b="1">
          <a:solidFill>
            <a:schemeClr val="tx1"/>
          </a:solidFill>
          <a:latin typeface="+mn-lt"/>
          <a:ea typeface="+mn-ea"/>
        </a:defRPr>
      </a:lvl3pPr>
      <a:lvl4pPr marL="1600200" indent="-228600" algn="just" rtl="0" eaLnBrk="0" fontAlgn="base" hangingPunct="0">
        <a:spcBef>
          <a:spcPct val="20000"/>
        </a:spcBef>
        <a:spcAft>
          <a:spcPct val="0"/>
        </a:spcAft>
        <a:buClr>
          <a:schemeClr val="accent2"/>
        </a:buClr>
        <a:buSzPct val="55000"/>
        <a:buFont typeface="Wingdings" panose="05000000000000000000" pitchFamily="2" charset="2"/>
        <a:buChar char="n"/>
        <a:defRPr kumimoji="1" sz="2000" b="1">
          <a:solidFill>
            <a:schemeClr val="tx1"/>
          </a:solidFill>
          <a:latin typeface="+mn-lt"/>
          <a:ea typeface="+mn-ea"/>
        </a:defRPr>
      </a:lvl4pPr>
      <a:lvl5pPr marL="2057400" indent="-228600" algn="just" rtl="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mn-lt"/>
          <a:ea typeface="+mn-ea"/>
        </a:defRPr>
      </a:lvl5pPr>
      <a:lvl6pPr marL="2514600" indent="-228600" algn="just"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6pPr>
      <a:lvl7pPr marL="2971800" indent="-228600" algn="just"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7pPr>
      <a:lvl8pPr marL="3429000" indent="-228600" algn="just"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8pPr>
      <a:lvl9pPr marL="3886200" indent="-228600" algn="just"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14"/>
          <p:cNvGrpSpPr>
            <a:grpSpLocks/>
          </p:cNvGrpSpPr>
          <p:nvPr userDrawn="1"/>
        </p:nvGrpSpPr>
        <p:grpSpPr bwMode="auto">
          <a:xfrm>
            <a:off x="127000" y="547688"/>
            <a:ext cx="8542338" cy="1052512"/>
            <a:chOff x="80" y="624"/>
            <a:chExt cx="5381" cy="663"/>
          </a:xfrm>
        </p:grpSpPr>
        <p:sp>
          <p:nvSpPr>
            <p:cNvPr id="1032" name="Rectangle 2"/>
            <p:cNvSpPr>
              <a:spLocks noChangeArrowheads="1"/>
            </p:cNvSpPr>
            <p:nvPr/>
          </p:nvSpPr>
          <p:spPr bwMode="ltGray">
            <a:xfrm>
              <a:off x="263" y="692"/>
              <a:ext cx="276" cy="29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endParaRPr lang="zh-CN" altLang="zh-CN" smtClean="0">
                <a:solidFill>
                  <a:srgbClr val="000000"/>
                </a:solidFill>
              </a:endParaRPr>
            </a:p>
          </p:txBody>
        </p:sp>
        <p:sp>
          <p:nvSpPr>
            <p:cNvPr id="1033" name="Rectangle 3"/>
            <p:cNvSpPr>
              <a:spLocks noChangeArrowheads="1"/>
            </p:cNvSpPr>
            <p:nvPr/>
          </p:nvSpPr>
          <p:spPr bwMode="ltGray">
            <a:xfrm>
              <a:off x="504" y="692"/>
              <a:ext cx="207" cy="299"/>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endParaRPr lang="zh-CN" altLang="zh-CN" smtClean="0">
                <a:solidFill>
                  <a:srgbClr val="000000"/>
                </a:solidFill>
              </a:endParaRPr>
            </a:p>
          </p:txBody>
        </p:sp>
        <p:sp>
          <p:nvSpPr>
            <p:cNvPr id="1034" name="Rectangle 4"/>
            <p:cNvSpPr>
              <a:spLocks noChangeArrowheads="1"/>
            </p:cNvSpPr>
            <p:nvPr/>
          </p:nvSpPr>
          <p:spPr bwMode="ltGray">
            <a:xfrm>
              <a:off x="341" y="958"/>
              <a:ext cx="266" cy="29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endParaRPr lang="zh-CN" altLang="zh-CN" smtClean="0">
                <a:solidFill>
                  <a:srgbClr val="000000"/>
                </a:solidFill>
              </a:endParaRPr>
            </a:p>
          </p:txBody>
        </p:sp>
        <p:sp>
          <p:nvSpPr>
            <p:cNvPr id="1035" name="Rectangle 5"/>
            <p:cNvSpPr>
              <a:spLocks noChangeArrowheads="1"/>
            </p:cNvSpPr>
            <p:nvPr/>
          </p:nvSpPr>
          <p:spPr bwMode="ltGray">
            <a:xfrm>
              <a:off x="574" y="958"/>
              <a:ext cx="232" cy="299"/>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endParaRPr lang="zh-CN" altLang="zh-CN" smtClean="0">
                <a:solidFill>
                  <a:srgbClr val="000000"/>
                </a:solidFill>
              </a:endParaRPr>
            </a:p>
          </p:txBody>
        </p:sp>
        <p:sp>
          <p:nvSpPr>
            <p:cNvPr id="1036" name="Rectangle 6"/>
            <p:cNvSpPr>
              <a:spLocks noChangeArrowheads="1"/>
            </p:cNvSpPr>
            <p:nvPr/>
          </p:nvSpPr>
          <p:spPr bwMode="ltGray">
            <a:xfrm>
              <a:off x="80" y="912"/>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endParaRPr lang="zh-CN" altLang="zh-CN" smtClean="0">
                <a:solidFill>
                  <a:srgbClr val="000000"/>
                </a:solidFill>
              </a:endParaRPr>
            </a:p>
          </p:txBody>
        </p:sp>
        <p:sp>
          <p:nvSpPr>
            <p:cNvPr id="1037" name="Rectangle 7"/>
            <p:cNvSpPr>
              <a:spLocks noChangeArrowheads="1"/>
            </p:cNvSpPr>
            <p:nvPr/>
          </p:nvSpPr>
          <p:spPr bwMode="gray">
            <a:xfrm>
              <a:off x="480" y="624"/>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endParaRPr lang="zh-CN" altLang="zh-CN" smtClean="0">
                <a:solidFill>
                  <a:srgbClr val="000000"/>
                </a:solidFill>
              </a:endParaRPr>
            </a:p>
          </p:txBody>
        </p:sp>
        <p:sp>
          <p:nvSpPr>
            <p:cNvPr id="1038" name="Rectangle 8"/>
            <p:cNvSpPr>
              <a:spLocks noChangeArrowheads="1"/>
            </p:cNvSpPr>
            <p:nvPr/>
          </p:nvSpPr>
          <p:spPr bwMode="gray">
            <a:xfrm>
              <a:off x="279" y="1122"/>
              <a:ext cx="5182" cy="2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endParaRPr lang="zh-CN" altLang="zh-CN" smtClean="0">
                <a:solidFill>
                  <a:srgbClr val="000000"/>
                </a:solidFill>
              </a:endParaRPr>
            </a:p>
          </p:txBody>
        </p:sp>
      </p:grpSp>
      <p:sp>
        <p:nvSpPr>
          <p:cNvPr id="1027" name="Rectangle 9"/>
          <p:cNvSpPr>
            <a:spLocks noGrp="1" noChangeArrowheads="1"/>
          </p:cNvSpPr>
          <p:nvPr>
            <p:ph type="title"/>
          </p:nvPr>
        </p:nvSpPr>
        <p:spPr bwMode="auto">
          <a:xfrm>
            <a:off x="1066800" y="3048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28" name="Rectangle 10"/>
          <p:cNvSpPr>
            <a:spLocks noGrp="1" noChangeArrowheads="1"/>
          </p:cNvSpPr>
          <p:nvPr>
            <p:ph type="body" idx="1"/>
          </p:nvPr>
        </p:nvSpPr>
        <p:spPr bwMode="auto">
          <a:xfrm>
            <a:off x="381000" y="1752600"/>
            <a:ext cx="8574088" cy="437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8203" name="Rectangle 11"/>
          <p:cNvSpPr>
            <a:spLocks noGrp="1" noChangeArrowheads="1"/>
          </p:cNvSpPr>
          <p:nvPr>
            <p:ph type="dt" sz="half" idx="2"/>
          </p:nvPr>
        </p:nvSpPr>
        <p:spPr bwMode="auto">
          <a:xfrm>
            <a:off x="9144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kumimoji="0" sz="1400"/>
            </a:lvl1pPr>
          </a:lstStyle>
          <a:p>
            <a:pPr fontAlgn="base">
              <a:spcBef>
                <a:spcPct val="0"/>
              </a:spcBef>
              <a:spcAft>
                <a:spcPct val="0"/>
              </a:spcAft>
              <a:defRPr/>
            </a:pPr>
            <a:endParaRPr lang="en-US" altLang="zh-CN">
              <a:solidFill>
                <a:srgbClr val="000000"/>
              </a:solidFill>
            </a:endParaRPr>
          </a:p>
        </p:txBody>
      </p:sp>
      <p:sp>
        <p:nvSpPr>
          <p:cNvPr id="8204" name="Rectangle 12"/>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kumimoji="0" sz="1400"/>
            </a:lvl1pPr>
          </a:lstStyle>
          <a:p>
            <a:pPr fontAlgn="base">
              <a:spcBef>
                <a:spcPct val="0"/>
              </a:spcBef>
              <a:spcAft>
                <a:spcPct val="0"/>
              </a:spcAft>
              <a:defRPr/>
            </a:pPr>
            <a:endParaRPr lang="en-US" altLang="zh-CN">
              <a:solidFill>
                <a:srgbClr val="000000"/>
              </a:solidFill>
            </a:endParaRPr>
          </a:p>
        </p:txBody>
      </p:sp>
      <p:sp>
        <p:nvSpPr>
          <p:cNvPr id="8205" name="Rectangle 13"/>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0" sz="1400" smtClean="0"/>
            </a:lvl1pPr>
          </a:lstStyle>
          <a:p>
            <a:pPr fontAlgn="base">
              <a:spcBef>
                <a:spcPct val="0"/>
              </a:spcBef>
              <a:spcAft>
                <a:spcPct val="0"/>
              </a:spcAft>
              <a:defRPr/>
            </a:pPr>
            <a:fld id="{2A518C26-95C6-4213-8CA1-BCC3CCBAE1E7}" type="slidenum">
              <a:rPr lang="en-US" altLang="zh-CN">
                <a:solidFill>
                  <a:srgbClr val="000000"/>
                </a:solidFill>
              </a:rPr>
              <a:pPr fontAlgn="base">
                <a:spcBef>
                  <a:spcPct val="0"/>
                </a:spcBef>
                <a:spcAft>
                  <a:spcPct val="0"/>
                </a:spcAft>
                <a:defRPr/>
              </a:pPr>
              <a:t>‹#›</a:t>
            </a:fld>
            <a:endParaRPr lang="en-US" altLang="zh-CN">
              <a:solidFill>
                <a:srgbClr val="000000"/>
              </a:solidFill>
            </a:endParaRPr>
          </a:p>
        </p:txBody>
      </p:sp>
    </p:spTree>
    <p:extLst>
      <p:ext uri="{BB962C8B-B14F-4D97-AF65-F5344CB8AC3E}">
        <p14:creationId xmlns:p14="http://schemas.microsoft.com/office/powerpoint/2010/main" val="1590589871"/>
      </p:ext>
    </p:extLst>
  </p:cSld>
  <p:clrMap bg1="lt1" tx1="dk1" bg2="lt2" tx2="dk2" accent1="accent1" accent2="accent2" accent3="accent3" accent4="accent4" accent5="accent5" accent6="accent6" hlink="hlink" folHlink="folHlink"/>
  <p:sldLayoutIdLst>
    <p:sldLayoutId id="2147483942" r:id="rId1"/>
    <p:sldLayoutId id="2147483943" r:id="rId2"/>
    <p:sldLayoutId id="2147483944" r:id="rId3"/>
    <p:sldLayoutId id="2147483945" r:id="rId4"/>
    <p:sldLayoutId id="2147483946" r:id="rId5"/>
    <p:sldLayoutId id="2147483947" r:id="rId6"/>
    <p:sldLayoutId id="2147483948" r:id="rId7"/>
    <p:sldLayoutId id="2147483949" r:id="rId8"/>
    <p:sldLayoutId id="2147483950" r:id="rId9"/>
    <p:sldLayoutId id="2147483951" r:id="rId10"/>
    <p:sldLayoutId id="2147483952" r:id="rId11"/>
  </p:sldLayoutIdLst>
  <p:transition spd="slow">
    <p:random/>
  </p:transition>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itchFamily="34" charset="0"/>
          <a:ea typeface="黑体" pitchFamily="2" charset="-122"/>
        </a:defRPr>
      </a:lvl2pPr>
      <a:lvl3pPr algn="l" rtl="0" eaLnBrk="0" fontAlgn="base" hangingPunct="0">
        <a:spcBef>
          <a:spcPct val="0"/>
        </a:spcBef>
        <a:spcAft>
          <a:spcPct val="0"/>
        </a:spcAft>
        <a:defRPr kumimoji="1" sz="4400">
          <a:solidFill>
            <a:schemeClr val="tx2"/>
          </a:solidFill>
          <a:latin typeface="Tahoma" pitchFamily="34" charset="0"/>
          <a:ea typeface="黑体" pitchFamily="2" charset="-122"/>
        </a:defRPr>
      </a:lvl3pPr>
      <a:lvl4pPr algn="l" rtl="0" eaLnBrk="0" fontAlgn="base" hangingPunct="0">
        <a:spcBef>
          <a:spcPct val="0"/>
        </a:spcBef>
        <a:spcAft>
          <a:spcPct val="0"/>
        </a:spcAft>
        <a:defRPr kumimoji="1" sz="4400">
          <a:solidFill>
            <a:schemeClr val="tx2"/>
          </a:solidFill>
          <a:latin typeface="Tahoma" pitchFamily="34" charset="0"/>
          <a:ea typeface="黑体" pitchFamily="2" charset="-122"/>
        </a:defRPr>
      </a:lvl4pPr>
      <a:lvl5pPr algn="l" rtl="0" eaLnBrk="0" fontAlgn="base" hangingPunct="0">
        <a:spcBef>
          <a:spcPct val="0"/>
        </a:spcBef>
        <a:spcAft>
          <a:spcPct val="0"/>
        </a:spcAft>
        <a:defRPr kumimoji="1" sz="4400">
          <a:solidFill>
            <a:schemeClr val="tx2"/>
          </a:solidFill>
          <a:latin typeface="Tahoma" pitchFamily="34" charset="0"/>
          <a:ea typeface="黑体" pitchFamily="2" charset="-122"/>
        </a:defRPr>
      </a:lvl5pPr>
      <a:lvl6pPr marL="457200" algn="l" rtl="0" fontAlgn="base">
        <a:spcBef>
          <a:spcPct val="0"/>
        </a:spcBef>
        <a:spcAft>
          <a:spcPct val="0"/>
        </a:spcAft>
        <a:defRPr kumimoji="1" sz="4400">
          <a:solidFill>
            <a:schemeClr val="tx2"/>
          </a:solidFill>
          <a:latin typeface="Tahoma" pitchFamily="34" charset="0"/>
          <a:ea typeface="黑体" pitchFamily="2" charset="-122"/>
        </a:defRPr>
      </a:lvl6pPr>
      <a:lvl7pPr marL="914400" algn="l" rtl="0" fontAlgn="base">
        <a:spcBef>
          <a:spcPct val="0"/>
        </a:spcBef>
        <a:spcAft>
          <a:spcPct val="0"/>
        </a:spcAft>
        <a:defRPr kumimoji="1" sz="4400">
          <a:solidFill>
            <a:schemeClr val="tx2"/>
          </a:solidFill>
          <a:latin typeface="Tahoma" pitchFamily="34" charset="0"/>
          <a:ea typeface="黑体" pitchFamily="2" charset="-122"/>
        </a:defRPr>
      </a:lvl7pPr>
      <a:lvl8pPr marL="1371600" algn="l" rtl="0" fontAlgn="base">
        <a:spcBef>
          <a:spcPct val="0"/>
        </a:spcBef>
        <a:spcAft>
          <a:spcPct val="0"/>
        </a:spcAft>
        <a:defRPr kumimoji="1" sz="4400">
          <a:solidFill>
            <a:schemeClr val="tx2"/>
          </a:solidFill>
          <a:latin typeface="Tahoma" pitchFamily="34" charset="0"/>
          <a:ea typeface="黑体" pitchFamily="2" charset="-122"/>
        </a:defRPr>
      </a:lvl8pPr>
      <a:lvl9pPr marL="1828800" algn="l" rtl="0" fontAlgn="base">
        <a:spcBef>
          <a:spcPct val="0"/>
        </a:spcBef>
        <a:spcAft>
          <a:spcPct val="0"/>
        </a:spcAft>
        <a:defRPr kumimoji="1" sz="4400">
          <a:solidFill>
            <a:schemeClr val="tx2"/>
          </a:solidFill>
          <a:latin typeface="Tahoma" pitchFamily="34" charset="0"/>
          <a:ea typeface="黑体" pitchFamily="2" charset="-122"/>
        </a:defRPr>
      </a:lvl9pPr>
    </p:titleStyle>
    <p:bodyStyle>
      <a:lvl1pPr marL="342900" indent="-342900" algn="just" rtl="0" eaLnBrk="0" fontAlgn="base" hangingPunct="0">
        <a:spcBef>
          <a:spcPct val="20000"/>
        </a:spcBef>
        <a:spcAft>
          <a:spcPct val="0"/>
        </a:spcAft>
        <a:buClr>
          <a:schemeClr val="folHlink"/>
        </a:buClr>
        <a:buSzPct val="60000"/>
        <a:buFont typeface="Wingdings" panose="05000000000000000000" pitchFamily="2" charset="2"/>
        <a:buChar char="n"/>
        <a:defRPr kumimoji="1" sz="3200" b="1">
          <a:solidFill>
            <a:schemeClr val="tx1"/>
          </a:solidFill>
          <a:latin typeface="+mn-lt"/>
          <a:ea typeface="+mn-ea"/>
          <a:cs typeface="+mn-cs"/>
        </a:defRPr>
      </a:lvl1pPr>
      <a:lvl2pPr marL="742950" indent="-285750" algn="just" rtl="0" eaLnBrk="0" fontAlgn="base" hangingPunct="0">
        <a:spcBef>
          <a:spcPct val="20000"/>
        </a:spcBef>
        <a:spcAft>
          <a:spcPct val="0"/>
        </a:spcAft>
        <a:buClr>
          <a:schemeClr val="hlink"/>
        </a:buClr>
        <a:buSzPct val="55000"/>
        <a:buFont typeface="Wingdings" panose="05000000000000000000" pitchFamily="2" charset="2"/>
        <a:buChar char="n"/>
        <a:defRPr kumimoji="1" sz="2800" b="1">
          <a:solidFill>
            <a:schemeClr val="tx1"/>
          </a:solidFill>
          <a:latin typeface="+mn-lt"/>
          <a:ea typeface="+mn-ea"/>
        </a:defRPr>
      </a:lvl2pPr>
      <a:lvl3pPr marL="1143000" indent="-228600" algn="just" rtl="0" eaLnBrk="0" fontAlgn="base" hangingPunct="0">
        <a:spcBef>
          <a:spcPct val="20000"/>
        </a:spcBef>
        <a:spcAft>
          <a:spcPct val="0"/>
        </a:spcAft>
        <a:buClr>
          <a:schemeClr val="folHlink"/>
        </a:buClr>
        <a:buSzPct val="50000"/>
        <a:buFont typeface="Wingdings" panose="05000000000000000000" pitchFamily="2" charset="2"/>
        <a:buChar char="n"/>
        <a:defRPr kumimoji="1" sz="2400" b="1">
          <a:solidFill>
            <a:schemeClr val="tx1"/>
          </a:solidFill>
          <a:latin typeface="+mn-lt"/>
          <a:ea typeface="+mn-ea"/>
        </a:defRPr>
      </a:lvl3pPr>
      <a:lvl4pPr marL="1600200" indent="-228600" algn="just" rtl="0" eaLnBrk="0" fontAlgn="base" hangingPunct="0">
        <a:spcBef>
          <a:spcPct val="20000"/>
        </a:spcBef>
        <a:spcAft>
          <a:spcPct val="0"/>
        </a:spcAft>
        <a:buClr>
          <a:schemeClr val="accent2"/>
        </a:buClr>
        <a:buSzPct val="55000"/>
        <a:buFont typeface="Wingdings" panose="05000000000000000000" pitchFamily="2" charset="2"/>
        <a:buChar char="n"/>
        <a:defRPr kumimoji="1" sz="2000" b="1">
          <a:solidFill>
            <a:schemeClr val="tx1"/>
          </a:solidFill>
          <a:latin typeface="+mn-lt"/>
          <a:ea typeface="+mn-ea"/>
        </a:defRPr>
      </a:lvl4pPr>
      <a:lvl5pPr marL="2057400" indent="-228600" algn="just" rtl="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mn-lt"/>
          <a:ea typeface="+mn-ea"/>
        </a:defRPr>
      </a:lvl5pPr>
      <a:lvl6pPr marL="2514600" indent="-228600" algn="just"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6pPr>
      <a:lvl7pPr marL="2971800" indent="-228600" algn="just"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7pPr>
      <a:lvl8pPr marL="3429000" indent="-228600" algn="just"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8pPr>
      <a:lvl9pPr marL="3886200" indent="-228600" algn="just"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14"/>
          <p:cNvGrpSpPr>
            <a:grpSpLocks/>
          </p:cNvGrpSpPr>
          <p:nvPr userDrawn="1"/>
        </p:nvGrpSpPr>
        <p:grpSpPr bwMode="auto">
          <a:xfrm>
            <a:off x="127000" y="547688"/>
            <a:ext cx="8542338" cy="1052512"/>
            <a:chOff x="80" y="624"/>
            <a:chExt cx="5381" cy="663"/>
          </a:xfrm>
        </p:grpSpPr>
        <p:sp>
          <p:nvSpPr>
            <p:cNvPr id="1032" name="Rectangle 2"/>
            <p:cNvSpPr>
              <a:spLocks noChangeArrowheads="1"/>
            </p:cNvSpPr>
            <p:nvPr/>
          </p:nvSpPr>
          <p:spPr bwMode="ltGray">
            <a:xfrm>
              <a:off x="263" y="692"/>
              <a:ext cx="276" cy="29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endParaRPr lang="zh-CN" altLang="zh-CN" smtClean="0">
                <a:solidFill>
                  <a:srgbClr val="000000"/>
                </a:solidFill>
              </a:endParaRPr>
            </a:p>
          </p:txBody>
        </p:sp>
        <p:sp>
          <p:nvSpPr>
            <p:cNvPr id="1033" name="Rectangle 3"/>
            <p:cNvSpPr>
              <a:spLocks noChangeArrowheads="1"/>
            </p:cNvSpPr>
            <p:nvPr/>
          </p:nvSpPr>
          <p:spPr bwMode="ltGray">
            <a:xfrm>
              <a:off x="504" y="692"/>
              <a:ext cx="207" cy="299"/>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endParaRPr lang="zh-CN" altLang="zh-CN" smtClean="0">
                <a:solidFill>
                  <a:srgbClr val="000000"/>
                </a:solidFill>
              </a:endParaRPr>
            </a:p>
          </p:txBody>
        </p:sp>
        <p:sp>
          <p:nvSpPr>
            <p:cNvPr id="1034" name="Rectangle 4"/>
            <p:cNvSpPr>
              <a:spLocks noChangeArrowheads="1"/>
            </p:cNvSpPr>
            <p:nvPr/>
          </p:nvSpPr>
          <p:spPr bwMode="ltGray">
            <a:xfrm>
              <a:off x="341" y="958"/>
              <a:ext cx="266" cy="29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endParaRPr lang="zh-CN" altLang="zh-CN" smtClean="0">
                <a:solidFill>
                  <a:srgbClr val="000000"/>
                </a:solidFill>
              </a:endParaRPr>
            </a:p>
          </p:txBody>
        </p:sp>
        <p:sp>
          <p:nvSpPr>
            <p:cNvPr id="1035" name="Rectangle 5"/>
            <p:cNvSpPr>
              <a:spLocks noChangeArrowheads="1"/>
            </p:cNvSpPr>
            <p:nvPr/>
          </p:nvSpPr>
          <p:spPr bwMode="ltGray">
            <a:xfrm>
              <a:off x="574" y="958"/>
              <a:ext cx="232" cy="299"/>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endParaRPr lang="zh-CN" altLang="zh-CN" smtClean="0">
                <a:solidFill>
                  <a:srgbClr val="000000"/>
                </a:solidFill>
              </a:endParaRPr>
            </a:p>
          </p:txBody>
        </p:sp>
        <p:sp>
          <p:nvSpPr>
            <p:cNvPr id="1036" name="Rectangle 6"/>
            <p:cNvSpPr>
              <a:spLocks noChangeArrowheads="1"/>
            </p:cNvSpPr>
            <p:nvPr/>
          </p:nvSpPr>
          <p:spPr bwMode="ltGray">
            <a:xfrm>
              <a:off x="80" y="912"/>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endParaRPr lang="zh-CN" altLang="zh-CN" smtClean="0">
                <a:solidFill>
                  <a:srgbClr val="000000"/>
                </a:solidFill>
              </a:endParaRPr>
            </a:p>
          </p:txBody>
        </p:sp>
        <p:sp>
          <p:nvSpPr>
            <p:cNvPr id="1037" name="Rectangle 7"/>
            <p:cNvSpPr>
              <a:spLocks noChangeArrowheads="1"/>
            </p:cNvSpPr>
            <p:nvPr/>
          </p:nvSpPr>
          <p:spPr bwMode="gray">
            <a:xfrm>
              <a:off x="480" y="624"/>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endParaRPr lang="zh-CN" altLang="zh-CN" smtClean="0">
                <a:solidFill>
                  <a:srgbClr val="000000"/>
                </a:solidFill>
              </a:endParaRPr>
            </a:p>
          </p:txBody>
        </p:sp>
        <p:sp>
          <p:nvSpPr>
            <p:cNvPr id="1038" name="Rectangle 8"/>
            <p:cNvSpPr>
              <a:spLocks noChangeArrowheads="1"/>
            </p:cNvSpPr>
            <p:nvPr/>
          </p:nvSpPr>
          <p:spPr bwMode="gray">
            <a:xfrm>
              <a:off x="279" y="1122"/>
              <a:ext cx="5182" cy="2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endParaRPr lang="zh-CN" altLang="zh-CN" smtClean="0">
                <a:solidFill>
                  <a:srgbClr val="000000"/>
                </a:solidFill>
              </a:endParaRPr>
            </a:p>
          </p:txBody>
        </p:sp>
      </p:grpSp>
      <p:sp>
        <p:nvSpPr>
          <p:cNvPr id="1027" name="Rectangle 9"/>
          <p:cNvSpPr>
            <a:spLocks noGrp="1" noChangeArrowheads="1"/>
          </p:cNvSpPr>
          <p:nvPr>
            <p:ph type="title"/>
          </p:nvPr>
        </p:nvSpPr>
        <p:spPr bwMode="auto">
          <a:xfrm>
            <a:off x="1066800" y="3048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28" name="Rectangle 10"/>
          <p:cNvSpPr>
            <a:spLocks noGrp="1" noChangeArrowheads="1"/>
          </p:cNvSpPr>
          <p:nvPr>
            <p:ph type="body" idx="1"/>
          </p:nvPr>
        </p:nvSpPr>
        <p:spPr bwMode="auto">
          <a:xfrm>
            <a:off x="381000" y="1752600"/>
            <a:ext cx="8574088" cy="437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8203" name="Rectangle 11"/>
          <p:cNvSpPr>
            <a:spLocks noGrp="1" noChangeArrowheads="1"/>
          </p:cNvSpPr>
          <p:nvPr>
            <p:ph type="dt" sz="half" idx="2"/>
          </p:nvPr>
        </p:nvSpPr>
        <p:spPr bwMode="auto">
          <a:xfrm>
            <a:off x="9144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kumimoji="0" sz="1400"/>
            </a:lvl1pPr>
          </a:lstStyle>
          <a:p>
            <a:pPr fontAlgn="base">
              <a:spcBef>
                <a:spcPct val="0"/>
              </a:spcBef>
              <a:spcAft>
                <a:spcPct val="0"/>
              </a:spcAft>
              <a:defRPr/>
            </a:pPr>
            <a:endParaRPr lang="en-US" altLang="zh-CN">
              <a:solidFill>
                <a:srgbClr val="000000"/>
              </a:solidFill>
            </a:endParaRPr>
          </a:p>
        </p:txBody>
      </p:sp>
      <p:sp>
        <p:nvSpPr>
          <p:cNvPr id="8204" name="Rectangle 12"/>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kumimoji="0" sz="1400"/>
            </a:lvl1pPr>
          </a:lstStyle>
          <a:p>
            <a:pPr fontAlgn="base">
              <a:spcBef>
                <a:spcPct val="0"/>
              </a:spcBef>
              <a:spcAft>
                <a:spcPct val="0"/>
              </a:spcAft>
              <a:defRPr/>
            </a:pPr>
            <a:endParaRPr lang="en-US" altLang="zh-CN">
              <a:solidFill>
                <a:srgbClr val="000000"/>
              </a:solidFill>
            </a:endParaRPr>
          </a:p>
        </p:txBody>
      </p:sp>
      <p:sp>
        <p:nvSpPr>
          <p:cNvPr id="8205" name="Rectangle 13"/>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0" sz="1400" smtClean="0"/>
            </a:lvl1pPr>
          </a:lstStyle>
          <a:p>
            <a:pPr fontAlgn="base">
              <a:spcBef>
                <a:spcPct val="0"/>
              </a:spcBef>
              <a:spcAft>
                <a:spcPct val="0"/>
              </a:spcAft>
              <a:defRPr/>
            </a:pPr>
            <a:fld id="{2A518C26-95C6-4213-8CA1-BCC3CCBAE1E7}" type="slidenum">
              <a:rPr lang="en-US" altLang="zh-CN">
                <a:solidFill>
                  <a:srgbClr val="000000"/>
                </a:solidFill>
              </a:rPr>
              <a:pPr fontAlgn="base">
                <a:spcBef>
                  <a:spcPct val="0"/>
                </a:spcBef>
                <a:spcAft>
                  <a:spcPct val="0"/>
                </a:spcAft>
                <a:defRPr/>
              </a:pPr>
              <a:t>‹#›</a:t>
            </a:fld>
            <a:endParaRPr lang="en-US" altLang="zh-CN">
              <a:solidFill>
                <a:srgbClr val="000000"/>
              </a:solidFill>
            </a:endParaRPr>
          </a:p>
        </p:txBody>
      </p:sp>
    </p:spTree>
    <p:extLst>
      <p:ext uri="{BB962C8B-B14F-4D97-AF65-F5344CB8AC3E}">
        <p14:creationId xmlns:p14="http://schemas.microsoft.com/office/powerpoint/2010/main" val="271440926"/>
      </p:ext>
    </p:extLst>
  </p:cSld>
  <p:clrMap bg1="lt1" tx1="dk1" bg2="lt2" tx2="dk2" accent1="accent1" accent2="accent2" accent3="accent3" accent4="accent4" accent5="accent5" accent6="accent6" hlink="hlink" folHlink="folHlink"/>
  <p:sldLayoutIdLst>
    <p:sldLayoutId id="2147483954" r:id="rId1"/>
    <p:sldLayoutId id="2147483955" r:id="rId2"/>
    <p:sldLayoutId id="2147483956" r:id="rId3"/>
    <p:sldLayoutId id="2147483957" r:id="rId4"/>
    <p:sldLayoutId id="2147483958" r:id="rId5"/>
    <p:sldLayoutId id="2147483959" r:id="rId6"/>
    <p:sldLayoutId id="2147483960" r:id="rId7"/>
    <p:sldLayoutId id="2147483961" r:id="rId8"/>
    <p:sldLayoutId id="2147483962" r:id="rId9"/>
    <p:sldLayoutId id="2147483963" r:id="rId10"/>
    <p:sldLayoutId id="2147483964" r:id="rId11"/>
  </p:sldLayoutIdLst>
  <p:transition spd="slow">
    <p:random/>
  </p:transition>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itchFamily="34" charset="0"/>
          <a:ea typeface="黑体" pitchFamily="2" charset="-122"/>
        </a:defRPr>
      </a:lvl2pPr>
      <a:lvl3pPr algn="l" rtl="0" eaLnBrk="0" fontAlgn="base" hangingPunct="0">
        <a:spcBef>
          <a:spcPct val="0"/>
        </a:spcBef>
        <a:spcAft>
          <a:spcPct val="0"/>
        </a:spcAft>
        <a:defRPr kumimoji="1" sz="4400">
          <a:solidFill>
            <a:schemeClr val="tx2"/>
          </a:solidFill>
          <a:latin typeface="Tahoma" pitchFamily="34" charset="0"/>
          <a:ea typeface="黑体" pitchFamily="2" charset="-122"/>
        </a:defRPr>
      </a:lvl3pPr>
      <a:lvl4pPr algn="l" rtl="0" eaLnBrk="0" fontAlgn="base" hangingPunct="0">
        <a:spcBef>
          <a:spcPct val="0"/>
        </a:spcBef>
        <a:spcAft>
          <a:spcPct val="0"/>
        </a:spcAft>
        <a:defRPr kumimoji="1" sz="4400">
          <a:solidFill>
            <a:schemeClr val="tx2"/>
          </a:solidFill>
          <a:latin typeface="Tahoma" pitchFamily="34" charset="0"/>
          <a:ea typeface="黑体" pitchFamily="2" charset="-122"/>
        </a:defRPr>
      </a:lvl4pPr>
      <a:lvl5pPr algn="l" rtl="0" eaLnBrk="0" fontAlgn="base" hangingPunct="0">
        <a:spcBef>
          <a:spcPct val="0"/>
        </a:spcBef>
        <a:spcAft>
          <a:spcPct val="0"/>
        </a:spcAft>
        <a:defRPr kumimoji="1" sz="4400">
          <a:solidFill>
            <a:schemeClr val="tx2"/>
          </a:solidFill>
          <a:latin typeface="Tahoma" pitchFamily="34" charset="0"/>
          <a:ea typeface="黑体" pitchFamily="2" charset="-122"/>
        </a:defRPr>
      </a:lvl5pPr>
      <a:lvl6pPr marL="457200" algn="l" rtl="0" fontAlgn="base">
        <a:spcBef>
          <a:spcPct val="0"/>
        </a:spcBef>
        <a:spcAft>
          <a:spcPct val="0"/>
        </a:spcAft>
        <a:defRPr kumimoji="1" sz="4400">
          <a:solidFill>
            <a:schemeClr val="tx2"/>
          </a:solidFill>
          <a:latin typeface="Tahoma" pitchFamily="34" charset="0"/>
          <a:ea typeface="黑体" pitchFamily="2" charset="-122"/>
        </a:defRPr>
      </a:lvl6pPr>
      <a:lvl7pPr marL="914400" algn="l" rtl="0" fontAlgn="base">
        <a:spcBef>
          <a:spcPct val="0"/>
        </a:spcBef>
        <a:spcAft>
          <a:spcPct val="0"/>
        </a:spcAft>
        <a:defRPr kumimoji="1" sz="4400">
          <a:solidFill>
            <a:schemeClr val="tx2"/>
          </a:solidFill>
          <a:latin typeface="Tahoma" pitchFamily="34" charset="0"/>
          <a:ea typeface="黑体" pitchFamily="2" charset="-122"/>
        </a:defRPr>
      </a:lvl7pPr>
      <a:lvl8pPr marL="1371600" algn="l" rtl="0" fontAlgn="base">
        <a:spcBef>
          <a:spcPct val="0"/>
        </a:spcBef>
        <a:spcAft>
          <a:spcPct val="0"/>
        </a:spcAft>
        <a:defRPr kumimoji="1" sz="4400">
          <a:solidFill>
            <a:schemeClr val="tx2"/>
          </a:solidFill>
          <a:latin typeface="Tahoma" pitchFamily="34" charset="0"/>
          <a:ea typeface="黑体" pitchFamily="2" charset="-122"/>
        </a:defRPr>
      </a:lvl8pPr>
      <a:lvl9pPr marL="1828800" algn="l" rtl="0" fontAlgn="base">
        <a:spcBef>
          <a:spcPct val="0"/>
        </a:spcBef>
        <a:spcAft>
          <a:spcPct val="0"/>
        </a:spcAft>
        <a:defRPr kumimoji="1" sz="4400">
          <a:solidFill>
            <a:schemeClr val="tx2"/>
          </a:solidFill>
          <a:latin typeface="Tahoma" pitchFamily="34" charset="0"/>
          <a:ea typeface="黑体" pitchFamily="2" charset="-122"/>
        </a:defRPr>
      </a:lvl9pPr>
    </p:titleStyle>
    <p:bodyStyle>
      <a:lvl1pPr marL="342900" indent="-342900" algn="just" rtl="0" eaLnBrk="0" fontAlgn="base" hangingPunct="0">
        <a:spcBef>
          <a:spcPct val="20000"/>
        </a:spcBef>
        <a:spcAft>
          <a:spcPct val="0"/>
        </a:spcAft>
        <a:buClr>
          <a:schemeClr val="folHlink"/>
        </a:buClr>
        <a:buSzPct val="60000"/>
        <a:buFont typeface="Wingdings" panose="05000000000000000000" pitchFamily="2" charset="2"/>
        <a:buChar char="n"/>
        <a:defRPr kumimoji="1" sz="3200" b="1">
          <a:solidFill>
            <a:schemeClr val="tx1"/>
          </a:solidFill>
          <a:latin typeface="+mn-lt"/>
          <a:ea typeface="+mn-ea"/>
          <a:cs typeface="+mn-cs"/>
        </a:defRPr>
      </a:lvl1pPr>
      <a:lvl2pPr marL="742950" indent="-285750" algn="just" rtl="0" eaLnBrk="0" fontAlgn="base" hangingPunct="0">
        <a:spcBef>
          <a:spcPct val="20000"/>
        </a:spcBef>
        <a:spcAft>
          <a:spcPct val="0"/>
        </a:spcAft>
        <a:buClr>
          <a:schemeClr val="hlink"/>
        </a:buClr>
        <a:buSzPct val="55000"/>
        <a:buFont typeface="Wingdings" panose="05000000000000000000" pitchFamily="2" charset="2"/>
        <a:buChar char="n"/>
        <a:defRPr kumimoji="1" sz="2800" b="1">
          <a:solidFill>
            <a:schemeClr val="tx1"/>
          </a:solidFill>
          <a:latin typeface="+mn-lt"/>
          <a:ea typeface="+mn-ea"/>
        </a:defRPr>
      </a:lvl2pPr>
      <a:lvl3pPr marL="1143000" indent="-228600" algn="just" rtl="0" eaLnBrk="0" fontAlgn="base" hangingPunct="0">
        <a:spcBef>
          <a:spcPct val="20000"/>
        </a:spcBef>
        <a:spcAft>
          <a:spcPct val="0"/>
        </a:spcAft>
        <a:buClr>
          <a:schemeClr val="folHlink"/>
        </a:buClr>
        <a:buSzPct val="50000"/>
        <a:buFont typeface="Wingdings" panose="05000000000000000000" pitchFamily="2" charset="2"/>
        <a:buChar char="n"/>
        <a:defRPr kumimoji="1" sz="2400" b="1">
          <a:solidFill>
            <a:schemeClr val="tx1"/>
          </a:solidFill>
          <a:latin typeface="+mn-lt"/>
          <a:ea typeface="+mn-ea"/>
        </a:defRPr>
      </a:lvl3pPr>
      <a:lvl4pPr marL="1600200" indent="-228600" algn="just" rtl="0" eaLnBrk="0" fontAlgn="base" hangingPunct="0">
        <a:spcBef>
          <a:spcPct val="20000"/>
        </a:spcBef>
        <a:spcAft>
          <a:spcPct val="0"/>
        </a:spcAft>
        <a:buClr>
          <a:schemeClr val="accent2"/>
        </a:buClr>
        <a:buSzPct val="55000"/>
        <a:buFont typeface="Wingdings" panose="05000000000000000000" pitchFamily="2" charset="2"/>
        <a:buChar char="n"/>
        <a:defRPr kumimoji="1" sz="2000" b="1">
          <a:solidFill>
            <a:schemeClr val="tx1"/>
          </a:solidFill>
          <a:latin typeface="+mn-lt"/>
          <a:ea typeface="+mn-ea"/>
        </a:defRPr>
      </a:lvl4pPr>
      <a:lvl5pPr marL="2057400" indent="-228600" algn="just" rtl="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mn-lt"/>
          <a:ea typeface="+mn-ea"/>
        </a:defRPr>
      </a:lvl5pPr>
      <a:lvl6pPr marL="2514600" indent="-228600" algn="just"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6pPr>
      <a:lvl7pPr marL="2971800" indent="-228600" algn="just"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7pPr>
      <a:lvl8pPr marL="3429000" indent="-228600" algn="just"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8pPr>
      <a:lvl9pPr marL="3886200" indent="-228600" algn="just"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14"/>
          <p:cNvGrpSpPr>
            <a:grpSpLocks/>
          </p:cNvGrpSpPr>
          <p:nvPr userDrawn="1"/>
        </p:nvGrpSpPr>
        <p:grpSpPr bwMode="auto">
          <a:xfrm>
            <a:off x="127000" y="547688"/>
            <a:ext cx="8542338" cy="1052512"/>
            <a:chOff x="80" y="624"/>
            <a:chExt cx="5381" cy="663"/>
          </a:xfrm>
        </p:grpSpPr>
        <p:sp>
          <p:nvSpPr>
            <p:cNvPr id="1032" name="Rectangle 2"/>
            <p:cNvSpPr>
              <a:spLocks noChangeArrowheads="1"/>
            </p:cNvSpPr>
            <p:nvPr/>
          </p:nvSpPr>
          <p:spPr bwMode="ltGray">
            <a:xfrm>
              <a:off x="263" y="692"/>
              <a:ext cx="276" cy="29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endParaRPr lang="zh-CN" altLang="zh-CN" smtClean="0">
                <a:solidFill>
                  <a:srgbClr val="000000"/>
                </a:solidFill>
              </a:endParaRPr>
            </a:p>
          </p:txBody>
        </p:sp>
        <p:sp>
          <p:nvSpPr>
            <p:cNvPr id="1033" name="Rectangle 3"/>
            <p:cNvSpPr>
              <a:spLocks noChangeArrowheads="1"/>
            </p:cNvSpPr>
            <p:nvPr/>
          </p:nvSpPr>
          <p:spPr bwMode="ltGray">
            <a:xfrm>
              <a:off x="504" y="692"/>
              <a:ext cx="207" cy="299"/>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endParaRPr lang="zh-CN" altLang="zh-CN" smtClean="0">
                <a:solidFill>
                  <a:srgbClr val="000000"/>
                </a:solidFill>
              </a:endParaRPr>
            </a:p>
          </p:txBody>
        </p:sp>
        <p:sp>
          <p:nvSpPr>
            <p:cNvPr id="1034" name="Rectangle 4"/>
            <p:cNvSpPr>
              <a:spLocks noChangeArrowheads="1"/>
            </p:cNvSpPr>
            <p:nvPr/>
          </p:nvSpPr>
          <p:spPr bwMode="ltGray">
            <a:xfrm>
              <a:off x="341" y="958"/>
              <a:ext cx="266" cy="29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endParaRPr lang="zh-CN" altLang="zh-CN" smtClean="0">
                <a:solidFill>
                  <a:srgbClr val="000000"/>
                </a:solidFill>
              </a:endParaRPr>
            </a:p>
          </p:txBody>
        </p:sp>
        <p:sp>
          <p:nvSpPr>
            <p:cNvPr id="1035" name="Rectangle 5"/>
            <p:cNvSpPr>
              <a:spLocks noChangeArrowheads="1"/>
            </p:cNvSpPr>
            <p:nvPr/>
          </p:nvSpPr>
          <p:spPr bwMode="ltGray">
            <a:xfrm>
              <a:off x="574" y="958"/>
              <a:ext cx="232" cy="299"/>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endParaRPr lang="zh-CN" altLang="zh-CN" smtClean="0">
                <a:solidFill>
                  <a:srgbClr val="000000"/>
                </a:solidFill>
              </a:endParaRPr>
            </a:p>
          </p:txBody>
        </p:sp>
        <p:sp>
          <p:nvSpPr>
            <p:cNvPr id="1036" name="Rectangle 6"/>
            <p:cNvSpPr>
              <a:spLocks noChangeArrowheads="1"/>
            </p:cNvSpPr>
            <p:nvPr/>
          </p:nvSpPr>
          <p:spPr bwMode="ltGray">
            <a:xfrm>
              <a:off x="80" y="912"/>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endParaRPr lang="zh-CN" altLang="zh-CN" smtClean="0">
                <a:solidFill>
                  <a:srgbClr val="000000"/>
                </a:solidFill>
              </a:endParaRPr>
            </a:p>
          </p:txBody>
        </p:sp>
        <p:sp>
          <p:nvSpPr>
            <p:cNvPr id="1037" name="Rectangle 7"/>
            <p:cNvSpPr>
              <a:spLocks noChangeArrowheads="1"/>
            </p:cNvSpPr>
            <p:nvPr/>
          </p:nvSpPr>
          <p:spPr bwMode="gray">
            <a:xfrm>
              <a:off x="480" y="624"/>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endParaRPr lang="zh-CN" altLang="zh-CN" smtClean="0">
                <a:solidFill>
                  <a:srgbClr val="000000"/>
                </a:solidFill>
              </a:endParaRPr>
            </a:p>
          </p:txBody>
        </p:sp>
        <p:sp>
          <p:nvSpPr>
            <p:cNvPr id="1038" name="Rectangle 8"/>
            <p:cNvSpPr>
              <a:spLocks noChangeArrowheads="1"/>
            </p:cNvSpPr>
            <p:nvPr/>
          </p:nvSpPr>
          <p:spPr bwMode="gray">
            <a:xfrm>
              <a:off x="279" y="1122"/>
              <a:ext cx="5182" cy="2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endParaRPr lang="zh-CN" altLang="zh-CN" smtClean="0">
                <a:solidFill>
                  <a:srgbClr val="000000"/>
                </a:solidFill>
              </a:endParaRPr>
            </a:p>
          </p:txBody>
        </p:sp>
      </p:grpSp>
      <p:sp>
        <p:nvSpPr>
          <p:cNvPr id="1027" name="Rectangle 9"/>
          <p:cNvSpPr>
            <a:spLocks noGrp="1" noChangeArrowheads="1"/>
          </p:cNvSpPr>
          <p:nvPr>
            <p:ph type="title"/>
          </p:nvPr>
        </p:nvSpPr>
        <p:spPr bwMode="auto">
          <a:xfrm>
            <a:off x="1066800" y="3048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28" name="Rectangle 10"/>
          <p:cNvSpPr>
            <a:spLocks noGrp="1" noChangeArrowheads="1"/>
          </p:cNvSpPr>
          <p:nvPr>
            <p:ph type="body" idx="1"/>
          </p:nvPr>
        </p:nvSpPr>
        <p:spPr bwMode="auto">
          <a:xfrm>
            <a:off x="381000" y="1752600"/>
            <a:ext cx="8574088" cy="437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8203" name="Rectangle 11"/>
          <p:cNvSpPr>
            <a:spLocks noGrp="1" noChangeArrowheads="1"/>
          </p:cNvSpPr>
          <p:nvPr>
            <p:ph type="dt" sz="half" idx="2"/>
          </p:nvPr>
        </p:nvSpPr>
        <p:spPr bwMode="auto">
          <a:xfrm>
            <a:off x="9144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kumimoji="0" sz="1400"/>
            </a:lvl1pPr>
          </a:lstStyle>
          <a:p>
            <a:pPr fontAlgn="base">
              <a:spcBef>
                <a:spcPct val="0"/>
              </a:spcBef>
              <a:spcAft>
                <a:spcPct val="0"/>
              </a:spcAft>
              <a:defRPr/>
            </a:pPr>
            <a:endParaRPr lang="en-US" altLang="zh-CN">
              <a:solidFill>
                <a:srgbClr val="000000"/>
              </a:solidFill>
            </a:endParaRPr>
          </a:p>
        </p:txBody>
      </p:sp>
      <p:sp>
        <p:nvSpPr>
          <p:cNvPr id="8204" name="Rectangle 12"/>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kumimoji="0" sz="1400"/>
            </a:lvl1pPr>
          </a:lstStyle>
          <a:p>
            <a:pPr fontAlgn="base">
              <a:spcBef>
                <a:spcPct val="0"/>
              </a:spcBef>
              <a:spcAft>
                <a:spcPct val="0"/>
              </a:spcAft>
              <a:defRPr/>
            </a:pPr>
            <a:endParaRPr lang="en-US" altLang="zh-CN">
              <a:solidFill>
                <a:srgbClr val="000000"/>
              </a:solidFill>
            </a:endParaRPr>
          </a:p>
        </p:txBody>
      </p:sp>
      <p:sp>
        <p:nvSpPr>
          <p:cNvPr id="8205" name="Rectangle 13"/>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0" sz="1400" smtClean="0"/>
            </a:lvl1pPr>
          </a:lstStyle>
          <a:p>
            <a:pPr fontAlgn="base">
              <a:spcBef>
                <a:spcPct val="0"/>
              </a:spcBef>
              <a:spcAft>
                <a:spcPct val="0"/>
              </a:spcAft>
              <a:defRPr/>
            </a:pPr>
            <a:fld id="{2A518C26-95C6-4213-8CA1-BCC3CCBAE1E7}" type="slidenum">
              <a:rPr lang="en-US" altLang="zh-CN">
                <a:solidFill>
                  <a:srgbClr val="000000"/>
                </a:solidFill>
              </a:rPr>
              <a:pPr fontAlgn="base">
                <a:spcBef>
                  <a:spcPct val="0"/>
                </a:spcBef>
                <a:spcAft>
                  <a:spcPct val="0"/>
                </a:spcAft>
                <a:defRPr/>
              </a:pPr>
              <a:t>‹#›</a:t>
            </a:fld>
            <a:endParaRPr lang="en-US" altLang="zh-CN">
              <a:solidFill>
                <a:srgbClr val="000000"/>
              </a:solidFill>
            </a:endParaRPr>
          </a:p>
        </p:txBody>
      </p:sp>
    </p:spTree>
    <p:extLst>
      <p:ext uri="{BB962C8B-B14F-4D97-AF65-F5344CB8AC3E}">
        <p14:creationId xmlns:p14="http://schemas.microsoft.com/office/powerpoint/2010/main" val="1185703771"/>
      </p:ext>
    </p:extLst>
  </p:cSld>
  <p:clrMap bg1="lt1" tx1="dk1" bg2="lt2" tx2="dk2" accent1="accent1" accent2="accent2" accent3="accent3" accent4="accent4" accent5="accent5" accent6="accent6" hlink="hlink" folHlink="folHlink"/>
  <p:sldLayoutIdLst>
    <p:sldLayoutId id="2147483966" r:id="rId1"/>
    <p:sldLayoutId id="2147483967" r:id="rId2"/>
    <p:sldLayoutId id="2147483968" r:id="rId3"/>
    <p:sldLayoutId id="2147483969" r:id="rId4"/>
    <p:sldLayoutId id="2147483970" r:id="rId5"/>
    <p:sldLayoutId id="2147483971" r:id="rId6"/>
    <p:sldLayoutId id="2147483972" r:id="rId7"/>
    <p:sldLayoutId id="2147483973" r:id="rId8"/>
    <p:sldLayoutId id="2147483974" r:id="rId9"/>
    <p:sldLayoutId id="2147483975" r:id="rId10"/>
    <p:sldLayoutId id="2147483976" r:id="rId11"/>
  </p:sldLayoutIdLst>
  <p:transition spd="slow">
    <p:random/>
  </p:transition>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itchFamily="34" charset="0"/>
          <a:ea typeface="黑体" pitchFamily="2" charset="-122"/>
        </a:defRPr>
      </a:lvl2pPr>
      <a:lvl3pPr algn="l" rtl="0" eaLnBrk="0" fontAlgn="base" hangingPunct="0">
        <a:spcBef>
          <a:spcPct val="0"/>
        </a:spcBef>
        <a:spcAft>
          <a:spcPct val="0"/>
        </a:spcAft>
        <a:defRPr kumimoji="1" sz="4400">
          <a:solidFill>
            <a:schemeClr val="tx2"/>
          </a:solidFill>
          <a:latin typeface="Tahoma" pitchFamily="34" charset="0"/>
          <a:ea typeface="黑体" pitchFamily="2" charset="-122"/>
        </a:defRPr>
      </a:lvl3pPr>
      <a:lvl4pPr algn="l" rtl="0" eaLnBrk="0" fontAlgn="base" hangingPunct="0">
        <a:spcBef>
          <a:spcPct val="0"/>
        </a:spcBef>
        <a:spcAft>
          <a:spcPct val="0"/>
        </a:spcAft>
        <a:defRPr kumimoji="1" sz="4400">
          <a:solidFill>
            <a:schemeClr val="tx2"/>
          </a:solidFill>
          <a:latin typeface="Tahoma" pitchFamily="34" charset="0"/>
          <a:ea typeface="黑体" pitchFamily="2" charset="-122"/>
        </a:defRPr>
      </a:lvl4pPr>
      <a:lvl5pPr algn="l" rtl="0" eaLnBrk="0" fontAlgn="base" hangingPunct="0">
        <a:spcBef>
          <a:spcPct val="0"/>
        </a:spcBef>
        <a:spcAft>
          <a:spcPct val="0"/>
        </a:spcAft>
        <a:defRPr kumimoji="1" sz="4400">
          <a:solidFill>
            <a:schemeClr val="tx2"/>
          </a:solidFill>
          <a:latin typeface="Tahoma" pitchFamily="34" charset="0"/>
          <a:ea typeface="黑体" pitchFamily="2" charset="-122"/>
        </a:defRPr>
      </a:lvl5pPr>
      <a:lvl6pPr marL="457200" algn="l" rtl="0" fontAlgn="base">
        <a:spcBef>
          <a:spcPct val="0"/>
        </a:spcBef>
        <a:spcAft>
          <a:spcPct val="0"/>
        </a:spcAft>
        <a:defRPr kumimoji="1" sz="4400">
          <a:solidFill>
            <a:schemeClr val="tx2"/>
          </a:solidFill>
          <a:latin typeface="Tahoma" pitchFamily="34" charset="0"/>
          <a:ea typeface="黑体" pitchFamily="2" charset="-122"/>
        </a:defRPr>
      </a:lvl6pPr>
      <a:lvl7pPr marL="914400" algn="l" rtl="0" fontAlgn="base">
        <a:spcBef>
          <a:spcPct val="0"/>
        </a:spcBef>
        <a:spcAft>
          <a:spcPct val="0"/>
        </a:spcAft>
        <a:defRPr kumimoji="1" sz="4400">
          <a:solidFill>
            <a:schemeClr val="tx2"/>
          </a:solidFill>
          <a:latin typeface="Tahoma" pitchFamily="34" charset="0"/>
          <a:ea typeface="黑体" pitchFamily="2" charset="-122"/>
        </a:defRPr>
      </a:lvl7pPr>
      <a:lvl8pPr marL="1371600" algn="l" rtl="0" fontAlgn="base">
        <a:spcBef>
          <a:spcPct val="0"/>
        </a:spcBef>
        <a:spcAft>
          <a:spcPct val="0"/>
        </a:spcAft>
        <a:defRPr kumimoji="1" sz="4400">
          <a:solidFill>
            <a:schemeClr val="tx2"/>
          </a:solidFill>
          <a:latin typeface="Tahoma" pitchFamily="34" charset="0"/>
          <a:ea typeface="黑体" pitchFamily="2" charset="-122"/>
        </a:defRPr>
      </a:lvl8pPr>
      <a:lvl9pPr marL="1828800" algn="l" rtl="0" fontAlgn="base">
        <a:spcBef>
          <a:spcPct val="0"/>
        </a:spcBef>
        <a:spcAft>
          <a:spcPct val="0"/>
        </a:spcAft>
        <a:defRPr kumimoji="1" sz="4400">
          <a:solidFill>
            <a:schemeClr val="tx2"/>
          </a:solidFill>
          <a:latin typeface="Tahoma" pitchFamily="34" charset="0"/>
          <a:ea typeface="黑体" pitchFamily="2" charset="-122"/>
        </a:defRPr>
      </a:lvl9pPr>
    </p:titleStyle>
    <p:bodyStyle>
      <a:lvl1pPr marL="342900" indent="-342900" algn="just" rtl="0" eaLnBrk="0" fontAlgn="base" hangingPunct="0">
        <a:spcBef>
          <a:spcPct val="20000"/>
        </a:spcBef>
        <a:spcAft>
          <a:spcPct val="0"/>
        </a:spcAft>
        <a:buClr>
          <a:schemeClr val="folHlink"/>
        </a:buClr>
        <a:buSzPct val="60000"/>
        <a:buFont typeface="Wingdings" panose="05000000000000000000" pitchFamily="2" charset="2"/>
        <a:buChar char="n"/>
        <a:defRPr kumimoji="1" sz="3200" b="1">
          <a:solidFill>
            <a:schemeClr val="tx1"/>
          </a:solidFill>
          <a:latin typeface="+mn-lt"/>
          <a:ea typeface="+mn-ea"/>
          <a:cs typeface="+mn-cs"/>
        </a:defRPr>
      </a:lvl1pPr>
      <a:lvl2pPr marL="742950" indent="-285750" algn="just" rtl="0" eaLnBrk="0" fontAlgn="base" hangingPunct="0">
        <a:spcBef>
          <a:spcPct val="20000"/>
        </a:spcBef>
        <a:spcAft>
          <a:spcPct val="0"/>
        </a:spcAft>
        <a:buClr>
          <a:schemeClr val="hlink"/>
        </a:buClr>
        <a:buSzPct val="55000"/>
        <a:buFont typeface="Wingdings" panose="05000000000000000000" pitchFamily="2" charset="2"/>
        <a:buChar char="n"/>
        <a:defRPr kumimoji="1" sz="2800" b="1">
          <a:solidFill>
            <a:schemeClr val="tx1"/>
          </a:solidFill>
          <a:latin typeface="+mn-lt"/>
          <a:ea typeface="+mn-ea"/>
        </a:defRPr>
      </a:lvl2pPr>
      <a:lvl3pPr marL="1143000" indent="-228600" algn="just" rtl="0" eaLnBrk="0" fontAlgn="base" hangingPunct="0">
        <a:spcBef>
          <a:spcPct val="20000"/>
        </a:spcBef>
        <a:spcAft>
          <a:spcPct val="0"/>
        </a:spcAft>
        <a:buClr>
          <a:schemeClr val="folHlink"/>
        </a:buClr>
        <a:buSzPct val="50000"/>
        <a:buFont typeface="Wingdings" panose="05000000000000000000" pitchFamily="2" charset="2"/>
        <a:buChar char="n"/>
        <a:defRPr kumimoji="1" sz="2400" b="1">
          <a:solidFill>
            <a:schemeClr val="tx1"/>
          </a:solidFill>
          <a:latin typeface="+mn-lt"/>
          <a:ea typeface="+mn-ea"/>
        </a:defRPr>
      </a:lvl3pPr>
      <a:lvl4pPr marL="1600200" indent="-228600" algn="just" rtl="0" eaLnBrk="0" fontAlgn="base" hangingPunct="0">
        <a:spcBef>
          <a:spcPct val="20000"/>
        </a:spcBef>
        <a:spcAft>
          <a:spcPct val="0"/>
        </a:spcAft>
        <a:buClr>
          <a:schemeClr val="accent2"/>
        </a:buClr>
        <a:buSzPct val="55000"/>
        <a:buFont typeface="Wingdings" panose="05000000000000000000" pitchFamily="2" charset="2"/>
        <a:buChar char="n"/>
        <a:defRPr kumimoji="1" sz="2000" b="1">
          <a:solidFill>
            <a:schemeClr val="tx1"/>
          </a:solidFill>
          <a:latin typeface="+mn-lt"/>
          <a:ea typeface="+mn-ea"/>
        </a:defRPr>
      </a:lvl4pPr>
      <a:lvl5pPr marL="2057400" indent="-228600" algn="just" rtl="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mn-lt"/>
          <a:ea typeface="+mn-ea"/>
        </a:defRPr>
      </a:lvl5pPr>
      <a:lvl6pPr marL="2514600" indent="-228600" algn="just"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6pPr>
      <a:lvl7pPr marL="2971800" indent="-228600" algn="just"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7pPr>
      <a:lvl8pPr marL="3429000" indent="-228600" algn="just"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8pPr>
      <a:lvl9pPr marL="3886200" indent="-228600" algn="just"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600206"/>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6"/>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endParaRPr lang="en-US" altLang="zh-CN">
              <a:solidFill>
                <a:prstClr val="black">
                  <a:tint val="75000"/>
                </a:prstClr>
              </a:solidFill>
            </a:endParaRPr>
          </a:p>
        </p:txBody>
      </p:sp>
      <p:sp>
        <p:nvSpPr>
          <p:cNvPr id="5" name="页脚占位符 4"/>
          <p:cNvSpPr>
            <a:spLocks noGrp="1"/>
          </p:cNvSpPr>
          <p:nvPr>
            <p:ph type="ftr" sz="quarter" idx="3"/>
          </p:nvPr>
        </p:nvSpPr>
        <p:spPr>
          <a:xfrm>
            <a:off x="3124200" y="6356356"/>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r>
              <a:rPr lang="zh-CN" altLang="en-US">
                <a:solidFill>
                  <a:prstClr val="black">
                    <a:tint val="75000"/>
                  </a:prstClr>
                </a:solidFill>
              </a:rPr>
              <a:t>北京理工大学计算机科学技术学院</a:t>
            </a:r>
            <a:endParaRPr lang="en-US" altLang="zh-CN">
              <a:solidFill>
                <a:prstClr val="black">
                  <a:tint val="75000"/>
                </a:prstClr>
              </a:solidFill>
            </a:endParaRPr>
          </a:p>
          <a:p>
            <a:pPr>
              <a:defRPr/>
            </a:pPr>
            <a:endParaRPr lang="en-US" altLang="zh-CN">
              <a:solidFill>
                <a:prstClr val="black">
                  <a:tint val="75000"/>
                </a:prstClr>
              </a:solidFill>
            </a:endParaRPr>
          </a:p>
        </p:txBody>
      </p:sp>
      <p:sp>
        <p:nvSpPr>
          <p:cNvPr id="6" name="灯片编号占位符 5"/>
          <p:cNvSpPr>
            <a:spLocks noGrp="1"/>
          </p:cNvSpPr>
          <p:nvPr>
            <p:ph type="sldNum" sz="quarter" idx="4"/>
          </p:nvPr>
        </p:nvSpPr>
        <p:spPr>
          <a:xfrm>
            <a:off x="6553200" y="6356356"/>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pPr fontAlgn="base">
              <a:spcBef>
                <a:spcPct val="0"/>
              </a:spcBef>
              <a:spcAft>
                <a:spcPct val="0"/>
              </a:spcAft>
            </a:pPr>
            <a:fld id="{806C88DF-0D68-47F2-B6AA-E33A79C39E43}" type="slidenum">
              <a:rPr lang="en-US" altLang="zh-CN"/>
              <a:pPr fontAlgn="base">
                <a:spcBef>
                  <a:spcPct val="0"/>
                </a:spcBef>
                <a:spcAft>
                  <a:spcPct val="0"/>
                </a:spcAft>
              </a:pPr>
              <a:t>‹#›</a:t>
            </a:fld>
            <a:endParaRPr lang="en-US" altLang="zh-CN"/>
          </a:p>
        </p:txBody>
      </p:sp>
    </p:spTree>
    <p:extLst>
      <p:ext uri="{BB962C8B-B14F-4D97-AF65-F5344CB8AC3E}">
        <p14:creationId xmlns:p14="http://schemas.microsoft.com/office/powerpoint/2010/main" val="524171811"/>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189" algn="ctr" rtl="0" eaLnBrk="1" fontAlgn="base" hangingPunct="1">
        <a:spcBef>
          <a:spcPct val="0"/>
        </a:spcBef>
        <a:spcAft>
          <a:spcPct val="0"/>
        </a:spcAft>
        <a:defRPr sz="4400">
          <a:solidFill>
            <a:schemeClr val="tx1"/>
          </a:solidFill>
          <a:latin typeface="Calibri" pitchFamily="34" charset="0"/>
          <a:ea typeface="宋体" charset="-122"/>
        </a:defRPr>
      </a:lvl6pPr>
      <a:lvl7pPr marL="914377" algn="ctr" rtl="0" eaLnBrk="1" fontAlgn="base" hangingPunct="1">
        <a:spcBef>
          <a:spcPct val="0"/>
        </a:spcBef>
        <a:spcAft>
          <a:spcPct val="0"/>
        </a:spcAft>
        <a:defRPr sz="4400">
          <a:solidFill>
            <a:schemeClr val="tx1"/>
          </a:solidFill>
          <a:latin typeface="Calibri" pitchFamily="34" charset="0"/>
          <a:ea typeface="宋体" charset="-122"/>
        </a:defRPr>
      </a:lvl7pPr>
      <a:lvl8pPr marL="1371566" algn="ctr" rtl="0" eaLnBrk="1" fontAlgn="base" hangingPunct="1">
        <a:spcBef>
          <a:spcPct val="0"/>
        </a:spcBef>
        <a:spcAft>
          <a:spcPct val="0"/>
        </a:spcAft>
        <a:defRPr sz="4400">
          <a:solidFill>
            <a:schemeClr val="tx1"/>
          </a:solidFill>
          <a:latin typeface="Calibri" pitchFamily="34" charset="0"/>
          <a:ea typeface="宋体" charset="-122"/>
        </a:defRPr>
      </a:lvl8pPr>
      <a:lvl9pPr marL="1828754" algn="ctr" rtl="0" eaLnBrk="1" fontAlgn="base" hangingPunct="1">
        <a:spcBef>
          <a:spcPct val="0"/>
        </a:spcBef>
        <a:spcAft>
          <a:spcPct val="0"/>
        </a:spcAft>
        <a:defRPr sz="4400">
          <a:solidFill>
            <a:schemeClr val="tx1"/>
          </a:solidFill>
          <a:latin typeface="Calibri" pitchFamily="34" charset="0"/>
          <a:ea typeface="宋体" charset="-122"/>
        </a:defRPr>
      </a:lvl9pPr>
    </p:titleStyle>
    <p:bodyStyle>
      <a:lvl1pPr marL="342891" indent="-342891"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32" indent="-285744"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2971" indent="-228594"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160" indent="-228594"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349" indent="-228594"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endParaRPr lang="en-US" altLang="zh-CN">
              <a:solidFill>
                <a:prstClr val="black">
                  <a:tint val="75000"/>
                </a:prstClr>
              </a:solidFill>
            </a:endParaRPr>
          </a:p>
        </p:txBody>
      </p:sp>
      <p:sp>
        <p:nvSpPr>
          <p:cNvPr id="5" name="页脚占位符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r>
              <a:rPr lang="zh-CN" altLang="en-US">
                <a:solidFill>
                  <a:prstClr val="black">
                    <a:tint val="75000"/>
                  </a:prstClr>
                </a:solidFill>
              </a:rPr>
              <a:t>北京理工大学计算机科学技术学院</a:t>
            </a:r>
            <a:endParaRPr lang="en-US" altLang="zh-CN">
              <a:solidFill>
                <a:prstClr val="black">
                  <a:tint val="75000"/>
                </a:prstClr>
              </a:solidFill>
            </a:endParaRPr>
          </a:p>
          <a:p>
            <a:pPr>
              <a:defRPr/>
            </a:pPr>
            <a:endParaRPr lang="en-US" altLang="zh-CN">
              <a:solidFill>
                <a:prstClr val="black">
                  <a:tint val="75000"/>
                </a:prstClr>
              </a:solidFill>
            </a:endParaRPr>
          </a:p>
        </p:txBody>
      </p:sp>
      <p:sp>
        <p:nvSpPr>
          <p:cNvPr id="6" name="灯片编号占位符 5"/>
          <p:cNvSpPr>
            <a:spLocks noGrp="1"/>
          </p:cNvSpPr>
          <p:nvPr>
            <p:ph type="sldNum" sz="quarter" idx="4"/>
          </p:nvPr>
        </p:nvSpPr>
        <p:spPr>
          <a:xfrm>
            <a:off x="6553200" y="6356352"/>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pPr fontAlgn="base">
              <a:spcBef>
                <a:spcPct val="0"/>
              </a:spcBef>
              <a:spcAft>
                <a:spcPct val="0"/>
              </a:spcAft>
            </a:pPr>
            <a:fld id="{806C88DF-0D68-47F2-B6AA-E33A79C39E43}" type="slidenum">
              <a:rPr lang="en-US" altLang="zh-CN"/>
              <a:pPr fontAlgn="base">
                <a:spcBef>
                  <a:spcPct val="0"/>
                </a:spcBef>
                <a:spcAft>
                  <a:spcPct val="0"/>
                </a:spcAft>
              </a:pPr>
              <a:t>‹#›</a:t>
            </a:fld>
            <a:endParaRPr lang="en-US" altLang="zh-CN"/>
          </a:p>
        </p:txBody>
      </p:sp>
    </p:spTree>
    <p:extLst>
      <p:ext uri="{BB962C8B-B14F-4D97-AF65-F5344CB8AC3E}">
        <p14:creationId xmlns:p14="http://schemas.microsoft.com/office/powerpoint/2010/main" val="2887935724"/>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endParaRPr lang="en-US" altLang="zh-CN">
              <a:solidFill>
                <a:prstClr val="black">
                  <a:tint val="75000"/>
                </a:prstClr>
              </a:solidFill>
            </a:endParaRPr>
          </a:p>
        </p:txBody>
      </p:sp>
      <p:sp>
        <p:nvSpPr>
          <p:cNvPr id="5" name="页脚占位符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r>
              <a:rPr lang="zh-CN" altLang="en-US">
                <a:solidFill>
                  <a:prstClr val="black">
                    <a:tint val="75000"/>
                  </a:prstClr>
                </a:solidFill>
              </a:rPr>
              <a:t>北京理工大学计算机科学技术学院</a:t>
            </a:r>
            <a:endParaRPr lang="en-US" altLang="zh-CN">
              <a:solidFill>
                <a:prstClr val="black">
                  <a:tint val="75000"/>
                </a:prstClr>
              </a:solidFill>
            </a:endParaRPr>
          </a:p>
          <a:p>
            <a:pPr>
              <a:defRPr/>
            </a:pPr>
            <a:endParaRPr lang="en-US" altLang="zh-CN">
              <a:solidFill>
                <a:prstClr val="black">
                  <a:tint val="75000"/>
                </a:prstClr>
              </a:solidFill>
            </a:endParaRPr>
          </a:p>
        </p:txBody>
      </p:sp>
      <p:sp>
        <p:nvSpPr>
          <p:cNvPr id="6" name="灯片编号占位符 5"/>
          <p:cNvSpPr>
            <a:spLocks noGrp="1"/>
          </p:cNvSpPr>
          <p:nvPr>
            <p:ph type="sldNum" sz="quarter" idx="4"/>
          </p:nvPr>
        </p:nvSpPr>
        <p:spPr>
          <a:xfrm>
            <a:off x="6553200" y="6356352"/>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fontAlgn="base">
              <a:spcBef>
                <a:spcPct val="0"/>
              </a:spcBef>
              <a:spcAft>
                <a:spcPct val="0"/>
              </a:spcAft>
              <a:defRPr/>
            </a:pPr>
            <a:fld id="{C861BD28-A872-4991-BDCA-2BDDDDDBD86F}" type="slidenum">
              <a:rPr lang="en-US" altLang="zh-CN"/>
              <a:pPr fontAlgn="base">
                <a:spcBef>
                  <a:spcPct val="0"/>
                </a:spcBef>
                <a:spcAft>
                  <a:spcPct val="0"/>
                </a:spcAft>
                <a:defRPr/>
              </a:pPr>
              <a:t>‹#›</a:t>
            </a:fld>
            <a:endParaRPr lang="en-US" altLang="zh-CN"/>
          </a:p>
        </p:txBody>
      </p:sp>
    </p:spTree>
    <p:extLst>
      <p:ext uri="{BB962C8B-B14F-4D97-AF65-F5344CB8AC3E}">
        <p14:creationId xmlns:p14="http://schemas.microsoft.com/office/powerpoint/2010/main" val="58510029"/>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14"/>
          <p:cNvGrpSpPr>
            <a:grpSpLocks/>
          </p:cNvGrpSpPr>
          <p:nvPr userDrawn="1"/>
        </p:nvGrpSpPr>
        <p:grpSpPr bwMode="auto">
          <a:xfrm>
            <a:off x="127000" y="547688"/>
            <a:ext cx="8542338" cy="1052512"/>
            <a:chOff x="80" y="624"/>
            <a:chExt cx="5381" cy="663"/>
          </a:xfrm>
        </p:grpSpPr>
        <p:sp>
          <p:nvSpPr>
            <p:cNvPr id="1032" name="Rectangle 2"/>
            <p:cNvSpPr>
              <a:spLocks noChangeArrowheads="1"/>
            </p:cNvSpPr>
            <p:nvPr/>
          </p:nvSpPr>
          <p:spPr bwMode="ltGray">
            <a:xfrm>
              <a:off x="263" y="692"/>
              <a:ext cx="276" cy="299"/>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1pPr>
              <a:lvl2pPr marL="742950" indent="-28575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2pPr>
              <a:lvl3pPr marL="11430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3pPr>
              <a:lvl4pPr marL="16002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4pPr>
              <a:lvl5pPr marL="20574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buClrTx/>
                <a:buSzTx/>
                <a:buFontTx/>
                <a:buNone/>
                <a:defRPr/>
              </a:pPr>
              <a:endParaRPr lang="zh-CN" altLang="zh-CN" sz="2400" b="0" smtClean="0">
                <a:solidFill>
                  <a:srgbClr val="000000"/>
                </a:solidFill>
                <a:latin typeface="Tahoma" panose="020B0604030504040204" pitchFamily="34" charset="0"/>
              </a:endParaRPr>
            </a:p>
          </p:txBody>
        </p:sp>
        <p:sp>
          <p:nvSpPr>
            <p:cNvPr id="1033" name="Rectangle 3"/>
            <p:cNvSpPr>
              <a:spLocks noChangeArrowheads="1"/>
            </p:cNvSpPr>
            <p:nvPr/>
          </p:nvSpPr>
          <p:spPr bwMode="ltGray">
            <a:xfrm>
              <a:off x="504" y="692"/>
              <a:ext cx="207" cy="299"/>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1pPr>
              <a:lvl2pPr marL="742950" indent="-28575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2pPr>
              <a:lvl3pPr marL="11430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3pPr>
              <a:lvl4pPr marL="16002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4pPr>
              <a:lvl5pPr marL="20574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buClrTx/>
                <a:buSzTx/>
                <a:buFontTx/>
                <a:buNone/>
                <a:defRPr/>
              </a:pPr>
              <a:endParaRPr lang="zh-CN" altLang="zh-CN" sz="2400" b="0" smtClean="0">
                <a:solidFill>
                  <a:srgbClr val="000000"/>
                </a:solidFill>
                <a:latin typeface="Tahoma" panose="020B0604030504040204" pitchFamily="34" charset="0"/>
              </a:endParaRPr>
            </a:p>
          </p:txBody>
        </p:sp>
        <p:sp>
          <p:nvSpPr>
            <p:cNvPr id="1034" name="Rectangle 4"/>
            <p:cNvSpPr>
              <a:spLocks noChangeArrowheads="1"/>
            </p:cNvSpPr>
            <p:nvPr/>
          </p:nvSpPr>
          <p:spPr bwMode="ltGray">
            <a:xfrm>
              <a:off x="341" y="958"/>
              <a:ext cx="266" cy="299"/>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1pPr>
              <a:lvl2pPr marL="742950" indent="-28575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2pPr>
              <a:lvl3pPr marL="11430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3pPr>
              <a:lvl4pPr marL="16002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4pPr>
              <a:lvl5pPr marL="20574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buClrTx/>
                <a:buSzTx/>
                <a:buFontTx/>
                <a:buNone/>
                <a:defRPr/>
              </a:pPr>
              <a:endParaRPr lang="zh-CN" altLang="zh-CN" sz="2400" b="0" smtClean="0">
                <a:solidFill>
                  <a:srgbClr val="000000"/>
                </a:solidFill>
                <a:latin typeface="Tahoma" panose="020B0604030504040204" pitchFamily="34" charset="0"/>
              </a:endParaRPr>
            </a:p>
          </p:txBody>
        </p:sp>
        <p:sp>
          <p:nvSpPr>
            <p:cNvPr id="1035" name="Rectangle 5"/>
            <p:cNvSpPr>
              <a:spLocks noChangeArrowheads="1"/>
            </p:cNvSpPr>
            <p:nvPr/>
          </p:nvSpPr>
          <p:spPr bwMode="ltGray">
            <a:xfrm>
              <a:off x="574" y="958"/>
              <a:ext cx="232" cy="299"/>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1pPr>
              <a:lvl2pPr marL="742950" indent="-28575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2pPr>
              <a:lvl3pPr marL="11430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3pPr>
              <a:lvl4pPr marL="16002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4pPr>
              <a:lvl5pPr marL="20574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buClrTx/>
                <a:buSzTx/>
                <a:buFontTx/>
                <a:buNone/>
                <a:defRPr/>
              </a:pPr>
              <a:endParaRPr lang="zh-CN" altLang="zh-CN" sz="2400" b="0" smtClean="0">
                <a:solidFill>
                  <a:srgbClr val="000000"/>
                </a:solidFill>
                <a:latin typeface="Tahoma" panose="020B0604030504040204" pitchFamily="34" charset="0"/>
              </a:endParaRPr>
            </a:p>
          </p:txBody>
        </p:sp>
        <p:sp>
          <p:nvSpPr>
            <p:cNvPr id="1036" name="Rectangle 6"/>
            <p:cNvSpPr>
              <a:spLocks noChangeArrowheads="1"/>
            </p:cNvSpPr>
            <p:nvPr/>
          </p:nvSpPr>
          <p:spPr bwMode="ltGray">
            <a:xfrm>
              <a:off x="80" y="912"/>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1pPr>
              <a:lvl2pPr marL="742950" indent="-28575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2pPr>
              <a:lvl3pPr marL="11430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3pPr>
              <a:lvl4pPr marL="16002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4pPr>
              <a:lvl5pPr marL="20574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buClrTx/>
                <a:buSzTx/>
                <a:buFontTx/>
                <a:buNone/>
                <a:defRPr/>
              </a:pPr>
              <a:endParaRPr lang="zh-CN" altLang="zh-CN" sz="2400" b="0" smtClean="0">
                <a:solidFill>
                  <a:srgbClr val="000000"/>
                </a:solidFill>
                <a:latin typeface="Tahoma" panose="020B0604030504040204" pitchFamily="34" charset="0"/>
              </a:endParaRPr>
            </a:p>
          </p:txBody>
        </p:sp>
        <p:sp>
          <p:nvSpPr>
            <p:cNvPr id="1037" name="Rectangle 7"/>
            <p:cNvSpPr>
              <a:spLocks noChangeArrowheads="1"/>
            </p:cNvSpPr>
            <p:nvPr/>
          </p:nvSpPr>
          <p:spPr bwMode="gray">
            <a:xfrm>
              <a:off x="480" y="624"/>
              <a:ext cx="20" cy="66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1pPr>
              <a:lvl2pPr marL="742950" indent="-28575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2pPr>
              <a:lvl3pPr marL="11430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3pPr>
              <a:lvl4pPr marL="16002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4pPr>
              <a:lvl5pPr marL="20574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buClrTx/>
                <a:buSzTx/>
                <a:buFontTx/>
                <a:buNone/>
                <a:defRPr/>
              </a:pPr>
              <a:endParaRPr lang="zh-CN" altLang="zh-CN" sz="2400" b="0" smtClean="0">
                <a:solidFill>
                  <a:srgbClr val="000000"/>
                </a:solidFill>
                <a:latin typeface="Tahoma" panose="020B0604030504040204" pitchFamily="34" charset="0"/>
              </a:endParaRPr>
            </a:p>
          </p:txBody>
        </p:sp>
        <p:sp>
          <p:nvSpPr>
            <p:cNvPr id="1038" name="Rectangle 8"/>
            <p:cNvSpPr>
              <a:spLocks noChangeArrowheads="1"/>
            </p:cNvSpPr>
            <p:nvPr/>
          </p:nvSpPr>
          <p:spPr bwMode="gray">
            <a:xfrm>
              <a:off x="279" y="1122"/>
              <a:ext cx="5182" cy="2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1pPr>
              <a:lvl2pPr marL="742950" indent="-28575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2pPr>
              <a:lvl3pPr marL="11430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3pPr>
              <a:lvl4pPr marL="16002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4pPr>
              <a:lvl5pPr marL="20574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buClrTx/>
                <a:buSzTx/>
                <a:buFontTx/>
                <a:buNone/>
                <a:defRPr/>
              </a:pPr>
              <a:endParaRPr lang="zh-CN" altLang="zh-CN" sz="2400" b="0" smtClean="0">
                <a:solidFill>
                  <a:srgbClr val="000000"/>
                </a:solidFill>
                <a:latin typeface="Tahoma" panose="020B0604030504040204" pitchFamily="34" charset="0"/>
              </a:endParaRPr>
            </a:p>
          </p:txBody>
        </p:sp>
      </p:grpSp>
      <p:sp>
        <p:nvSpPr>
          <p:cNvPr id="1027" name="Rectangle 9"/>
          <p:cNvSpPr>
            <a:spLocks noGrp="1" noChangeArrowheads="1"/>
          </p:cNvSpPr>
          <p:nvPr>
            <p:ph type="title"/>
          </p:nvPr>
        </p:nvSpPr>
        <p:spPr bwMode="auto">
          <a:xfrm>
            <a:off x="1066800" y="304800"/>
            <a:ext cx="7793038"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28" name="Rectangle 10"/>
          <p:cNvSpPr>
            <a:spLocks noGrp="1" noChangeArrowheads="1"/>
          </p:cNvSpPr>
          <p:nvPr>
            <p:ph type="body" idx="1"/>
          </p:nvPr>
        </p:nvSpPr>
        <p:spPr bwMode="auto">
          <a:xfrm>
            <a:off x="381000" y="1752600"/>
            <a:ext cx="8574088" cy="4379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8203" name="Rectangle 11"/>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spcBef>
                <a:spcPct val="0"/>
              </a:spcBef>
              <a:buClrTx/>
              <a:buSzTx/>
              <a:buFontTx/>
              <a:buNone/>
              <a:defRPr kumimoji="0" sz="1400" b="0">
                <a:latin typeface="+mn-lt"/>
              </a:defRPr>
            </a:lvl1pPr>
          </a:lstStyle>
          <a:p>
            <a:pPr fontAlgn="base">
              <a:spcAft>
                <a:spcPct val="0"/>
              </a:spcAft>
              <a:defRPr/>
            </a:pPr>
            <a:endParaRPr lang="en-US" altLang="zh-CN">
              <a:solidFill>
                <a:srgbClr val="000000"/>
              </a:solidFill>
            </a:endParaRPr>
          </a:p>
        </p:txBody>
      </p:sp>
      <p:sp>
        <p:nvSpPr>
          <p:cNvPr id="8204" name="Rectangle 12"/>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spcBef>
                <a:spcPct val="0"/>
              </a:spcBef>
              <a:buClrTx/>
              <a:buSzTx/>
              <a:buFontTx/>
              <a:buNone/>
              <a:defRPr kumimoji="0" sz="1400" b="0">
                <a:latin typeface="+mn-lt"/>
              </a:defRPr>
            </a:lvl1pPr>
          </a:lstStyle>
          <a:p>
            <a:pPr fontAlgn="base">
              <a:spcAft>
                <a:spcPct val="0"/>
              </a:spcAft>
              <a:defRPr/>
            </a:pPr>
            <a:endParaRPr lang="en-US" altLang="zh-CN">
              <a:solidFill>
                <a:srgbClr val="000000"/>
              </a:solidFill>
            </a:endParaRPr>
          </a:p>
        </p:txBody>
      </p:sp>
      <p:sp>
        <p:nvSpPr>
          <p:cNvPr id="8205" name="Rectangle 13"/>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spcBef>
                <a:spcPct val="0"/>
              </a:spcBef>
              <a:buClrTx/>
              <a:buSzTx/>
              <a:buFontTx/>
              <a:buNone/>
              <a:defRPr kumimoji="0" sz="1400" b="0">
                <a:latin typeface="+mn-lt"/>
              </a:defRPr>
            </a:lvl1pPr>
          </a:lstStyle>
          <a:p>
            <a:pPr fontAlgn="base">
              <a:spcAft>
                <a:spcPct val="0"/>
              </a:spcAft>
              <a:defRPr/>
            </a:pPr>
            <a:fld id="{E7CF58F6-6245-4EF1-989D-51F9AEC10B7F}" type="slidenum">
              <a:rPr lang="en-US" altLang="zh-CN">
                <a:solidFill>
                  <a:srgbClr val="000000"/>
                </a:solidFill>
              </a:rPr>
              <a:pPr fontAlgn="base">
                <a:spcAft>
                  <a:spcPct val="0"/>
                </a:spcAft>
                <a:defRPr/>
              </a:pPr>
              <a:t>‹#›</a:t>
            </a:fld>
            <a:endParaRPr lang="en-US" altLang="zh-CN">
              <a:solidFill>
                <a:srgbClr val="000000"/>
              </a:solidFill>
            </a:endParaRPr>
          </a:p>
        </p:txBody>
      </p:sp>
    </p:spTree>
    <p:extLst>
      <p:ext uri="{BB962C8B-B14F-4D97-AF65-F5344CB8AC3E}">
        <p14:creationId xmlns:p14="http://schemas.microsoft.com/office/powerpoint/2010/main" val="1521983864"/>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ransition spd="slow">
    <p:random/>
  </p:transition>
  <p:txStyles>
    <p:titleStyle>
      <a:lvl1pPr algn="l" rtl="0" eaLnBrk="0" fontAlgn="base" hangingPunct="0">
        <a:spcBef>
          <a:spcPct val="0"/>
        </a:spcBef>
        <a:spcAft>
          <a:spcPct val="0"/>
        </a:spcAft>
        <a:defRPr kumimoji="1" sz="4400" kern="12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黑体" panose="02010609060101010101" pitchFamily="49"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9pPr>
    </p:titleStyle>
    <p:bodyStyle>
      <a:lvl1pPr marL="342900" indent="-342900" algn="just" rtl="0" eaLnBrk="0" fontAlgn="base" hangingPunct="0">
        <a:spcBef>
          <a:spcPct val="20000"/>
        </a:spcBef>
        <a:spcAft>
          <a:spcPct val="0"/>
        </a:spcAft>
        <a:buClr>
          <a:schemeClr val="folHlink"/>
        </a:buClr>
        <a:buSzPct val="60000"/>
        <a:buFont typeface="Wingdings" panose="05000000000000000000" pitchFamily="2" charset="2"/>
        <a:buChar char="n"/>
        <a:defRPr kumimoji="1" sz="3200" b="1" kern="1200">
          <a:solidFill>
            <a:schemeClr val="tx1"/>
          </a:solidFill>
          <a:latin typeface="+mn-lt"/>
          <a:ea typeface="+mn-ea"/>
          <a:cs typeface="+mn-cs"/>
        </a:defRPr>
      </a:lvl1pPr>
      <a:lvl2pPr marL="742950" indent="-285750" algn="just" rtl="0" eaLnBrk="0" fontAlgn="base" hangingPunct="0">
        <a:spcBef>
          <a:spcPct val="20000"/>
        </a:spcBef>
        <a:spcAft>
          <a:spcPct val="0"/>
        </a:spcAft>
        <a:buClr>
          <a:schemeClr val="hlink"/>
        </a:buClr>
        <a:buSzPct val="55000"/>
        <a:buFont typeface="Wingdings" panose="05000000000000000000" pitchFamily="2" charset="2"/>
        <a:buChar char="n"/>
        <a:defRPr kumimoji="1" sz="2800" b="1" kern="1200">
          <a:solidFill>
            <a:schemeClr val="tx1"/>
          </a:solidFill>
          <a:latin typeface="+mn-lt"/>
          <a:ea typeface="+mn-ea"/>
          <a:cs typeface="+mn-cs"/>
        </a:defRPr>
      </a:lvl2pPr>
      <a:lvl3pPr marL="1143000" indent="-228600" algn="just" rtl="0" eaLnBrk="0" fontAlgn="base" hangingPunct="0">
        <a:spcBef>
          <a:spcPct val="20000"/>
        </a:spcBef>
        <a:spcAft>
          <a:spcPct val="0"/>
        </a:spcAft>
        <a:buClr>
          <a:schemeClr val="folHlink"/>
        </a:buClr>
        <a:buSzPct val="50000"/>
        <a:buFont typeface="Wingdings" panose="05000000000000000000" pitchFamily="2" charset="2"/>
        <a:buChar char="n"/>
        <a:defRPr kumimoji="1" sz="2400" b="1" kern="1200">
          <a:solidFill>
            <a:schemeClr val="tx1"/>
          </a:solidFill>
          <a:latin typeface="+mn-lt"/>
          <a:ea typeface="+mn-ea"/>
          <a:cs typeface="+mn-cs"/>
        </a:defRPr>
      </a:lvl3pPr>
      <a:lvl4pPr marL="1600200" indent="-228600" algn="just" rtl="0" eaLnBrk="0" fontAlgn="base" hangingPunct="0">
        <a:spcBef>
          <a:spcPct val="20000"/>
        </a:spcBef>
        <a:spcAft>
          <a:spcPct val="0"/>
        </a:spcAft>
        <a:buClr>
          <a:schemeClr val="accent2"/>
        </a:buClr>
        <a:buSzPct val="55000"/>
        <a:buFont typeface="Wingdings" panose="05000000000000000000" pitchFamily="2" charset="2"/>
        <a:buChar char="n"/>
        <a:defRPr kumimoji="1" sz="2000" b="1" kern="1200">
          <a:solidFill>
            <a:schemeClr val="tx1"/>
          </a:solidFill>
          <a:latin typeface="+mn-lt"/>
          <a:ea typeface="+mn-ea"/>
          <a:cs typeface="+mn-cs"/>
        </a:defRPr>
      </a:lvl4pPr>
      <a:lvl5pPr marL="2057400" indent="-228600" algn="just" rtl="0" eaLnBrk="0" fontAlgn="base" hangingPunct="0">
        <a:spcBef>
          <a:spcPct val="20000"/>
        </a:spcBef>
        <a:spcAft>
          <a:spcPct val="0"/>
        </a:spcAft>
        <a:buClr>
          <a:schemeClr val="accent1"/>
        </a:buClr>
        <a:buSzPct val="50000"/>
        <a:buFont typeface="Wingdings" panose="05000000000000000000" pitchFamily="2" charset="2"/>
        <a:buChar char="n"/>
        <a:defRPr kumimoji="1"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14"/>
          <p:cNvGrpSpPr>
            <a:grpSpLocks/>
          </p:cNvGrpSpPr>
          <p:nvPr userDrawn="1"/>
        </p:nvGrpSpPr>
        <p:grpSpPr bwMode="auto">
          <a:xfrm>
            <a:off x="127000" y="547688"/>
            <a:ext cx="8542338" cy="1052512"/>
            <a:chOff x="80" y="624"/>
            <a:chExt cx="5381" cy="663"/>
          </a:xfrm>
        </p:grpSpPr>
        <p:sp>
          <p:nvSpPr>
            <p:cNvPr id="1032" name="Rectangle 2"/>
            <p:cNvSpPr>
              <a:spLocks noChangeArrowheads="1"/>
            </p:cNvSpPr>
            <p:nvPr/>
          </p:nvSpPr>
          <p:spPr bwMode="ltGray">
            <a:xfrm>
              <a:off x="263" y="692"/>
              <a:ext cx="276" cy="299"/>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1pPr>
              <a:lvl2pPr marL="742950" indent="-28575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2pPr>
              <a:lvl3pPr marL="11430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3pPr>
              <a:lvl4pPr marL="16002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4pPr>
              <a:lvl5pPr marL="20574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buClrTx/>
                <a:buSzTx/>
                <a:buFontTx/>
                <a:buNone/>
                <a:defRPr/>
              </a:pPr>
              <a:endParaRPr lang="zh-CN" altLang="zh-CN" sz="2400" b="0" smtClean="0">
                <a:solidFill>
                  <a:srgbClr val="000000"/>
                </a:solidFill>
                <a:latin typeface="Tahoma" panose="020B0604030504040204" pitchFamily="34" charset="0"/>
              </a:endParaRPr>
            </a:p>
          </p:txBody>
        </p:sp>
        <p:sp>
          <p:nvSpPr>
            <p:cNvPr id="1033" name="Rectangle 3"/>
            <p:cNvSpPr>
              <a:spLocks noChangeArrowheads="1"/>
            </p:cNvSpPr>
            <p:nvPr/>
          </p:nvSpPr>
          <p:spPr bwMode="ltGray">
            <a:xfrm>
              <a:off x="504" y="692"/>
              <a:ext cx="207" cy="299"/>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1pPr>
              <a:lvl2pPr marL="742950" indent="-28575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2pPr>
              <a:lvl3pPr marL="11430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3pPr>
              <a:lvl4pPr marL="16002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4pPr>
              <a:lvl5pPr marL="20574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buClrTx/>
                <a:buSzTx/>
                <a:buFontTx/>
                <a:buNone/>
                <a:defRPr/>
              </a:pPr>
              <a:endParaRPr lang="zh-CN" altLang="zh-CN" sz="2400" b="0" smtClean="0">
                <a:solidFill>
                  <a:srgbClr val="000000"/>
                </a:solidFill>
                <a:latin typeface="Tahoma" panose="020B0604030504040204" pitchFamily="34" charset="0"/>
              </a:endParaRPr>
            </a:p>
          </p:txBody>
        </p:sp>
        <p:sp>
          <p:nvSpPr>
            <p:cNvPr id="1034" name="Rectangle 4"/>
            <p:cNvSpPr>
              <a:spLocks noChangeArrowheads="1"/>
            </p:cNvSpPr>
            <p:nvPr/>
          </p:nvSpPr>
          <p:spPr bwMode="ltGray">
            <a:xfrm>
              <a:off x="341" y="958"/>
              <a:ext cx="266" cy="299"/>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1pPr>
              <a:lvl2pPr marL="742950" indent="-28575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2pPr>
              <a:lvl3pPr marL="11430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3pPr>
              <a:lvl4pPr marL="16002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4pPr>
              <a:lvl5pPr marL="20574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buClrTx/>
                <a:buSzTx/>
                <a:buFontTx/>
                <a:buNone/>
                <a:defRPr/>
              </a:pPr>
              <a:endParaRPr lang="zh-CN" altLang="zh-CN" sz="2400" b="0" smtClean="0">
                <a:solidFill>
                  <a:srgbClr val="000000"/>
                </a:solidFill>
                <a:latin typeface="Tahoma" panose="020B0604030504040204" pitchFamily="34" charset="0"/>
              </a:endParaRPr>
            </a:p>
          </p:txBody>
        </p:sp>
        <p:sp>
          <p:nvSpPr>
            <p:cNvPr id="1035" name="Rectangle 5"/>
            <p:cNvSpPr>
              <a:spLocks noChangeArrowheads="1"/>
            </p:cNvSpPr>
            <p:nvPr/>
          </p:nvSpPr>
          <p:spPr bwMode="ltGray">
            <a:xfrm>
              <a:off x="574" y="958"/>
              <a:ext cx="232" cy="299"/>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1pPr>
              <a:lvl2pPr marL="742950" indent="-28575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2pPr>
              <a:lvl3pPr marL="11430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3pPr>
              <a:lvl4pPr marL="16002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4pPr>
              <a:lvl5pPr marL="20574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buClrTx/>
                <a:buSzTx/>
                <a:buFontTx/>
                <a:buNone/>
                <a:defRPr/>
              </a:pPr>
              <a:endParaRPr lang="zh-CN" altLang="zh-CN" sz="2400" b="0" smtClean="0">
                <a:solidFill>
                  <a:srgbClr val="000000"/>
                </a:solidFill>
                <a:latin typeface="Tahoma" panose="020B0604030504040204" pitchFamily="34" charset="0"/>
              </a:endParaRPr>
            </a:p>
          </p:txBody>
        </p:sp>
        <p:sp>
          <p:nvSpPr>
            <p:cNvPr id="1036" name="Rectangle 6"/>
            <p:cNvSpPr>
              <a:spLocks noChangeArrowheads="1"/>
            </p:cNvSpPr>
            <p:nvPr/>
          </p:nvSpPr>
          <p:spPr bwMode="ltGray">
            <a:xfrm>
              <a:off x="80" y="912"/>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1pPr>
              <a:lvl2pPr marL="742950" indent="-28575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2pPr>
              <a:lvl3pPr marL="11430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3pPr>
              <a:lvl4pPr marL="16002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4pPr>
              <a:lvl5pPr marL="20574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buClrTx/>
                <a:buSzTx/>
                <a:buFontTx/>
                <a:buNone/>
                <a:defRPr/>
              </a:pPr>
              <a:endParaRPr lang="zh-CN" altLang="zh-CN" sz="2400" b="0" smtClean="0">
                <a:solidFill>
                  <a:srgbClr val="000000"/>
                </a:solidFill>
                <a:latin typeface="Tahoma" panose="020B0604030504040204" pitchFamily="34" charset="0"/>
              </a:endParaRPr>
            </a:p>
          </p:txBody>
        </p:sp>
        <p:sp>
          <p:nvSpPr>
            <p:cNvPr id="1037" name="Rectangle 7"/>
            <p:cNvSpPr>
              <a:spLocks noChangeArrowheads="1"/>
            </p:cNvSpPr>
            <p:nvPr/>
          </p:nvSpPr>
          <p:spPr bwMode="gray">
            <a:xfrm>
              <a:off x="480" y="624"/>
              <a:ext cx="20" cy="66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1pPr>
              <a:lvl2pPr marL="742950" indent="-28575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2pPr>
              <a:lvl3pPr marL="11430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3pPr>
              <a:lvl4pPr marL="16002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4pPr>
              <a:lvl5pPr marL="20574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buClrTx/>
                <a:buSzTx/>
                <a:buFontTx/>
                <a:buNone/>
                <a:defRPr/>
              </a:pPr>
              <a:endParaRPr lang="zh-CN" altLang="zh-CN" sz="2400" b="0" smtClean="0">
                <a:solidFill>
                  <a:srgbClr val="000000"/>
                </a:solidFill>
                <a:latin typeface="Tahoma" panose="020B0604030504040204" pitchFamily="34" charset="0"/>
              </a:endParaRPr>
            </a:p>
          </p:txBody>
        </p:sp>
        <p:sp>
          <p:nvSpPr>
            <p:cNvPr id="1038" name="Rectangle 8"/>
            <p:cNvSpPr>
              <a:spLocks noChangeArrowheads="1"/>
            </p:cNvSpPr>
            <p:nvPr/>
          </p:nvSpPr>
          <p:spPr bwMode="gray">
            <a:xfrm>
              <a:off x="279" y="1122"/>
              <a:ext cx="5182" cy="2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1pPr>
              <a:lvl2pPr marL="742950" indent="-28575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2pPr>
              <a:lvl3pPr marL="11430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3pPr>
              <a:lvl4pPr marL="16002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4pPr>
              <a:lvl5pPr marL="20574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buClrTx/>
                <a:buSzTx/>
                <a:buFontTx/>
                <a:buNone/>
                <a:defRPr/>
              </a:pPr>
              <a:endParaRPr lang="zh-CN" altLang="zh-CN" sz="2400" b="0" smtClean="0">
                <a:solidFill>
                  <a:srgbClr val="000000"/>
                </a:solidFill>
                <a:latin typeface="Tahoma" panose="020B0604030504040204" pitchFamily="34" charset="0"/>
              </a:endParaRPr>
            </a:p>
          </p:txBody>
        </p:sp>
      </p:grpSp>
      <p:sp>
        <p:nvSpPr>
          <p:cNvPr id="1027" name="Rectangle 9"/>
          <p:cNvSpPr>
            <a:spLocks noGrp="1" noChangeArrowheads="1"/>
          </p:cNvSpPr>
          <p:nvPr>
            <p:ph type="title"/>
          </p:nvPr>
        </p:nvSpPr>
        <p:spPr bwMode="auto">
          <a:xfrm>
            <a:off x="1066800" y="304800"/>
            <a:ext cx="7793038"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28" name="Rectangle 10"/>
          <p:cNvSpPr>
            <a:spLocks noGrp="1" noChangeArrowheads="1"/>
          </p:cNvSpPr>
          <p:nvPr>
            <p:ph type="body" idx="1"/>
          </p:nvPr>
        </p:nvSpPr>
        <p:spPr bwMode="auto">
          <a:xfrm>
            <a:off x="381000" y="1752600"/>
            <a:ext cx="8574088" cy="4379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8203" name="Rectangle 11"/>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spcBef>
                <a:spcPct val="0"/>
              </a:spcBef>
              <a:buClrTx/>
              <a:buSzTx/>
              <a:buFontTx/>
              <a:buNone/>
              <a:defRPr kumimoji="0" sz="1400" b="0">
                <a:latin typeface="+mn-lt"/>
              </a:defRPr>
            </a:lvl1pPr>
          </a:lstStyle>
          <a:p>
            <a:pPr fontAlgn="base">
              <a:spcAft>
                <a:spcPct val="0"/>
              </a:spcAft>
              <a:defRPr/>
            </a:pPr>
            <a:endParaRPr lang="en-US" altLang="zh-CN">
              <a:solidFill>
                <a:srgbClr val="000000"/>
              </a:solidFill>
            </a:endParaRPr>
          </a:p>
        </p:txBody>
      </p:sp>
      <p:sp>
        <p:nvSpPr>
          <p:cNvPr id="8204" name="Rectangle 12"/>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spcBef>
                <a:spcPct val="0"/>
              </a:spcBef>
              <a:buClrTx/>
              <a:buSzTx/>
              <a:buFontTx/>
              <a:buNone/>
              <a:defRPr kumimoji="0" sz="1400" b="0">
                <a:latin typeface="+mn-lt"/>
              </a:defRPr>
            </a:lvl1pPr>
          </a:lstStyle>
          <a:p>
            <a:pPr fontAlgn="base">
              <a:spcAft>
                <a:spcPct val="0"/>
              </a:spcAft>
              <a:defRPr/>
            </a:pPr>
            <a:endParaRPr lang="en-US" altLang="zh-CN">
              <a:solidFill>
                <a:srgbClr val="000000"/>
              </a:solidFill>
            </a:endParaRPr>
          </a:p>
        </p:txBody>
      </p:sp>
      <p:sp>
        <p:nvSpPr>
          <p:cNvPr id="8205" name="Rectangle 13"/>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spcBef>
                <a:spcPct val="0"/>
              </a:spcBef>
              <a:buClrTx/>
              <a:buSzTx/>
              <a:buFontTx/>
              <a:buNone/>
              <a:defRPr kumimoji="0" sz="1400" b="0">
                <a:latin typeface="+mn-lt"/>
              </a:defRPr>
            </a:lvl1pPr>
          </a:lstStyle>
          <a:p>
            <a:pPr fontAlgn="base">
              <a:spcAft>
                <a:spcPct val="0"/>
              </a:spcAft>
              <a:defRPr/>
            </a:pPr>
            <a:fld id="{E7CF58F6-6245-4EF1-989D-51F9AEC10B7F}" type="slidenum">
              <a:rPr lang="en-US" altLang="zh-CN">
                <a:solidFill>
                  <a:srgbClr val="000000"/>
                </a:solidFill>
              </a:rPr>
              <a:pPr fontAlgn="base">
                <a:spcAft>
                  <a:spcPct val="0"/>
                </a:spcAft>
                <a:defRPr/>
              </a:pPr>
              <a:t>‹#›</a:t>
            </a:fld>
            <a:endParaRPr lang="en-US" altLang="zh-CN">
              <a:solidFill>
                <a:srgbClr val="000000"/>
              </a:solidFill>
            </a:endParaRPr>
          </a:p>
        </p:txBody>
      </p:sp>
    </p:spTree>
    <p:extLst>
      <p:ext uri="{BB962C8B-B14F-4D97-AF65-F5344CB8AC3E}">
        <p14:creationId xmlns:p14="http://schemas.microsoft.com/office/powerpoint/2010/main" val="2039587096"/>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transition spd="slow">
    <p:random/>
  </p:transition>
  <p:txStyles>
    <p:titleStyle>
      <a:lvl1pPr algn="l" rtl="0" eaLnBrk="0" fontAlgn="base" hangingPunct="0">
        <a:spcBef>
          <a:spcPct val="0"/>
        </a:spcBef>
        <a:spcAft>
          <a:spcPct val="0"/>
        </a:spcAft>
        <a:defRPr kumimoji="1" sz="4400" kern="12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黑体" panose="02010609060101010101" pitchFamily="49"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9pPr>
    </p:titleStyle>
    <p:bodyStyle>
      <a:lvl1pPr marL="342900" indent="-342900" algn="just" rtl="0" eaLnBrk="0" fontAlgn="base" hangingPunct="0">
        <a:spcBef>
          <a:spcPct val="20000"/>
        </a:spcBef>
        <a:spcAft>
          <a:spcPct val="0"/>
        </a:spcAft>
        <a:buClr>
          <a:schemeClr val="folHlink"/>
        </a:buClr>
        <a:buSzPct val="60000"/>
        <a:buFont typeface="Wingdings" panose="05000000000000000000" pitchFamily="2" charset="2"/>
        <a:buChar char="n"/>
        <a:defRPr kumimoji="1" sz="3200" b="1" kern="1200">
          <a:solidFill>
            <a:schemeClr val="tx1"/>
          </a:solidFill>
          <a:latin typeface="+mn-lt"/>
          <a:ea typeface="+mn-ea"/>
          <a:cs typeface="+mn-cs"/>
        </a:defRPr>
      </a:lvl1pPr>
      <a:lvl2pPr marL="742950" indent="-285750" algn="just" rtl="0" eaLnBrk="0" fontAlgn="base" hangingPunct="0">
        <a:spcBef>
          <a:spcPct val="20000"/>
        </a:spcBef>
        <a:spcAft>
          <a:spcPct val="0"/>
        </a:spcAft>
        <a:buClr>
          <a:schemeClr val="hlink"/>
        </a:buClr>
        <a:buSzPct val="55000"/>
        <a:buFont typeface="Wingdings" panose="05000000000000000000" pitchFamily="2" charset="2"/>
        <a:buChar char="n"/>
        <a:defRPr kumimoji="1" sz="2800" b="1" kern="1200">
          <a:solidFill>
            <a:schemeClr val="tx1"/>
          </a:solidFill>
          <a:latin typeface="+mn-lt"/>
          <a:ea typeface="+mn-ea"/>
          <a:cs typeface="+mn-cs"/>
        </a:defRPr>
      </a:lvl2pPr>
      <a:lvl3pPr marL="1143000" indent="-228600" algn="just" rtl="0" eaLnBrk="0" fontAlgn="base" hangingPunct="0">
        <a:spcBef>
          <a:spcPct val="20000"/>
        </a:spcBef>
        <a:spcAft>
          <a:spcPct val="0"/>
        </a:spcAft>
        <a:buClr>
          <a:schemeClr val="folHlink"/>
        </a:buClr>
        <a:buSzPct val="50000"/>
        <a:buFont typeface="Wingdings" panose="05000000000000000000" pitchFamily="2" charset="2"/>
        <a:buChar char="n"/>
        <a:defRPr kumimoji="1" sz="2400" b="1" kern="1200">
          <a:solidFill>
            <a:schemeClr val="tx1"/>
          </a:solidFill>
          <a:latin typeface="+mn-lt"/>
          <a:ea typeface="+mn-ea"/>
          <a:cs typeface="+mn-cs"/>
        </a:defRPr>
      </a:lvl3pPr>
      <a:lvl4pPr marL="1600200" indent="-228600" algn="just" rtl="0" eaLnBrk="0" fontAlgn="base" hangingPunct="0">
        <a:spcBef>
          <a:spcPct val="20000"/>
        </a:spcBef>
        <a:spcAft>
          <a:spcPct val="0"/>
        </a:spcAft>
        <a:buClr>
          <a:schemeClr val="accent2"/>
        </a:buClr>
        <a:buSzPct val="55000"/>
        <a:buFont typeface="Wingdings" panose="05000000000000000000" pitchFamily="2" charset="2"/>
        <a:buChar char="n"/>
        <a:defRPr kumimoji="1" sz="2000" b="1" kern="1200">
          <a:solidFill>
            <a:schemeClr val="tx1"/>
          </a:solidFill>
          <a:latin typeface="+mn-lt"/>
          <a:ea typeface="+mn-ea"/>
          <a:cs typeface="+mn-cs"/>
        </a:defRPr>
      </a:lvl4pPr>
      <a:lvl5pPr marL="2057400" indent="-228600" algn="just" rtl="0" eaLnBrk="0" fontAlgn="base" hangingPunct="0">
        <a:spcBef>
          <a:spcPct val="20000"/>
        </a:spcBef>
        <a:spcAft>
          <a:spcPct val="0"/>
        </a:spcAft>
        <a:buClr>
          <a:schemeClr val="accent1"/>
        </a:buClr>
        <a:buSzPct val="50000"/>
        <a:buFont typeface="Wingdings" panose="05000000000000000000" pitchFamily="2" charset="2"/>
        <a:buChar char="n"/>
        <a:defRPr kumimoji="1"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14"/>
          <p:cNvGrpSpPr>
            <a:grpSpLocks/>
          </p:cNvGrpSpPr>
          <p:nvPr userDrawn="1"/>
        </p:nvGrpSpPr>
        <p:grpSpPr bwMode="auto">
          <a:xfrm>
            <a:off x="127000" y="547688"/>
            <a:ext cx="8542338" cy="1052512"/>
            <a:chOff x="80" y="624"/>
            <a:chExt cx="5381" cy="663"/>
          </a:xfrm>
        </p:grpSpPr>
        <p:sp>
          <p:nvSpPr>
            <p:cNvPr id="1032" name="Rectangle 2"/>
            <p:cNvSpPr>
              <a:spLocks noChangeArrowheads="1"/>
            </p:cNvSpPr>
            <p:nvPr/>
          </p:nvSpPr>
          <p:spPr bwMode="ltGray">
            <a:xfrm>
              <a:off x="263" y="692"/>
              <a:ext cx="276" cy="299"/>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1pPr>
              <a:lvl2pPr marL="742950" indent="-28575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2pPr>
              <a:lvl3pPr marL="11430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3pPr>
              <a:lvl4pPr marL="16002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4pPr>
              <a:lvl5pPr marL="20574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buClrTx/>
                <a:buSzTx/>
                <a:buFontTx/>
                <a:buNone/>
                <a:defRPr/>
              </a:pPr>
              <a:endParaRPr lang="zh-CN" altLang="zh-CN" sz="2400" b="0" smtClean="0">
                <a:solidFill>
                  <a:srgbClr val="000000"/>
                </a:solidFill>
                <a:latin typeface="Tahoma" panose="020B0604030504040204" pitchFamily="34" charset="0"/>
              </a:endParaRPr>
            </a:p>
          </p:txBody>
        </p:sp>
        <p:sp>
          <p:nvSpPr>
            <p:cNvPr id="1033" name="Rectangle 3"/>
            <p:cNvSpPr>
              <a:spLocks noChangeArrowheads="1"/>
            </p:cNvSpPr>
            <p:nvPr/>
          </p:nvSpPr>
          <p:spPr bwMode="ltGray">
            <a:xfrm>
              <a:off x="504" y="692"/>
              <a:ext cx="207" cy="299"/>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1pPr>
              <a:lvl2pPr marL="742950" indent="-28575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2pPr>
              <a:lvl3pPr marL="11430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3pPr>
              <a:lvl4pPr marL="16002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4pPr>
              <a:lvl5pPr marL="20574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buClrTx/>
                <a:buSzTx/>
                <a:buFontTx/>
                <a:buNone/>
                <a:defRPr/>
              </a:pPr>
              <a:endParaRPr lang="zh-CN" altLang="zh-CN" sz="2400" b="0" smtClean="0">
                <a:solidFill>
                  <a:srgbClr val="000000"/>
                </a:solidFill>
                <a:latin typeface="Tahoma" panose="020B0604030504040204" pitchFamily="34" charset="0"/>
              </a:endParaRPr>
            </a:p>
          </p:txBody>
        </p:sp>
        <p:sp>
          <p:nvSpPr>
            <p:cNvPr id="1034" name="Rectangle 4"/>
            <p:cNvSpPr>
              <a:spLocks noChangeArrowheads="1"/>
            </p:cNvSpPr>
            <p:nvPr/>
          </p:nvSpPr>
          <p:spPr bwMode="ltGray">
            <a:xfrm>
              <a:off x="341" y="958"/>
              <a:ext cx="266" cy="299"/>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1pPr>
              <a:lvl2pPr marL="742950" indent="-28575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2pPr>
              <a:lvl3pPr marL="11430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3pPr>
              <a:lvl4pPr marL="16002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4pPr>
              <a:lvl5pPr marL="20574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buClrTx/>
                <a:buSzTx/>
                <a:buFontTx/>
                <a:buNone/>
                <a:defRPr/>
              </a:pPr>
              <a:endParaRPr lang="zh-CN" altLang="zh-CN" sz="2400" b="0" smtClean="0">
                <a:solidFill>
                  <a:srgbClr val="000000"/>
                </a:solidFill>
                <a:latin typeface="Tahoma" panose="020B0604030504040204" pitchFamily="34" charset="0"/>
              </a:endParaRPr>
            </a:p>
          </p:txBody>
        </p:sp>
        <p:sp>
          <p:nvSpPr>
            <p:cNvPr id="1035" name="Rectangle 5"/>
            <p:cNvSpPr>
              <a:spLocks noChangeArrowheads="1"/>
            </p:cNvSpPr>
            <p:nvPr/>
          </p:nvSpPr>
          <p:spPr bwMode="ltGray">
            <a:xfrm>
              <a:off x="574" y="958"/>
              <a:ext cx="232" cy="299"/>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1pPr>
              <a:lvl2pPr marL="742950" indent="-28575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2pPr>
              <a:lvl3pPr marL="11430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3pPr>
              <a:lvl4pPr marL="16002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4pPr>
              <a:lvl5pPr marL="20574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buClrTx/>
                <a:buSzTx/>
                <a:buFontTx/>
                <a:buNone/>
                <a:defRPr/>
              </a:pPr>
              <a:endParaRPr lang="zh-CN" altLang="zh-CN" sz="2400" b="0" smtClean="0">
                <a:solidFill>
                  <a:srgbClr val="000000"/>
                </a:solidFill>
                <a:latin typeface="Tahoma" panose="020B0604030504040204" pitchFamily="34" charset="0"/>
              </a:endParaRPr>
            </a:p>
          </p:txBody>
        </p:sp>
        <p:sp>
          <p:nvSpPr>
            <p:cNvPr id="1036" name="Rectangle 6"/>
            <p:cNvSpPr>
              <a:spLocks noChangeArrowheads="1"/>
            </p:cNvSpPr>
            <p:nvPr/>
          </p:nvSpPr>
          <p:spPr bwMode="ltGray">
            <a:xfrm>
              <a:off x="80" y="912"/>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1pPr>
              <a:lvl2pPr marL="742950" indent="-28575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2pPr>
              <a:lvl3pPr marL="11430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3pPr>
              <a:lvl4pPr marL="16002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4pPr>
              <a:lvl5pPr marL="20574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buClrTx/>
                <a:buSzTx/>
                <a:buFontTx/>
                <a:buNone/>
                <a:defRPr/>
              </a:pPr>
              <a:endParaRPr lang="zh-CN" altLang="zh-CN" sz="2400" b="0" smtClean="0">
                <a:solidFill>
                  <a:srgbClr val="000000"/>
                </a:solidFill>
                <a:latin typeface="Tahoma" panose="020B0604030504040204" pitchFamily="34" charset="0"/>
              </a:endParaRPr>
            </a:p>
          </p:txBody>
        </p:sp>
        <p:sp>
          <p:nvSpPr>
            <p:cNvPr id="1037" name="Rectangle 7"/>
            <p:cNvSpPr>
              <a:spLocks noChangeArrowheads="1"/>
            </p:cNvSpPr>
            <p:nvPr/>
          </p:nvSpPr>
          <p:spPr bwMode="gray">
            <a:xfrm>
              <a:off x="480" y="624"/>
              <a:ext cx="20" cy="66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1pPr>
              <a:lvl2pPr marL="742950" indent="-28575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2pPr>
              <a:lvl3pPr marL="11430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3pPr>
              <a:lvl4pPr marL="16002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4pPr>
              <a:lvl5pPr marL="20574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buClrTx/>
                <a:buSzTx/>
                <a:buFontTx/>
                <a:buNone/>
                <a:defRPr/>
              </a:pPr>
              <a:endParaRPr lang="zh-CN" altLang="zh-CN" sz="2400" b="0" smtClean="0">
                <a:solidFill>
                  <a:srgbClr val="000000"/>
                </a:solidFill>
                <a:latin typeface="Tahoma" panose="020B0604030504040204" pitchFamily="34" charset="0"/>
              </a:endParaRPr>
            </a:p>
          </p:txBody>
        </p:sp>
        <p:sp>
          <p:nvSpPr>
            <p:cNvPr id="1038" name="Rectangle 8"/>
            <p:cNvSpPr>
              <a:spLocks noChangeArrowheads="1"/>
            </p:cNvSpPr>
            <p:nvPr/>
          </p:nvSpPr>
          <p:spPr bwMode="gray">
            <a:xfrm>
              <a:off x="279" y="1122"/>
              <a:ext cx="5182" cy="2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1pPr>
              <a:lvl2pPr marL="742950" indent="-28575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2pPr>
              <a:lvl3pPr marL="11430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3pPr>
              <a:lvl4pPr marL="16002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4pPr>
              <a:lvl5pPr marL="20574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buClrTx/>
                <a:buSzTx/>
                <a:buFontTx/>
                <a:buNone/>
                <a:defRPr/>
              </a:pPr>
              <a:endParaRPr lang="zh-CN" altLang="zh-CN" sz="2400" b="0" smtClean="0">
                <a:solidFill>
                  <a:srgbClr val="000000"/>
                </a:solidFill>
                <a:latin typeface="Tahoma" panose="020B0604030504040204" pitchFamily="34" charset="0"/>
              </a:endParaRPr>
            </a:p>
          </p:txBody>
        </p:sp>
      </p:grpSp>
      <p:sp>
        <p:nvSpPr>
          <p:cNvPr id="1027" name="Rectangle 9"/>
          <p:cNvSpPr>
            <a:spLocks noGrp="1" noChangeArrowheads="1"/>
          </p:cNvSpPr>
          <p:nvPr>
            <p:ph type="title"/>
          </p:nvPr>
        </p:nvSpPr>
        <p:spPr bwMode="auto">
          <a:xfrm>
            <a:off x="1066800" y="304800"/>
            <a:ext cx="7793038"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28" name="Rectangle 10"/>
          <p:cNvSpPr>
            <a:spLocks noGrp="1" noChangeArrowheads="1"/>
          </p:cNvSpPr>
          <p:nvPr>
            <p:ph type="body" idx="1"/>
          </p:nvPr>
        </p:nvSpPr>
        <p:spPr bwMode="auto">
          <a:xfrm>
            <a:off x="381000" y="1752600"/>
            <a:ext cx="8574088" cy="4379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8203" name="Rectangle 11"/>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spcBef>
                <a:spcPct val="0"/>
              </a:spcBef>
              <a:buClrTx/>
              <a:buSzTx/>
              <a:buFontTx/>
              <a:buNone/>
              <a:defRPr kumimoji="0" sz="1400" b="0">
                <a:latin typeface="+mn-lt"/>
              </a:defRPr>
            </a:lvl1pPr>
          </a:lstStyle>
          <a:p>
            <a:pPr fontAlgn="base">
              <a:spcAft>
                <a:spcPct val="0"/>
              </a:spcAft>
              <a:defRPr/>
            </a:pPr>
            <a:endParaRPr lang="en-US" altLang="zh-CN">
              <a:solidFill>
                <a:srgbClr val="000000"/>
              </a:solidFill>
            </a:endParaRPr>
          </a:p>
        </p:txBody>
      </p:sp>
      <p:sp>
        <p:nvSpPr>
          <p:cNvPr id="8204" name="Rectangle 12"/>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spcBef>
                <a:spcPct val="0"/>
              </a:spcBef>
              <a:buClrTx/>
              <a:buSzTx/>
              <a:buFontTx/>
              <a:buNone/>
              <a:defRPr kumimoji="0" sz="1400" b="0">
                <a:latin typeface="+mn-lt"/>
              </a:defRPr>
            </a:lvl1pPr>
          </a:lstStyle>
          <a:p>
            <a:pPr fontAlgn="base">
              <a:spcAft>
                <a:spcPct val="0"/>
              </a:spcAft>
              <a:defRPr/>
            </a:pPr>
            <a:endParaRPr lang="en-US" altLang="zh-CN">
              <a:solidFill>
                <a:srgbClr val="000000"/>
              </a:solidFill>
            </a:endParaRPr>
          </a:p>
        </p:txBody>
      </p:sp>
      <p:sp>
        <p:nvSpPr>
          <p:cNvPr id="8205" name="Rectangle 13"/>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spcBef>
                <a:spcPct val="0"/>
              </a:spcBef>
              <a:buClrTx/>
              <a:buSzTx/>
              <a:buFontTx/>
              <a:buNone/>
              <a:defRPr kumimoji="0" sz="1400" b="0">
                <a:latin typeface="+mn-lt"/>
              </a:defRPr>
            </a:lvl1pPr>
          </a:lstStyle>
          <a:p>
            <a:pPr fontAlgn="base">
              <a:spcAft>
                <a:spcPct val="0"/>
              </a:spcAft>
              <a:defRPr/>
            </a:pPr>
            <a:fld id="{E7CF58F6-6245-4EF1-989D-51F9AEC10B7F}" type="slidenum">
              <a:rPr lang="en-US" altLang="zh-CN">
                <a:solidFill>
                  <a:srgbClr val="000000"/>
                </a:solidFill>
              </a:rPr>
              <a:pPr fontAlgn="base">
                <a:spcAft>
                  <a:spcPct val="0"/>
                </a:spcAft>
                <a:defRPr/>
              </a:pPr>
              <a:t>‹#›</a:t>
            </a:fld>
            <a:endParaRPr lang="en-US" altLang="zh-CN">
              <a:solidFill>
                <a:srgbClr val="000000"/>
              </a:solidFill>
            </a:endParaRPr>
          </a:p>
        </p:txBody>
      </p:sp>
    </p:spTree>
    <p:extLst>
      <p:ext uri="{BB962C8B-B14F-4D97-AF65-F5344CB8AC3E}">
        <p14:creationId xmlns:p14="http://schemas.microsoft.com/office/powerpoint/2010/main" val="705528673"/>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ransition spd="slow">
    <p:random/>
  </p:transition>
  <p:txStyles>
    <p:titleStyle>
      <a:lvl1pPr algn="l" rtl="0" eaLnBrk="0" fontAlgn="base" hangingPunct="0">
        <a:spcBef>
          <a:spcPct val="0"/>
        </a:spcBef>
        <a:spcAft>
          <a:spcPct val="0"/>
        </a:spcAft>
        <a:defRPr kumimoji="1" sz="4400" kern="12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黑体" panose="02010609060101010101" pitchFamily="49"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9pPr>
    </p:titleStyle>
    <p:bodyStyle>
      <a:lvl1pPr marL="342900" indent="-342900" algn="just" rtl="0" eaLnBrk="0" fontAlgn="base" hangingPunct="0">
        <a:spcBef>
          <a:spcPct val="20000"/>
        </a:spcBef>
        <a:spcAft>
          <a:spcPct val="0"/>
        </a:spcAft>
        <a:buClr>
          <a:schemeClr val="folHlink"/>
        </a:buClr>
        <a:buSzPct val="60000"/>
        <a:buFont typeface="Wingdings" panose="05000000000000000000" pitchFamily="2" charset="2"/>
        <a:buChar char="n"/>
        <a:defRPr kumimoji="1" sz="3200" b="1" kern="1200">
          <a:solidFill>
            <a:schemeClr val="tx1"/>
          </a:solidFill>
          <a:latin typeface="+mn-lt"/>
          <a:ea typeface="+mn-ea"/>
          <a:cs typeface="+mn-cs"/>
        </a:defRPr>
      </a:lvl1pPr>
      <a:lvl2pPr marL="742950" indent="-285750" algn="just" rtl="0" eaLnBrk="0" fontAlgn="base" hangingPunct="0">
        <a:spcBef>
          <a:spcPct val="20000"/>
        </a:spcBef>
        <a:spcAft>
          <a:spcPct val="0"/>
        </a:spcAft>
        <a:buClr>
          <a:schemeClr val="hlink"/>
        </a:buClr>
        <a:buSzPct val="55000"/>
        <a:buFont typeface="Wingdings" panose="05000000000000000000" pitchFamily="2" charset="2"/>
        <a:buChar char="n"/>
        <a:defRPr kumimoji="1" sz="2800" b="1" kern="1200">
          <a:solidFill>
            <a:schemeClr val="tx1"/>
          </a:solidFill>
          <a:latin typeface="+mn-lt"/>
          <a:ea typeface="+mn-ea"/>
          <a:cs typeface="+mn-cs"/>
        </a:defRPr>
      </a:lvl2pPr>
      <a:lvl3pPr marL="1143000" indent="-228600" algn="just" rtl="0" eaLnBrk="0" fontAlgn="base" hangingPunct="0">
        <a:spcBef>
          <a:spcPct val="20000"/>
        </a:spcBef>
        <a:spcAft>
          <a:spcPct val="0"/>
        </a:spcAft>
        <a:buClr>
          <a:schemeClr val="folHlink"/>
        </a:buClr>
        <a:buSzPct val="50000"/>
        <a:buFont typeface="Wingdings" panose="05000000000000000000" pitchFamily="2" charset="2"/>
        <a:buChar char="n"/>
        <a:defRPr kumimoji="1" sz="2400" b="1" kern="1200">
          <a:solidFill>
            <a:schemeClr val="tx1"/>
          </a:solidFill>
          <a:latin typeface="+mn-lt"/>
          <a:ea typeface="+mn-ea"/>
          <a:cs typeface="+mn-cs"/>
        </a:defRPr>
      </a:lvl3pPr>
      <a:lvl4pPr marL="1600200" indent="-228600" algn="just" rtl="0" eaLnBrk="0" fontAlgn="base" hangingPunct="0">
        <a:spcBef>
          <a:spcPct val="20000"/>
        </a:spcBef>
        <a:spcAft>
          <a:spcPct val="0"/>
        </a:spcAft>
        <a:buClr>
          <a:schemeClr val="accent2"/>
        </a:buClr>
        <a:buSzPct val="55000"/>
        <a:buFont typeface="Wingdings" panose="05000000000000000000" pitchFamily="2" charset="2"/>
        <a:buChar char="n"/>
        <a:defRPr kumimoji="1" sz="2000" b="1" kern="1200">
          <a:solidFill>
            <a:schemeClr val="tx1"/>
          </a:solidFill>
          <a:latin typeface="+mn-lt"/>
          <a:ea typeface="+mn-ea"/>
          <a:cs typeface="+mn-cs"/>
        </a:defRPr>
      </a:lvl4pPr>
      <a:lvl5pPr marL="2057400" indent="-228600" algn="just" rtl="0" eaLnBrk="0" fontAlgn="base" hangingPunct="0">
        <a:spcBef>
          <a:spcPct val="20000"/>
        </a:spcBef>
        <a:spcAft>
          <a:spcPct val="0"/>
        </a:spcAft>
        <a:buClr>
          <a:schemeClr val="accent1"/>
        </a:buClr>
        <a:buSzPct val="50000"/>
        <a:buFont typeface="Wingdings" panose="05000000000000000000" pitchFamily="2" charset="2"/>
        <a:buChar char="n"/>
        <a:defRPr kumimoji="1"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14"/>
          <p:cNvGrpSpPr>
            <a:grpSpLocks/>
          </p:cNvGrpSpPr>
          <p:nvPr userDrawn="1"/>
        </p:nvGrpSpPr>
        <p:grpSpPr bwMode="auto">
          <a:xfrm>
            <a:off x="127000" y="547688"/>
            <a:ext cx="8542338" cy="1052512"/>
            <a:chOff x="80" y="624"/>
            <a:chExt cx="5381" cy="663"/>
          </a:xfrm>
        </p:grpSpPr>
        <p:sp>
          <p:nvSpPr>
            <p:cNvPr id="1032" name="Rectangle 2"/>
            <p:cNvSpPr>
              <a:spLocks noChangeArrowheads="1"/>
            </p:cNvSpPr>
            <p:nvPr/>
          </p:nvSpPr>
          <p:spPr bwMode="ltGray">
            <a:xfrm>
              <a:off x="263" y="692"/>
              <a:ext cx="276" cy="299"/>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1pPr>
              <a:lvl2pPr marL="742950" indent="-28575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2pPr>
              <a:lvl3pPr marL="11430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3pPr>
              <a:lvl4pPr marL="16002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4pPr>
              <a:lvl5pPr marL="20574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buClrTx/>
                <a:buSzTx/>
                <a:buFontTx/>
                <a:buNone/>
                <a:defRPr/>
              </a:pPr>
              <a:endParaRPr lang="zh-CN" altLang="zh-CN" sz="2400" b="0" smtClean="0">
                <a:solidFill>
                  <a:srgbClr val="000000"/>
                </a:solidFill>
                <a:latin typeface="Tahoma" panose="020B0604030504040204" pitchFamily="34" charset="0"/>
              </a:endParaRPr>
            </a:p>
          </p:txBody>
        </p:sp>
        <p:sp>
          <p:nvSpPr>
            <p:cNvPr id="1033" name="Rectangle 3"/>
            <p:cNvSpPr>
              <a:spLocks noChangeArrowheads="1"/>
            </p:cNvSpPr>
            <p:nvPr/>
          </p:nvSpPr>
          <p:spPr bwMode="ltGray">
            <a:xfrm>
              <a:off x="504" y="692"/>
              <a:ext cx="207" cy="299"/>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1pPr>
              <a:lvl2pPr marL="742950" indent="-28575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2pPr>
              <a:lvl3pPr marL="11430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3pPr>
              <a:lvl4pPr marL="16002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4pPr>
              <a:lvl5pPr marL="20574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buClrTx/>
                <a:buSzTx/>
                <a:buFontTx/>
                <a:buNone/>
                <a:defRPr/>
              </a:pPr>
              <a:endParaRPr lang="zh-CN" altLang="zh-CN" sz="2400" b="0" smtClean="0">
                <a:solidFill>
                  <a:srgbClr val="000000"/>
                </a:solidFill>
                <a:latin typeface="Tahoma" panose="020B0604030504040204" pitchFamily="34" charset="0"/>
              </a:endParaRPr>
            </a:p>
          </p:txBody>
        </p:sp>
        <p:sp>
          <p:nvSpPr>
            <p:cNvPr id="1034" name="Rectangle 4"/>
            <p:cNvSpPr>
              <a:spLocks noChangeArrowheads="1"/>
            </p:cNvSpPr>
            <p:nvPr/>
          </p:nvSpPr>
          <p:spPr bwMode="ltGray">
            <a:xfrm>
              <a:off x="341" y="958"/>
              <a:ext cx="266" cy="299"/>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1pPr>
              <a:lvl2pPr marL="742950" indent="-28575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2pPr>
              <a:lvl3pPr marL="11430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3pPr>
              <a:lvl4pPr marL="16002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4pPr>
              <a:lvl5pPr marL="20574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buClrTx/>
                <a:buSzTx/>
                <a:buFontTx/>
                <a:buNone/>
                <a:defRPr/>
              </a:pPr>
              <a:endParaRPr lang="zh-CN" altLang="zh-CN" sz="2400" b="0" smtClean="0">
                <a:solidFill>
                  <a:srgbClr val="000000"/>
                </a:solidFill>
                <a:latin typeface="Tahoma" panose="020B0604030504040204" pitchFamily="34" charset="0"/>
              </a:endParaRPr>
            </a:p>
          </p:txBody>
        </p:sp>
        <p:sp>
          <p:nvSpPr>
            <p:cNvPr id="1035" name="Rectangle 5"/>
            <p:cNvSpPr>
              <a:spLocks noChangeArrowheads="1"/>
            </p:cNvSpPr>
            <p:nvPr/>
          </p:nvSpPr>
          <p:spPr bwMode="ltGray">
            <a:xfrm>
              <a:off x="574" y="958"/>
              <a:ext cx="232" cy="299"/>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1pPr>
              <a:lvl2pPr marL="742950" indent="-28575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2pPr>
              <a:lvl3pPr marL="11430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3pPr>
              <a:lvl4pPr marL="16002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4pPr>
              <a:lvl5pPr marL="20574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buClrTx/>
                <a:buSzTx/>
                <a:buFontTx/>
                <a:buNone/>
                <a:defRPr/>
              </a:pPr>
              <a:endParaRPr lang="zh-CN" altLang="zh-CN" sz="2400" b="0" smtClean="0">
                <a:solidFill>
                  <a:srgbClr val="000000"/>
                </a:solidFill>
                <a:latin typeface="Tahoma" panose="020B0604030504040204" pitchFamily="34" charset="0"/>
              </a:endParaRPr>
            </a:p>
          </p:txBody>
        </p:sp>
        <p:sp>
          <p:nvSpPr>
            <p:cNvPr id="1036" name="Rectangle 6"/>
            <p:cNvSpPr>
              <a:spLocks noChangeArrowheads="1"/>
            </p:cNvSpPr>
            <p:nvPr/>
          </p:nvSpPr>
          <p:spPr bwMode="ltGray">
            <a:xfrm>
              <a:off x="80" y="912"/>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1pPr>
              <a:lvl2pPr marL="742950" indent="-28575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2pPr>
              <a:lvl3pPr marL="11430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3pPr>
              <a:lvl4pPr marL="16002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4pPr>
              <a:lvl5pPr marL="20574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buClrTx/>
                <a:buSzTx/>
                <a:buFontTx/>
                <a:buNone/>
                <a:defRPr/>
              </a:pPr>
              <a:endParaRPr lang="zh-CN" altLang="zh-CN" sz="2400" b="0" smtClean="0">
                <a:solidFill>
                  <a:srgbClr val="000000"/>
                </a:solidFill>
                <a:latin typeface="Tahoma" panose="020B0604030504040204" pitchFamily="34" charset="0"/>
              </a:endParaRPr>
            </a:p>
          </p:txBody>
        </p:sp>
        <p:sp>
          <p:nvSpPr>
            <p:cNvPr id="1037" name="Rectangle 7"/>
            <p:cNvSpPr>
              <a:spLocks noChangeArrowheads="1"/>
            </p:cNvSpPr>
            <p:nvPr/>
          </p:nvSpPr>
          <p:spPr bwMode="gray">
            <a:xfrm>
              <a:off x="480" y="624"/>
              <a:ext cx="20" cy="66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1pPr>
              <a:lvl2pPr marL="742950" indent="-28575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2pPr>
              <a:lvl3pPr marL="11430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3pPr>
              <a:lvl4pPr marL="16002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4pPr>
              <a:lvl5pPr marL="20574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buClrTx/>
                <a:buSzTx/>
                <a:buFontTx/>
                <a:buNone/>
                <a:defRPr/>
              </a:pPr>
              <a:endParaRPr lang="zh-CN" altLang="zh-CN" sz="2400" b="0" smtClean="0">
                <a:solidFill>
                  <a:srgbClr val="000000"/>
                </a:solidFill>
                <a:latin typeface="Tahoma" panose="020B0604030504040204" pitchFamily="34" charset="0"/>
              </a:endParaRPr>
            </a:p>
          </p:txBody>
        </p:sp>
        <p:sp>
          <p:nvSpPr>
            <p:cNvPr id="1038" name="Rectangle 8"/>
            <p:cNvSpPr>
              <a:spLocks noChangeArrowheads="1"/>
            </p:cNvSpPr>
            <p:nvPr/>
          </p:nvSpPr>
          <p:spPr bwMode="gray">
            <a:xfrm>
              <a:off x="279" y="1122"/>
              <a:ext cx="5182" cy="2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1pPr>
              <a:lvl2pPr marL="742950" indent="-28575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2pPr>
              <a:lvl3pPr marL="11430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3pPr>
              <a:lvl4pPr marL="16002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4pPr>
              <a:lvl5pPr marL="2057400" indent="-228600" algn="ctr">
                <a:spcBef>
                  <a:spcPct val="20000"/>
                </a:spcBef>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buClrTx/>
                <a:buSzTx/>
                <a:buFontTx/>
                <a:buNone/>
                <a:defRPr/>
              </a:pPr>
              <a:endParaRPr lang="zh-CN" altLang="zh-CN" sz="2400" b="0" smtClean="0">
                <a:solidFill>
                  <a:srgbClr val="000000"/>
                </a:solidFill>
                <a:latin typeface="Tahoma" panose="020B0604030504040204" pitchFamily="34" charset="0"/>
              </a:endParaRPr>
            </a:p>
          </p:txBody>
        </p:sp>
      </p:grpSp>
      <p:sp>
        <p:nvSpPr>
          <p:cNvPr id="1027" name="Rectangle 9"/>
          <p:cNvSpPr>
            <a:spLocks noGrp="1" noChangeArrowheads="1"/>
          </p:cNvSpPr>
          <p:nvPr>
            <p:ph type="title"/>
          </p:nvPr>
        </p:nvSpPr>
        <p:spPr bwMode="auto">
          <a:xfrm>
            <a:off x="1066800" y="304800"/>
            <a:ext cx="7793038"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28" name="Rectangle 10"/>
          <p:cNvSpPr>
            <a:spLocks noGrp="1" noChangeArrowheads="1"/>
          </p:cNvSpPr>
          <p:nvPr>
            <p:ph type="body" idx="1"/>
          </p:nvPr>
        </p:nvSpPr>
        <p:spPr bwMode="auto">
          <a:xfrm>
            <a:off x="381000" y="1752600"/>
            <a:ext cx="8574088" cy="4379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8203" name="Rectangle 11"/>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spcBef>
                <a:spcPct val="0"/>
              </a:spcBef>
              <a:buClrTx/>
              <a:buSzTx/>
              <a:buFontTx/>
              <a:buNone/>
              <a:defRPr kumimoji="0" sz="1400" b="0">
                <a:latin typeface="+mn-lt"/>
              </a:defRPr>
            </a:lvl1pPr>
          </a:lstStyle>
          <a:p>
            <a:pPr fontAlgn="base">
              <a:spcAft>
                <a:spcPct val="0"/>
              </a:spcAft>
              <a:defRPr/>
            </a:pPr>
            <a:endParaRPr lang="en-US" altLang="zh-CN">
              <a:solidFill>
                <a:srgbClr val="000000"/>
              </a:solidFill>
            </a:endParaRPr>
          </a:p>
        </p:txBody>
      </p:sp>
      <p:sp>
        <p:nvSpPr>
          <p:cNvPr id="8204" name="Rectangle 12"/>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spcBef>
                <a:spcPct val="0"/>
              </a:spcBef>
              <a:buClrTx/>
              <a:buSzTx/>
              <a:buFontTx/>
              <a:buNone/>
              <a:defRPr kumimoji="0" sz="1400" b="0">
                <a:latin typeface="+mn-lt"/>
              </a:defRPr>
            </a:lvl1pPr>
          </a:lstStyle>
          <a:p>
            <a:pPr fontAlgn="base">
              <a:spcAft>
                <a:spcPct val="0"/>
              </a:spcAft>
              <a:defRPr/>
            </a:pPr>
            <a:endParaRPr lang="en-US" altLang="zh-CN">
              <a:solidFill>
                <a:srgbClr val="000000"/>
              </a:solidFill>
            </a:endParaRPr>
          </a:p>
        </p:txBody>
      </p:sp>
      <p:sp>
        <p:nvSpPr>
          <p:cNvPr id="8205" name="Rectangle 13"/>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spcBef>
                <a:spcPct val="0"/>
              </a:spcBef>
              <a:buClrTx/>
              <a:buSzTx/>
              <a:buFontTx/>
              <a:buNone/>
              <a:defRPr kumimoji="0" sz="1400" b="0">
                <a:latin typeface="+mn-lt"/>
              </a:defRPr>
            </a:lvl1pPr>
          </a:lstStyle>
          <a:p>
            <a:pPr fontAlgn="base">
              <a:spcAft>
                <a:spcPct val="0"/>
              </a:spcAft>
              <a:defRPr/>
            </a:pPr>
            <a:fld id="{E7CF58F6-6245-4EF1-989D-51F9AEC10B7F}" type="slidenum">
              <a:rPr lang="en-US" altLang="zh-CN">
                <a:solidFill>
                  <a:srgbClr val="000000"/>
                </a:solidFill>
              </a:rPr>
              <a:pPr fontAlgn="base">
                <a:spcAft>
                  <a:spcPct val="0"/>
                </a:spcAft>
                <a:defRPr/>
              </a:pPr>
              <a:t>‹#›</a:t>
            </a:fld>
            <a:endParaRPr lang="en-US" altLang="zh-CN">
              <a:solidFill>
                <a:srgbClr val="000000"/>
              </a:solidFill>
            </a:endParaRPr>
          </a:p>
        </p:txBody>
      </p:sp>
    </p:spTree>
    <p:extLst>
      <p:ext uri="{BB962C8B-B14F-4D97-AF65-F5344CB8AC3E}">
        <p14:creationId xmlns:p14="http://schemas.microsoft.com/office/powerpoint/2010/main" val="3449695245"/>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transition spd="slow">
    <p:random/>
  </p:transition>
  <p:txStyles>
    <p:titleStyle>
      <a:lvl1pPr algn="l" rtl="0" eaLnBrk="0" fontAlgn="base" hangingPunct="0">
        <a:spcBef>
          <a:spcPct val="0"/>
        </a:spcBef>
        <a:spcAft>
          <a:spcPct val="0"/>
        </a:spcAft>
        <a:defRPr kumimoji="1" sz="4400" kern="12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黑体" panose="02010609060101010101" pitchFamily="49"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黑体" panose="02010609060101010101" pitchFamily="49" charset="-122"/>
        </a:defRPr>
      </a:lvl9pPr>
    </p:titleStyle>
    <p:bodyStyle>
      <a:lvl1pPr marL="342900" indent="-342900" algn="just" rtl="0" eaLnBrk="0" fontAlgn="base" hangingPunct="0">
        <a:spcBef>
          <a:spcPct val="20000"/>
        </a:spcBef>
        <a:spcAft>
          <a:spcPct val="0"/>
        </a:spcAft>
        <a:buClr>
          <a:schemeClr val="folHlink"/>
        </a:buClr>
        <a:buSzPct val="60000"/>
        <a:buFont typeface="Wingdings" panose="05000000000000000000" pitchFamily="2" charset="2"/>
        <a:buChar char="n"/>
        <a:defRPr kumimoji="1" sz="3200" b="1" kern="1200">
          <a:solidFill>
            <a:schemeClr val="tx1"/>
          </a:solidFill>
          <a:latin typeface="+mn-lt"/>
          <a:ea typeface="+mn-ea"/>
          <a:cs typeface="+mn-cs"/>
        </a:defRPr>
      </a:lvl1pPr>
      <a:lvl2pPr marL="742950" indent="-285750" algn="just" rtl="0" eaLnBrk="0" fontAlgn="base" hangingPunct="0">
        <a:spcBef>
          <a:spcPct val="20000"/>
        </a:spcBef>
        <a:spcAft>
          <a:spcPct val="0"/>
        </a:spcAft>
        <a:buClr>
          <a:schemeClr val="hlink"/>
        </a:buClr>
        <a:buSzPct val="55000"/>
        <a:buFont typeface="Wingdings" panose="05000000000000000000" pitchFamily="2" charset="2"/>
        <a:buChar char="n"/>
        <a:defRPr kumimoji="1" sz="2800" b="1" kern="1200">
          <a:solidFill>
            <a:schemeClr val="tx1"/>
          </a:solidFill>
          <a:latin typeface="+mn-lt"/>
          <a:ea typeface="+mn-ea"/>
          <a:cs typeface="+mn-cs"/>
        </a:defRPr>
      </a:lvl2pPr>
      <a:lvl3pPr marL="1143000" indent="-228600" algn="just" rtl="0" eaLnBrk="0" fontAlgn="base" hangingPunct="0">
        <a:spcBef>
          <a:spcPct val="20000"/>
        </a:spcBef>
        <a:spcAft>
          <a:spcPct val="0"/>
        </a:spcAft>
        <a:buClr>
          <a:schemeClr val="folHlink"/>
        </a:buClr>
        <a:buSzPct val="50000"/>
        <a:buFont typeface="Wingdings" panose="05000000000000000000" pitchFamily="2" charset="2"/>
        <a:buChar char="n"/>
        <a:defRPr kumimoji="1" sz="2400" b="1" kern="1200">
          <a:solidFill>
            <a:schemeClr val="tx1"/>
          </a:solidFill>
          <a:latin typeface="+mn-lt"/>
          <a:ea typeface="+mn-ea"/>
          <a:cs typeface="+mn-cs"/>
        </a:defRPr>
      </a:lvl3pPr>
      <a:lvl4pPr marL="1600200" indent="-228600" algn="just" rtl="0" eaLnBrk="0" fontAlgn="base" hangingPunct="0">
        <a:spcBef>
          <a:spcPct val="20000"/>
        </a:spcBef>
        <a:spcAft>
          <a:spcPct val="0"/>
        </a:spcAft>
        <a:buClr>
          <a:schemeClr val="accent2"/>
        </a:buClr>
        <a:buSzPct val="55000"/>
        <a:buFont typeface="Wingdings" panose="05000000000000000000" pitchFamily="2" charset="2"/>
        <a:buChar char="n"/>
        <a:defRPr kumimoji="1" sz="2000" b="1" kern="1200">
          <a:solidFill>
            <a:schemeClr val="tx1"/>
          </a:solidFill>
          <a:latin typeface="+mn-lt"/>
          <a:ea typeface="+mn-ea"/>
          <a:cs typeface="+mn-cs"/>
        </a:defRPr>
      </a:lvl4pPr>
      <a:lvl5pPr marL="2057400" indent="-228600" algn="just" rtl="0" eaLnBrk="0" fontAlgn="base" hangingPunct="0">
        <a:spcBef>
          <a:spcPct val="20000"/>
        </a:spcBef>
        <a:spcAft>
          <a:spcPct val="0"/>
        </a:spcAft>
        <a:buClr>
          <a:schemeClr val="accent1"/>
        </a:buClr>
        <a:buSzPct val="50000"/>
        <a:buFont typeface="Wingdings" panose="05000000000000000000" pitchFamily="2" charset="2"/>
        <a:buChar char="n"/>
        <a:defRPr kumimoji="1"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100.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60.xml"/></Relationships>
</file>

<file path=ppt/slides/_rels/slide101.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60.xml"/><Relationship Id="rId6" Type="http://schemas.openxmlformats.org/officeDocument/2006/relationships/slide" Target="slide296.xml"/><Relationship Id="rId5" Type="http://schemas.openxmlformats.org/officeDocument/2006/relationships/image" Target="../media/image34.jpeg"/><Relationship Id="rId4" Type="http://schemas.openxmlformats.org/officeDocument/2006/relationships/slide" Target="slide297.xml"/></Relationships>
</file>

<file path=ppt/slides/_rels/slide102.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65.xml"/></Relationships>
</file>

<file path=ppt/slides/_rels/slide103.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65.xml"/><Relationship Id="rId4" Type="http://schemas.openxmlformats.org/officeDocument/2006/relationships/image" Target="../media/image41.gif"/></Relationships>
</file>

<file path=ppt/slides/_rels/slide104.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65.xml"/><Relationship Id="rId4" Type="http://schemas.openxmlformats.org/officeDocument/2006/relationships/image" Target="../media/image41.gif"/></Relationships>
</file>

<file path=ppt/slides/_rels/slide105.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65.xml"/><Relationship Id="rId4" Type="http://schemas.openxmlformats.org/officeDocument/2006/relationships/image" Target="../media/image41.gif"/></Relationships>
</file>

<file path=ppt/slides/_rels/slide106.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60.xml"/><Relationship Id="rId4" Type="http://schemas.openxmlformats.org/officeDocument/2006/relationships/image" Target="../media/image42.gif"/></Relationships>
</file>

<file path=ppt/slides/_rels/slide107.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65.xml"/><Relationship Id="rId4" Type="http://schemas.openxmlformats.org/officeDocument/2006/relationships/image" Target="../media/image42.gif"/></Relationships>
</file>

<file path=ppt/slides/_rels/slide108.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65.xml"/><Relationship Id="rId4" Type="http://schemas.openxmlformats.org/officeDocument/2006/relationships/image" Target="../media/image42.gif"/></Relationships>
</file>

<file path=ppt/slides/_rels/slide109.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65.xml"/><Relationship Id="rId4" Type="http://schemas.openxmlformats.org/officeDocument/2006/relationships/image" Target="../media/image42.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10.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65.xml"/><Relationship Id="rId4" Type="http://schemas.openxmlformats.org/officeDocument/2006/relationships/image" Target="../media/image42.gif"/></Relationships>
</file>

<file path=ppt/slides/_rels/slide111.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65.xml"/><Relationship Id="rId4" Type="http://schemas.openxmlformats.org/officeDocument/2006/relationships/image" Target="../media/image42.gif"/></Relationships>
</file>

<file path=ppt/slides/_rels/slide112.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43.png"/><Relationship Id="rId1" Type="http://schemas.openxmlformats.org/officeDocument/2006/relationships/slideLayout" Target="../slideLayouts/slideLayout271.xml"/><Relationship Id="rId5" Type="http://schemas.openxmlformats.org/officeDocument/2006/relationships/image" Target="../media/image44.gif"/><Relationship Id="rId4" Type="http://schemas.openxmlformats.org/officeDocument/2006/relationships/image" Target="../media/image30.gif"/></Relationships>
</file>

<file path=ppt/slides/_rels/slide113.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43.png"/><Relationship Id="rId1" Type="http://schemas.openxmlformats.org/officeDocument/2006/relationships/slideLayout" Target="../slideLayouts/slideLayout271.xml"/><Relationship Id="rId6" Type="http://schemas.openxmlformats.org/officeDocument/2006/relationships/image" Target="../media/image44.gif"/><Relationship Id="rId5" Type="http://schemas.openxmlformats.org/officeDocument/2006/relationships/slide" Target="slide245.xml"/><Relationship Id="rId4" Type="http://schemas.openxmlformats.org/officeDocument/2006/relationships/image" Target="../media/image30.gif"/></Relationships>
</file>

<file path=ppt/slides/_rels/slide114.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43.png"/><Relationship Id="rId1" Type="http://schemas.openxmlformats.org/officeDocument/2006/relationships/slideLayout" Target="../slideLayouts/slideLayout271.xml"/><Relationship Id="rId4" Type="http://schemas.openxmlformats.org/officeDocument/2006/relationships/image" Target="../media/image30.gif"/></Relationships>
</file>

<file path=ppt/slides/_rels/slide115.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76.xml"/><Relationship Id="rId4" Type="http://schemas.openxmlformats.org/officeDocument/2006/relationships/image" Target="../media/image43.png"/></Relationships>
</file>

<file path=ppt/slides/_rels/slide116.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76.xml"/><Relationship Id="rId4" Type="http://schemas.openxmlformats.org/officeDocument/2006/relationships/image" Target="../media/image43.png"/></Relationships>
</file>

<file path=ppt/slides/_rels/slide117.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76.xml"/><Relationship Id="rId4" Type="http://schemas.openxmlformats.org/officeDocument/2006/relationships/image" Target="../media/image43.png"/></Relationships>
</file>

<file path=ppt/slides/_rels/slide118.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43.png"/><Relationship Id="rId1" Type="http://schemas.openxmlformats.org/officeDocument/2006/relationships/slideLayout" Target="../slideLayouts/slideLayout271.xml"/><Relationship Id="rId5" Type="http://schemas.openxmlformats.org/officeDocument/2006/relationships/image" Target="../media/image34.jpeg"/><Relationship Id="rId4" Type="http://schemas.openxmlformats.org/officeDocument/2006/relationships/image" Target="../media/image30.gif"/></Relationships>
</file>

<file path=ppt/slides/_rels/slide119.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76.xml"/><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120.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76.xml"/><Relationship Id="rId4" Type="http://schemas.openxmlformats.org/officeDocument/2006/relationships/image" Target="../media/image43.png"/></Relationships>
</file>

<file path=ppt/slides/_rels/slide121.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76.xml"/><Relationship Id="rId4" Type="http://schemas.openxmlformats.org/officeDocument/2006/relationships/image" Target="../media/image43.png"/></Relationships>
</file>

<file path=ppt/slides/_rels/slide122.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76.xml"/><Relationship Id="rId4" Type="http://schemas.openxmlformats.org/officeDocument/2006/relationships/image" Target="../media/image43.png"/></Relationships>
</file>

<file path=ppt/slides/_rels/slide123.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76.xml"/><Relationship Id="rId6" Type="http://schemas.openxmlformats.org/officeDocument/2006/relationships/image" Target="../media/image46.gif"/><Relationship Id="rId5" Type="http://schemas.openxmlformats.org/officeDocument/2006/relationships/image" Target="../media/image45.gif"/><Relationship Id="rId4" Type="http://schemas.openxmlformats.org/officeDocument/2006/relationships/image" Target="../media/image43.png"/></Relationships>
</file>

<file path=ppt/slides/_rels/slide124.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246.xml"/><Relationship Id="rId1" Type="http://schemas.openxmlformats.org/officeDocument/2006/relationships/slideLayout" Target="../slideLayouts/slideLayout271.xml"/><Relationship Id="rId6" Type="http://schemas.openxmlformats.org/officeDocument/2006/relationships/image" Target="../media/image30.gif"/><Relationship Id="rId5" Type="http://schemas.openxmlformats.org/officeDocument/2006/relationships/image" Target="../media/image29.gif"/><Relationship Id="rId4" Type="http://schemas.openxmlformats.org/officeDocument/2006/relationships/image" Target="../media/image43.png"/></Relationships>
</file>

<file path=ppt/slides/_rels/slide125.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43.png"/><Relationship Id="rId1" Type="http://schemas.openxmlformats.org/officeDocument/2006/relationships/slideLayout" Target="../slideLayouts/slideLayout271.xml"/><Relationship Id="rId4" Type="http://schemas.openxmlformats.org/officeDocument/2006/relationships/image" Target="../media/image30.gif"/></Relationships>
</file>

<file path=ppt/slides/_rels/slide126.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47.png"/><Relationship Id="rId1" Type="http://schemas.openxmlformats.org/officeDocument/2006/relationships/slideLayout" Target="../slideLayouts/slideLayout271.xml"/><Relationship Id="rId4" Type="http://schemas.openxmlformats.org/officeDocument/2006/relationships/image" Target="../media/image30.gif"/></Relationships>
</file>

<file path=ppt/slides/_rels/slide127.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47.png"/><Relationship Id="rId1" Type="http://schemas.openxmlformats.org/officeDocument/2006/relationships/slideLayout" Target="../slideLayouts/slideLayout271.xml"/><Relationship Id="rId6" Type="http://schemas.openxmlformats.org/officeDocument/2006/relationships/slide" Target="slide247.xml"/><Relationship Id="rId5" Type="http://schemas.openxmlformats.org/officeDocument/2006/relationships/image" Target="../media/image34.jpeg"/><Relationship Id="rId4" Type="http://schemas.openxmlformats.org/officeDocument/2006/relationships/image" Target="../media/image29.gif"/></Relationships>
</file>

<file path=ppt/slides/_rels/slide128.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47.png"/><Relationship Id="rId1" Type="http://schemas.openxmlformats.org/officeDocument/2006/relationships/slideLayout" Target="../slideLayouts/slideLayout271.xml"/><Relationship Id="rId4" Type="http://schemas.openxmlformats.org/officeDocument/2006/relationships/image" Target="../media/image30.gif"/></Relationships>
</file>

<file path=ppt/slides/_rels/slide129.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47.png"/><Relationship Id="rId1" Type="http://schemas.openxmlformats.org/officeDocument/2006/relationships/slideLayout" Target="../slideLayouts/slideLayout271.xml"/><Relationship Id="rId4" Type="http://schemas.openxmlformats.org/officeDocument/2006/relationships/image" Target="../media/image30.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30.xml.rels><?xml version="1.0" encoding="UTF-8" standalone="yes"?>
<Relationships xmlns="http://schemas.openxmlformats.org/package/2006/relationships"><Relationship Id="rId8" Type="http://schemas.openxmlformats.org/officeDocument/2006/relationships/image" Target="../media/image30.gif"/><Relationship Id="rId3" Type="http://schemas.openxmlformats.org/officeDocument/2006/relationships/slide" Target="slide249.xml"/><Relationship Id="rId7" Type="http://schemas.openxmlformats.org/officeDocument/2006/relationships/image" Target="../media/image29.gif"/><Relationship Id="rId2" Type="http://schemas.openxmlformats.org/officeDocument/2006/relationships/slide" Target="slide248.xml"/><Relationship Id="rId1" Type="http://schemas.openxmlformats.org/officeDocument/2006/relationships/slideLayout" Target="../slideLayouts/slideLayout271.xml"/><Relationship Id="rId6" Type="http://schemas.openxmlformats.org/officeDocument/2006/relationships/image" Target="../media/image47.png"/><Relationship Id="rId5" Type="http://schemas.openxmlformats.org/officeDocument/2006/relationships/slide" Target="slide251.xml"/><Relationship Id="rId4" Type="http://schemas.openxmlformats.org/officeDocument/2006/relationships/slide" Target="slide250.xml"/></Relationships>
</file>

<file path=ppt/slides/_rels/slide131.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76.xml"/><Relationship Id="rId4" Type="http://schemas.openxmlformats.org/officeDocument/2006/relationships/image" Target="../media/image47.png"/></Relationships>
</file>

<file path=ppt/slides/_rels/slide132.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76.xml"/><Relationship Id="rId4" Type="http://schemas.openxmlformats.org/officeDocument/2006/relationships/image" Target="../media/image47.png"/></Relationships>
</file>

<file path=ppt/slides/_rels/slide133.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76.xml"/><Relationship Id="rId4" Type="http://schemas.openxmlformats.org/officeDocument/2006/relationships/image" Target="../media/image47.png"/></Relationships>
</file>

<file path=ppt/slides/_rels/slide134.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76.xml"/><Relationship Id="rId4" Type="http://schemas.openxmlformats.org/officeDocument/2006/relationships/image" Target="../media/image47.png"/></Relationships>
</file>

<file path=ppt/slides/_rels/slide135.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76.xml"/><Relationship Id="rId4" Type="http://schemas.openxmlformats.org/officeDocument/2006/relationships/image" Target="../media/image47.png"/></Relationships>
</file>

<file path=ppt/slides/_rels/slide136.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76.xml"/><Relationship Id="rId4" Type="http://schemas.openxmlformats.org/officeDocument/2006/relationships/image" Target="../media/image47.png"/></Relationships>
</file>

<file path=ppt/slides/_rels/slide137.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76.xml"/><Relationship Id="rId4" Type="http://schemas.openxmlformats.org/officeDocument/2006/relationships/image" Target="../media/image47.png"/></Relationships>
</file>

<file path=ppt/slides/_rels/slide138.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76.xml"/><Relationship Id="rId4" Type="http://schemas.openxmlformats.org/officeDocument/2006/relationships/image" Target="../media/image47.png"/></Relationships>
</file>

<file path=ppt/slides/_rels/slide139.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76.xml"/><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40.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76.xml"/><Relationship Id="rId4" Type="http://schemas.openxmlformats.org/officeDocument/2006/relationships/image" Target="../media/image47.png"/></Relationships>
</file>

<file path=ppt/slides/_rels/slide141.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76.xml"/><Relationship Id="rId4" Type="http://schemas.openxmlformats.org/officeDocument/2006/relationships/image" Target="../media/image47.png"/></Relationships>
</file>

<file path=ppt/slides/_rels/slide142.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76.xml"/><Relationship Id="rId4" Type="http://schemas.openxmlformats.org/officeDocument/2006/relationships/image" Target="../media/image47.png"/></Relationships>
</file>

<file path=ppt/slides/_rels/slide143.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76.xml"/><Relationship Id="rId4" Type="http://schemas.openxmlformats.org/officeDocument/2006/relationships/image" Target="../media/image47.png"/></Relationships>
</file>

<file path=ppt/slides/_rels/slide144.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76.xml"/><Relationship Id="rId6" Type="http://schemas.openxmlformats.org/officeDocument/2006/relationships/image" Target="../media/image48.gif"/><Relationship Id="rId5" Type="http://schemas.openxmlformats.org/officeDocument/2006/relationships/hyperlink" Target="file:///C:\windows\command.com" TargetMode="External"/><Relationship Id="rId4" Type="http://schemas.openxmlformats.org/officeDocument/2006/relationships/image" Target="../media/image47.png"/></Relationships>
</file>

<file path=ppt/slides/_rels/slide145.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82.xml"/><Relationship Id="rId4" Type="http://schemas.openxmlformats.org/officeDocument/2006/relationships/image" Target="../media/image49.gif"/></Relationships>
</file>

<file path=ppt/slides/_rels/slide146.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82.xml"/><Relationship Id="rId4" Type="http://schemas.openxmlformats.org/officeDocument/2006/relationships/image" Target="../media/image49.gif"/></Relationships>
</file>

<file path=ppt/slides/_rels/slide147.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82.xml"/><Relationship Id="rId4" Type="http://schemas.openxmlformats.org/officeDocument/2006/relationships/image" Target="../media/image49.gif"/></Relationships>
</file>

<file path=ppt/slides/_rels/slide148.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87.xml"/><Relationship Id="rId4" Type="http://schemas.openxmlformats.org/officeDocument/2006/relationships/image" Target="../media/image49.gif"/></Relationships>
</file>

<file path=ppt/slides/_rels/slide149.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82.xml"/><Relationship Id="rId4" Type="http://schemas.openxmlformats.org/officeDocument/2006/relationships/image" Target="../media/image50.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50.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82.xml"/><Relationship Id="rId4" Type="http://schemas.openxmlformats.org/officeDocument/2006/relationships/image" Target="../media/image50.gif"/></Relationships>
</file>

<file path=ppt/slides/_rels/slide151.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82.xml"/><Relationship Id="rId4" Type="http://schemas.openxmlformats.org/officeDocument/2006/relationships/image" Target="../media/image50.gif"/></Relationships>
</file>

<file path=ppt/slides/_rels/slide152.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82.xml"/><Relationship Id="rId4" Type="http://schemas.openxmlformats.org/officeDocument/2006/relationships/image" Target="../media/image50.gif"/></Relationships>
</file>

<file path=ppt/slides/_rels/slide153.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image" Target="../media/image30.gif"/><Relationship Id="rId1" Type="http://schemas.openxmlformats.org/officeDocument/2006/relationships/slideLayout" Target="../slideLayouts/slideLayout282.xml"/><Relationship Id="rId5" Type="http://schemas.openxmlformats.org/officeDocument/2006/relationships/image" Target="../media/image34.jpeg"/><Relationship Id="rId4" Type="http://schemas.openxmlformats.org/officeDocument/2006/relationships/image" Target="../media/image29.gif"/></Relationships>
</file>

<file path=ppt/slides/_rels/slide154.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87.xml"/><Relationship Id="rId4" Type="http://schemas.openxmlformats.org/officeDocument/2006/relationships/image" Target="../media/image50.gif"/></Relationships>
</file>

<file path=ppt/slides/_rels/slide155.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87.xml"/><Relationship Id="rId4" Type="http://schemas.openxmlformats.org/officeDocument/2006/relationships/image" Target="../media/image50.gif"/></Relationships>
</file>

<file path=ppt/slides/_rels/slide156.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87.xml"/><Relationship Id="rId4" Type="http://schemas.openxmlformats.org/officeDocument/2006/relationships/image" Target="../media/image50.gif"/></Relationships>
</file>

<file path=ppt/slides/_rels/slide157.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87.xml"/><Relationship Id="rId4" Type="http://schemas.openxmlformats.org/officeDocument/2006/relationships/image" Target="../media/image50.gif"/></Relationships>
</file>

<file path=ppt/slides/_rels/slide158.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87.xml"/><Relationship Id="rId4" Type="http://schemas.openxmlformats.org/officeDocument/2006/relationships/image" Target="../media/image50.gif"/></Relationships>
</file>

<file path=ppt/slides/_rels/slide159.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image" Target="../media/image30.gif"/><Relationship Id="rId1" Type="http://schemas.openxmlformats.org/officeDocument/2006/relationships/slideLayout" Target="../slideLayouts/slideLayout287.xml"/><Relationship Id="rId5" Type="http://schemas.openxmlformats.org/officeDocument/2006/relationships/image" Target="../media/image34.jpeg"/><Relationship Id="rId4" Type="http://schemas.openxmlformats.org/officeDocument/2006/relationships/image" Target="../media/image29.gi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160.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38.xml"/><Relationship Id="rId1" Type="http://schemas.openxmlformats.org/officeDocument/2006/relationships/vmlDrawing" Target="../drawings/vmlDrawing11.vml"/><Relationship Id="rId4" Type="http://schemas.openxmlformats.org/officeDocument/2006/relationships/image" Target="../media/image51.emf"/></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8.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8.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76.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38.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84.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38.xml"/></Relationships>
</file>

<file path=ppt/slides/_rels/slide185.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43.xml"/></Relationships>
</file>

<file path=ppt/slides/_rels/slide186.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43.xml"/></Relationships>
</file>

<file path=ppt/slides/_rels/slide187.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43.xml"/></Relationships>
</file>

<file path=ppt/slides/_rels/slide188.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43.xml"/></Relationships>
</file>

<file path=ppt/slides/_rels/slide189.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90.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43.xml"/></Relationships>
</file>

<file path=ppt/slides/_rels/slide191.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43.xml"/></Relationships>
</file>

<file path=ppt/slides/_rels/slide192.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43.xml"/></Relationships>
</file>

<file path=ppt/slides/_rels/slide193.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43.xml"/></Relationships>
</file>

<file path=ppt/slides/_rels/slide194.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43.xml"/></Relationships>
</file>

<file path=ppt/slides/_rels/slide195.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4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04.xml.rels><?xml version="1.0" encoding="UTF-8" standalone="yes"?>
<Relationships xmlns="http://schemas.openxmlformats.org/package/2006/relationships"><Relationship Id="rId3" Type="http://schemas.openxmlformats.org/officeDocument/2006/relationships/image" Target="&#22270;6&#12290;4&#26041;&#24335;0&#27874;&#24418;&#22270;.tif" TargetMode="External"/><Relationship Id="rId2" Type="http://schemas.openxmlformats.org/officeDocument/2006/relationships/image" Target="../media/image55.png"/><Relationship Id="rId1" Type="http://schemas.openxmlformats.org/officeDocument/2006/relationships/slideLayout" Target="../slideLayouts/slideLayout38.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09.xml.rels><?xml version="1.0" encoding="UTF-8" standalone="yes"?>
<Relationships xmlns="http://schemas.openxmlformats.org/package/2006/relationships"><Relationship Id="rId3" Type="http://schemas.openxmlformats.org/officeDocument/2006/relationships/image" Target="&#22270;6&#12290;8&#26041;&#24335;4&#27874;&#24418;&#22270;.tif" TargetMode="External"/><Relationship Id="rId2" Type="http://schemas.openxmlformats.org/officeDocument/2006/relationships/image" Target="../media/image56.png"/><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210.xml.rels><?xml version="1.0" encoding="UTF-8" standalone="yes"?>
<Relationships xmlns="http://schemas.openxmlformats.org/package/2006/relationships"><Relationship Id="rId3" Type="http://schemas.openxmlformats.org/officeDocument/2006/relationships/image" Target="&#22270;6&#12290;5&#26041;&#24335;1&#27874;&#24418;&#22270;.tif" TargetMode="External"/><Relationship Id="rId2" Type="http://schemas.openxmlformats.org/officeDocument/2006/relationships/image" Target="../media/image57.png"/><Relationship Id="rId1" Type="http://schemas.openxmlformats.org/officeDocument/2006/relationships/slideLayout" Target="../slideLayouts/slideLayout38.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13.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38.xml"/><Relationship Id="rId5" Type="http://schemas.openxmlformats.org/officeDocument/2006/relationships/image" Target="../media/image59.jpeg"/><Relationship Id="rId4" Type="http://schemas.openxmlformats.org/officeDocument/2006/relationships/image" Target="../media/image58.jpeg"/></Relationships>
</file>

<file path=ppt/slides/_rels/slide214.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38.xml"/><Relationship Id="rId4" Type="http://schemas.openxmlformats.org/officeDocument/2006/relationships/image" Target="../media/image60.jpeg"/></Relationships>
</file>

<file path=ppt/slides/_rels/slide215.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117.xml"/><Relationship Id="rId4" Type="http://schemas.openxmlformats.org/officeDocument/2006/relationships/image" Target="../media/image60.jpeg"/></Relationships>
</file>

<file path=ppt/slides/_rels/slide216.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38.xml"/><Relationship Id="rId4" Type="http://schemas.openxmlformats.org/officeDocument/2006/relationships/image" Target="../media/image60.jpeg"/></Relationships>
</file>

<file path=ppt/slides/_rels/slide217.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128.xml"/></Relationships>
</file>

<file path=ppt/slides/_rels/slide218.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139.xml"/><Relationship Id="rId4" Type="http://schemas.openxmlformats.org/officeDocument/2006/relationships/image" Target="../media/image61.jpeg"/></Relationships>
</file>

<file path=ppt/slides/_rels/slide219.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139.xml"/><Relationship Id="rId4" Type="http://schemas.openxmlformats.org/officeDocument/2006/relationships/image" Target="../media/image61.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20.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30.gif"/><Relationship Id="rId1" Type="http://schemas.openxmlformats.org/officeDocument/2006/relationships/slideLayout" Target="../slideLayouts/slideLayout139.xml"/></Relationships>
</file>

<file path=ppt/slides/_rels/slide221.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30.gif"/><Relationship Id="rId1" Type="http://schemas.openxmlformats.org/officeDocument/2006/relationships/slideLayout" Target="../slideLayouts/slideLayout139.xml"/></Relationships>
</file>

<file path=ppt/slides/_rels/slide222.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30.gif"/><Relationship Id="rId1" Type="http://schemas.openxmlformats.org/officeDocument/2006/relationships/slideLayout" Target="../slideLayouts/slideLayout139.xml"/></Relationships>
</file>

<file path=ppt/slides/_rels/slide223.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30.gif"/><Relationship Id="rId1" Type="http://schemas.openxmlformats.org/officeDocument/2006/relationships/slideLayout" Target="../slideLayouts/slideLayout139.xml"/></Relationships>
</file>

<file path=ppt/slides/_rels/slide224.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30.gif"/><Relationship Id="rId1" Type="http://schemas.openxmlformats.org/officeDocument/2006/relationships/slideLayout" Target="../slideLayouts/slideLayout139.xml"/></Relationships>
</file>

<file path=ppt/slides/_rels/slide225.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30.gif"/><Relationship Id="rId1" Type="http://schemas.openxmlformats.org/officeDocument/2006/relationships/slideLayout" Target="../slideLayouts/slideLayout139.xml"/></Relationships>
</file>

<file path=ppt/slides/_rels/slide226.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slideLayout" Target="../slideLayouts/slideLayout139.xml"/><Relationship Id="rId1" Type="http://schemas.openxmlformats.org/officeDocument/2006/relationships/vmlDrawing" Target="../drawings/vmlDrawing12.vml"/><Relationship Id="rId6" Type="http://schemas.openxmlformats.org/officeDocument/2006/relationships/image" Target="../media/image62.png"/><Relationship Id="rId5" Type="http://schemas.openxmlformats.org/officeDocument/2006/relationships/oleObject" Target="../embeddings/oleObject13.bin"/><Relationship Id="rId4" Type="http://schemas.openxmlformats.org/officeDocument/2006/relationships/image" Target="../media/image30.gif"/></Relationships>
</file>

<file path=ppt/slides/_rels/slide227.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139.xml"/><Relationship Id="rId4" Type="http://schemas.openxmlformats.org/officeDocument/2006/relationships/image" Target="../media/image59.jpe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29.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15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30.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155.xml"/></Relationships>
</file>

<file path=ppt/slides/_rels/slide231.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150.xml"/></Relationships>
</file>

<file path=ppt/slides/_rels/slide232.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150.xml"/><Relationship Id="rId5" Type="http://schemas.openxmlformats.org/officeDocument/2006/relationships/image" Target="../media/image63.gif"/><Relationship Id="rId4" Type="http://schemas.openxmlformats.org/officeDocument/2006/relationships/image" Target="../media/image59.jpeg"/></Relationships>
</file>

<file path=ppt/slides/_rels/slide233.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155.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35.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161.xml"/></Relationships>
</file>

<file path=ppt/slides/_rels/slide236.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177.xml"/></Relationships>
</file>

<file path=ppt/slides/_rels/slide237.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177.xml"/></Relationships>
</file>

<file path=ppt/slides/_rels/slide238.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177.xml"/></Relationships>
</file>

<file path=ppt/slides/_rels/slide239.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17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8.xml"/><Relationship Id="rId1" Type="http://schemas.openxmlformats.org/officeDocument/2006/relationships/vmlDrawing" Target="../drawings/vmlDrawing1.vml"/><Relationship Id="rId5" Type="http://schemas.openxmlformats.org/officeDocument/2006/relationships/image" Target="../media/image7.png"/><Relationship Id="rId4" Type="http://schemas.openxmlformats.org/officeDocument/2006/relationships/oleObject" Target="../embeddings/oleObject1.bin"/></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43.xml.rels><?xml version="1.0" encoding="UTF-8" standalone="yes"?>
<Relationships xmlns="http://schemas.openxmlformats.org/package/2006/relationships"><Relationship Id="rId2" Type="http://schemas.openxmlformats.org/officeDocument/2006/relationships/slide" Target="slide194.xml"/><Relationship Id="rId1" Type="http://schemas.openxmlformats.org/officeDocument/2006/relationships/slideLayout" Target="../slideLayouts/slideLayout38.xml"/></Relationships>
</file>

<file path=ppt/slides/_rels/slide244.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183.xml"/></Relationships>
</file>

<file path=ppt/slides/_rels/slide245.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188.xml"/></Relationships>
</file>

<file path=ppt/slides/_rels/slide246.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188.xml"/></Relationships>
</file>

<file path=ppt/slides/_rels/slide247.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05.xml"/><Relationship Id="rId4" Type="http://schemas.openxmlformats.org/officeDocument/2006/relationships/image" Target="../media/image60.jpeg"/></Relationships>
</file>

<file path=ppt/slides/_rels/slide248.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05.xml"/><Relationship Id="rId4" Type="http://schemas.openxmlformats.org/officeDocument/2006/relationships/image" Target="../media/image60.jpeg"/></Relationships>
</file>

<file path=ppt/slides/_rels/slide24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30.gif"/><Relationship Id="rId1" Type="http://schemas.openxmlformats.org/officeDocument/2006/relationships/slideLayout" Target="../slideLayouts/slideLayout210.xml"/><Relationship Id="rId4" Type="http://schemas.openxmlformats.org/officeDocument/2006/relationships/image" Target="../media/image29.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50.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05.xml"/><Relationship Id="rId4" Type="http://schemas.openxmlformats.org/officeDocument/2006/relationships/image" Target="../media/image60.jpeg"/></Relationships>
</file>

<file path=ppt/slides/_rels/slide251.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10.xml"/></Relationships>
</file>

<file path=ppt/slides/_rels/slide252.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10.xml"/></Relationships>
</file>

<file path=ppt/slides/_rels/slide253.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10.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9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5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3.xml"/><Relationship Id="rId1" Type="http://schemas.openxmlformats.org/officeDocument/2006/relationships/slideLayout" Target="../slideLayouts/slideLayout38.xml"/></Relationships>
</file>

<file path=ppt/slides/_rels/slide25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4.xml"/><Relationship Id="rId1" Type="http://schemas.openxmlformats.org/officeDocument/2006/relationships/slideLayout" Target="../slideLayouts/slideLayout38.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5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5.xml"/><Relationship Id="rId1" Type="http://schemas.openxmlformats.org/officeDocument/2006/relationships/slideLayout" Target="../slideLayouts/slideLayout38.xml"/><Relationship Id="rId4" Type="http://schemas.openxmlformats.org/officeDocument/2006/relationships/image" Target="../media/image67.jpeg"/></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8.xml"/><Relationship Id="rId1" Type="http://schemas.openxmlformats.org/officeDocument/2006/relationships/vmlDrawing" Target="../drawings/vmlDrawing2.vml"/><Relationship Id="rId4" Type="http://schemas.openxmlformats.org/officeDocument/2006/relationships/image" Target="../media/image8.png"/></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8.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64.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38.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7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50.xml"/><Relationship Id="rId1" Type="http://schemas.openxmlformats.org/officeDocument/2006/relationships/vmlDrawing" Target="../drawings/vmlDrawing13.vml"/><Relationship Id="rId4" Type="http://schemas.openxmlformats.org/officeDocument/2006/relationships/image" Target="../media/image68.emf"/></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0.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0.xml"/></Relationships>
</file>

<file path=ppt/slides/_rels/slide278.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84.xml"/></Relationships>
</file>

<file path=ppt/slides/_rels/slide279.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8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81.xml.rels><?xml version="1.0" encoding="UTF-8" standalone="yes"?>
<Relationships xmlns="http://schemas.openxmlformats.org/package/2006/relationships"><Relationship Id="rId8" Type="http://schemas.openxmlformats.org/officeDocument/2006/relationships/oleObject" Target="../embeddings/oleObject18.bin"/><Relationship Id="rId13" Type="http://schemas.openxmlformats.org/officeDocument/2006/relationships/oleObject" Target="../embeddings/oleObject21.bin"/><Relationship Id="rId3" Type="http://schemas.openxmlformats.org/officeDocument/2006/relationships/oleObject" Target="../embeddings/oleObject15.bin"/><Relationship Id="rId7" Type="http://schemas.openxmlformats.org/officeDocument/2006/relationships/image" Target="../media/image70.emf"/><Relationship Id="rId12" Type="http://schemas.openxmlformats.org/officeDocument/2006/relationships/image" Target="../media/image72.emf"/><Relationship Id="rId2" Type="http://schemas.openxmlformats.org/officeDocument/2006/relationships/slideLayout" Target="../slideLayouts/slideLayout50.xml"/><Relationship Id="rId1" Type="http://schemas.openxmlformats.org/officeDocument/2006/relationships/vmlDrawing" Target="../drawings/vmlDrawing14.vml"/><Relationship Id="rId6" Type="http://schemas.openxmlformats.org/officeDocument/2006/relationships/oleObject" Target="../embeddings/oleObject17.bin"/><Relationship Id="rId11" Type="http://schemas.openxmlformats.org/officeDocument/2006/relationships/oleObject" Target="../embeddings/oleObject20.bin"/><Relationship Id="rId5" Type="http://schemas.openxmlformats.org/officeDocument/2006/relationships/oleObject" Target="../embeddings/oleObject16.bin"/><Relationship Id="rId10" Type="http://schemas.openxmlformats.org/officeDocument/2006/relationships/oleObject" Target="../embeddings/oleObject19.bin"/><Relationship Id="rId4" Type="http://schemas.openxmlformats.org/officeDocument/2006/relationships/image" Target="../media/image69.emf"/><Relationship Id="rId9" Type="http://schemas.openxmlformats.org/officeDocument/2006/relationships/image" Target="../media/image71.emf"/><Relationship Id="rId14" Type="http://schemas.openxmlformats.org/officeDocument/2006/relationships/oleObject" Target="../embeddings/oleObject22.bin"/></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0.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86.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50.xml"/></Relationships>
</file>

<file path=ppt/slides/_rels/slide287.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50.xml"/><Relationship Id="rId4" Type="http://schemas.openxmlformats.org/officeDocument/2006/relationships/image" Target="../media/image73.jpeg"/></Relationships>
</file>

<file path=ppt/slides/_rels/slide288.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50.xml"/></Relationships>
</file>

<file path=ppt/slides/_rels/slide289.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5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90.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50.xml"/></Relationships>
</file>

<file path=ppt/slides/_rels/slide291.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50.xml"/></Relationships>
</file>

<file path=ppt/slides/_rels/slide292.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50.xml"/></Relationships>
</file>

<file path=ppt/slides/_rels/slide293.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50.xml"/></Relationships>
</file>

<file path=ppt/slides/_rels/slide294.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50.xml"/><Relationship Id="rId4" Type="http://schemas.openxmlformats.org/officeDocument/2006/relationships/image" Target="../media/image73.jpeg"/></Relationships>
</file>

<file path=ppt/slides/_rels/slide295.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50.xml"/><Relationship Id="rId4" Type="http://schemas.openxmlformats.org/officeDocument/2006/relationships/image" Target="../media/image73.jpeg"/></Relationships>
</file>

<file path=ppt/slides/_rels/slide296.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50.xml"/></Relationships>
</file>

<file path=ppt/slides/_rels/slide297.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50.xml"/></Relationships>
</file>

<file path=ppt/slides/_rels/slide298.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50.xml"/><Relationship Id="rId5" Type="http://schemas.openxmlformats.org/officeDocument/2006/relationships/image" Target="../media/image73.jpeg"/><Relationship Id="rId4" Type="http://schemas.openxmlformats.org/officeDocument/2006/relationships/slide" Target="slide210.xml"/></Relationships>
</file>

<file path=ppt/slides/_rels/slide299.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8.xml"/></Relationships>
</file>

<file path=ppt/slides/_rels/slide300.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50.xml"/></Relationships>
</file>

<file path=ppt/slides/_rels/slide301.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50.xml"/></Relationships>
</file>

<file path=ppt/slides/_rels/slide302.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50.xml"/></Relationships>
</file>

<file path=ppt/slides/_rels/slide303.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50.xml"/></Relationships>
</file>

<file path=ppt/slides/_rels/slide304.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30.gif"/><Relationship Id="rId1" Type="http://schemas.openxmlformats.org/officeDocument/2006/relationships/slideLayout" Target="../slideLayouts/slideLayout50.xml"/></Relationships>
</file>

<file path=ppt/slides/_rels/slide305.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50.xml"/></Relationships>
</file>

<file path=ppt/slides/_rels/slide306.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50.xml"/></Relationships>
</file>

<file path=ppt/slides/_rels/slide307.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50.xml"/></Relationships>
</file>

<file path=ppt/slides/_rels/slide308.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30.gif"/><Relationship Id="rId1" Type="http://schemas.openxmlformats.org/officeDocument/2006/relationships/slideLayout" Target="../slideLayouts/slideLayout50.xml"/></Relationships>
</file>

<file path=ppt/slides/_rels/slide309.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62.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8.xml"/><Relationship Id="rId4" Type="http://schemas.openxmlformats.org/officeDocument/2006/relationships/image" Target="../media/image11.png"/></Relationships>
</file>

<file path=ppt/slides/_rels/slide310.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62.xml"/></Relationships>
</file>

<file path=ppt/slides/_rels/slide311.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62.xml"/><Relationship Id="rId6" Type="http://schemas.openxmlformats.org/officeDocument/2006/relationships/slide" Target="slide327.xml"/><Relationship Id="rId5" Type="http://schemas.openxmlformats.org/officeDocument/2006/relationships/image" Target="../media/image74.jpeg"/><Relationship Id="rId4" Type="http://schemas.openxmlformats.org/officeDocument/2006/relationships/slide" Target="slide328.xml"/></Relationships>
</file>

<file path=ppt/slides/_rels/slide312.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62.xml"/><Relationship Id="rId5" Type="http://schemas.openxmlformats.org/officeDocument/2006/relationships/image" Target="../media/image74.jpeg"/><Relationship Id="rId4" Type="http://schemas.openxmlformats.org/officeDocument/2006/relationships/slide" Target="slide329.xml"/></Relationships>
</file>

<file path=ppt/slides/_rels/slide313.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73.xml"/></Relationships>
</file>

<file path=ppt/slides/_rels/slide314.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95.xml"/><Relationship Id="rId4" Type="http://schemas.openxmlformats.org/officeDocument/2006/relationships/image" Target="../media/image73.jpeg"/></Relationships>
</file>

<file path=ppt/slides/_rels/slide315.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95.xml"/></Relationships>
</file>

<file path=ppt/slides/_rels/slide316.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95.xml"/></Relationships>
</file>

<file path=ppt/slides/_rels/slide317.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106.xml"/></Relationships>
</file>

<file path=ppt/slides/_rels/slide318.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106.xml"/></Relationships>
</file>

<file path=ppt/slides/_rels/slide319.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106.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8.xml"/><Relationship Id="rId1" Type="http://schemas.openxmlformats.org/officeDocument/2006/relationships/vmlDrawing" Target="../drawings/vmlDrawing3.vml"/><Relationship Id="rId4" Type="http://schemas.openxmlformats.org/officeDocument/2006/relationships/image" Target="../media/image12.png"/></Relationships>
</file>

<file path=ppt/slides/_rels/slide320.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106.xml"/></Relationships>
</file>

<file path=ppt/slides/_rels/slide321.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106.xml"/></Relationships>
</file>

<file path=ppt/slides/_rels/slide322.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106.xml"/></Relationships>
</file>

<file path=ppt/slides/_rels/slide323.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106.xml"/></Relationships>
</file>

<file path=ppt/slides/_rels/slide324.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106.xml"/><Relationship Id="rId4" Type="http://schemas.openxmlformats.org/officeDocument/2006/relationships/image" Target="../media/image73.jpeg"/></Relationships>
</file>

<file path=ppt/slides/_rels/slide325.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106.xml"/></Relationships>
</file>

<file path=ppt/slides/_rels/slide326.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106.xml"/></Relationships>
</file>

<file path=ppt/slides/_rels/slide327.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106.xml"/></Relationships>
</file>

<file path=ppt/slides/_rels/slide328.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106.xml"/></Relationships>
</file>

<file path=ppt/slides/_rels/slide329.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106.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330.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106.xml"/></Relationships>
</file>

<file path=ppt/slides/_rels/slide331.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106.xml"/></Relationships>
</file>

<file path=ppt/slides/_rels/slide332.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106.xml"/></Relationships>
</file>

<file path=ppt/slides/_rels/slide333.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106.xml"/></Relationships>
</file>

<file path=ppt/slides/_rels/slide334.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106.xml"/></Relationships>
</file>

<file path=ppt/slides/_rels/slide335.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30.gif"/><Relationship Id="rId1" Type="http://schemas.openxmlformats.org/officeDocument/2006/relationships/slideLayout" Target="../slideLayouts/slideLayout106.xml"/></Relationships>
</file>

<file path=ppt/slides/_rels/slide336.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106.xml"/></Relationships>
</file>

<file path=ppt/slides/_rels/slide337.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106.xml"/></Relationships>
</file>

<file path=ppt/slides/_rels/slide338.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106.xml"/></Relationships>
</file>

<file path=ppt/slides/_rels/slide339.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30.gif"/><Relationship Id="rId1" Type="http://schemas.openxmlformats.org/officeDocument/2006/relationships/slideLayout" Target="../slideLayouts/slideLayout106.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8.xml"/><Relationship Id="rId1" Type="http://schemas.openxmlformats.org/officeDocument/2006/relationships/vmlDrawing" Target="../drawings/vmlDrawing4.vml"/><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38.xml"/><Relationship Id="rId1" Type="http://schemas.openxmlformats.org/officeDocument/2006/relationships/vmlDrawing" Target="../drawings/vmlDrawing5.vml"/><Relationship Id="rId4"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8.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8.xml"/><Relationship Id="rId1" Type="http://schemas.openxmlformats.org/officeDocument/2006/relationships/vmlDrawing" Target="../drawings/vmlDrawing6.vml"/><Relationship Id="rId5" Type="http://schemas.openxmlformats.org/officeDocument/2006/relationships/image" Target="../media/image21.png"/><Relationship Id="rId4" Type="http://schemas.openxmlformats.org/officeDocument/2006/relationships/oleObject" Target="../embeddings/oleObject6.bin"/></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38.xml"/><Relationship Id="rId1" Type="http://schemas.openxmlformats.org/officeDocument/2006/relationships/vmlDrawing" Target="../drawings/vmlDrawing7.vml"/><Relationship Id="rId6" Type="http://schemas.openxmlformats.org/officeDocument/2006/relationships/image" Target="../media/image23.png"/><Relationship Id="rId5" Type="http://schemas.openxmlformats.org/officeDocument/2006/relationships/oleObject" Target="../embeddings/oleObject8.bin"/><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38.xml"/><Relationship Id="rId1" Type="http://schemas.openxmlformats.org/officeDocument/2006/relationships/vmlDrawing" Target="../drawings/vmlDrawing8.vml"/><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7.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7.xml"/><Relationship Id="rId1" Type="http://schemas.openxmlformats.org/officeDocument/2006/relationships/vmlDrawing" Target="../drawings/vmlDrawing9.vml"/><Relationship Id="rId5" Type="http://schemas.openxmlformats.org/officeDocument/2006/relationships/image" Target="../media/image26.png"/><Relationship Id="rId4" Type="http://schemas.openxmlformats.org/officeDocument/2006/relationships/oleObject" Target="../embeddings/oleObject10.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7.xml"/><Relationship Id="rId1" Type="http://schemas.openxmlformats.org/officeDocument/2006/relationships/vmlDrawing" Target="../drawings/vmlDrawing10.vml"/><Relationship Id="rId5" Type="http://schemas.openxmlformats.org/officeDocument/2006/relationships/image" Target="../media/image27.png"/><Relationship Id="rId4" Type="http://schemas.openxmlformats.org/officeDocument/2006/relationships/oleObject" Target="../embeddings/oleObject11.bin"/></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3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7.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16.xml"/><Relationship Id="rId4" Type="http://schemas.openxmlformats.org/officeDocument/2006/relationships/image" Target="../media/image31.jpeg"/></Relationships>
</file>

<file path=ppt/slides/_rels/slide58.xml.rels><?xml version="1.0" encoding="UTF-8" standalone="yes"?>
<Relationships xmlns="http://schemas.openxmlformats.org/package/2006/relationships"><Relationship Id="rId3" Type="http://schemas.openxmlformats.org/officeDocument/2006/relationships/image" Target="&#22270;7&#12290;1&#24182;&#34892;&#25509;&#21475;&#21644;&#20018;&#34892;&#25509;&#21475;&#30340;&#32467;&#26500;&#31034;&#24847;&#22270;.tif" TargetMode="External"/><Relationship Id="rId2" Type="http://schemas.openxmlformats.org/officeDocument/2006/relationships/image" Target="../media/image32.png"/><Relationship Id="rId1" Type="http://schemas.openxmlformats.org/officeDocument/2006/relationships/slideLayout" Target="../slideLayouts/slideLayout3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27.xml"/></Relationships>
</file>

<file path=ppt/slides/_rels/slide61.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27.xml"/></Relationships>
</file>

<file path=ppt/slides/_rels/slide62.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38.xml"/></Relationships>
</file>

<file path=ppt/slides/_rels/slide63.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0.gif"/><Relationship Id="rId1" Type="http://schemas.openxmlformats.org/officeDocument/2006/relationships/slideLayout" Target="../slideLayouts/slideLayout249.xml"/><Relationship Id="rId5" Type="http://schemas.openxmlformats.org/officeDocument/2006/relationships/image" Target="../media/image34.jpeg"/><Relationship Id="rId4" Type="http://schemas.openxmlformats.org/officeDocument/2006/relationships/image" Target="../media/image29.gif"/></Relationships>
</file>

<file path=ppt/slides/_rels/slide64.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49.xml"/><Relationship Id="rId5" Type="http://schemas.openxmlformats.org/officeDocument/2006/relationships/image" Target="../media/image33.gif"/><Relationship Id="rId4" Type="http://schemas.openxmlformats.org/officeDocument/2006/relationships/image" Target="../media/image34.jpeg"/></Relationships>
</file>

<file path=ppt/slides/_rels/slide65.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35.gif"/><Relationship Id="rId1" Type="http://schemas.openxmlformats.org/officeDocument/2006/relationships/slideLayout" Target="../slideLayouts/slideLayout249.xml"/><Relationship Id="rId4" Type="http://schemas.openxmlformats.org/officeDocument/2006/relationships/image" Target="../media/image30.gif"/></Relationships>
</file>

<file path=ppt/slides/_rels/slide66.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30.gif"/><Relationship Id="rId1" Type="http://schemas.openxmlformats.org/officeDocument/2006/relationships/slideLayout" Target="../slideLayouts/slideLayout249.xml"/><Relationship Id="rId5" Type="http://schemas.openxmlformats.org/officeDocument/2006/relationships/image" Target="../media/image35.gif"/><Relationship Id="rId4" Type="http://schemas.openxmlformats.org/officeDocument/2006/relationships/image" Target="../media/image34.jpeg"/></Relationships>
</file>

<file path=ppt/slides/_rels/slide67.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49.xml"/><Relationship Id="rId4" Type="http://schemas.openxmlformats.org/officeDocument/2006/relationships/image" Target="../media/image35.gif"/></Relationships>
</file>

<file path=ppt/slides/_rels/slide68.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30.gif"/><Relationship Id="rId1" Type="http://schemas.openxmlformats.org/officeDocument/2006/relationships/slideLayout" Target="../slideLayouts/slideLayout249.xml"/><Relationship Id="rId5" Type="http://schemas.openxmlformats.org/officeDocument/2006/relationships/image" Target="../media/image35.gif"/><Relationship Id="rId4" Type="http://schemas.openxmlformats.org/officeDocument/2006/relationships/image" Target="../media/image34.jpeg"/></Relationships>
</file>

<file path=ppt/slides/_rels/slide69.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49.xml"/><Relationship Id="rId4" Type="http://schemas.openxmlformats.org/officeDocument/2006/relationships/image" Target="../media/image35.gi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70.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49.xml"/><Relationship Id="rId4" Type="http://schemas.openxmlformats.org/officeDocument/2006/relationships/image" Target="../media/image35.gif"/></Relationships>
</file>

<file path=ppt/slides/_rels/slide71.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49.xml"/><Relationship Id="rId4" Type="http://schemas.openxmlformats.org/officeDocument/2006/relationships/image" Target="../media/image35.gif"/></Relationships>
</file>

<file path=ppt/slides/_rels/slide72.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30.gif"/><Relationship Id="rId1" Type="http://schemas.openxmlformats.org/officeDocument/2006/relationships/slideLayout" Target="../slideLayouts/slideLayout249.xml"/><Relationship Id="rId5" Type="http://schemas.openxmlformats.org/officeDocument/2006/relationships/image" Target="../media/image35.gif"/><Relationship Id="rId4" Type="http://schemas.openxmlformats.org/officeDocument/2006/relationships/image" Target="../media/image34.jpeg"/></Relationships>
</file>

<file path=ppt/slides/_rels/slide7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0.gif"/><Relationship Id="rId1" Type="http://schemas.openxmlformats.org/officeDocument/2006/relationships/slideLayout" Target="../slideLayouts/slideLayout249.xml"/><Relationship Id="rId5" Type="http://schemas.openxmlformats.org/officeDocument/2006/relationships/image" Target="../media/image35.gif"/><Relationship Id="rId4" Type="http://schemas.openxmlformats.org/officeDocument/2006/relationships/image" Target="../media/image29.gif"/></Relationships>
</file>

<file path=ppt/slides/_rels/slide74.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49.xml"/><Relationship Id="rId4" Type="http://schemas.openxmlformats.org/officeDocument/2006/relationships/image" Target="../media/image36.gif"/></Relationships>
</file>

<file path=ppt/slides/_rels/slide75.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49.xml"/><Relationship Id="rId4" Type="http://schemas.openxmlformats.org/officeDocument/2006/relationships/image" Target="../media/image36.gif"/></Relationships>
</file>

<file path=ppt/slides/_rels/slide76.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49.xml"/><Relationship Id="rId4" Type="http://schemas.openxmlformats.org/officeDocument/2006/relationships/image" Target="../media/image36.gi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1.xml.rels><?xml version="1.0" encoding="UTF-8" standalone="yes"?>
<Relationships xmlns="http://schemas.openxmlformats.org/package/2006/relationships"><Relationship Id="rId3" Type="http://schemas.openxmlformats.org/officeDocument/2006/relationships/image" Target="&#22270;7&#12290;138255&#19982;&#36719;&#30424;&#22522;&#26412;&#25509;&#21475;.tif" TargetMode="External"/><Relationship Id="rId2" Type="http://schemas.openxmlformats.org/officeDocument/2006/relationships/image" Target="../media/image38.png"/><Relationship Id="rId1" Type="http://schemas.openxmlformats.org/officeDocument/2006/relationships/slideLayout" Target="../slideLayouts/slideLayout3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3.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60.xml"/></Relationships>
</file>

<file path=ppt/slides/_rels/slide84.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60.xml"/></Relationships>
</file>

<file path=ppt/slides/_rels/slide85.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60.xml"/></Relationships>
</file>

<file path=ppt/slides/_rels/slide86.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60.xml"/></Relationships>
</file>

<file path=ppt/slides/_rels/slide87.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60.xml"/><Relationship Id="rId4" Type="http://schemas.openxmlformats.org/officeDocument/2006/relationships/image" Target="../media/image39.gif"/></Relationships>
</file>

<file path=ppt/slides/_rels/slide88.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60.xml"/><Relationship Id="rId4" Type="http://schemas.openxmlformats.org/officeDocument/2006/relationships/image" Target="../media/image39.gif"/></Relationships>
</file>

<file path=ppt/slides/_rels/slide89.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6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90.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60.xml"/><Relationship Id="rId4" Type="http://schemas.openxmlformats.org/officeDocument/2006/relationships/image" Target="../media/image40.gif"/></Relationships>
</file>

<file path=ppt/slides/_rels/slide91.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60.xml"/></Relationships>
</file>

<file path=ppt/slides/_rels/slide92.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slide" Target="slide204.xml"/><Relationship Id="rId1" Type="http://schemas.openxmlformats.org/officeDocument/2006/relationships/slideLayout" Target="../slideLayouts/slideLayout260.xml"/><Relationship Id="rId4" Type="http://schemas.openxmlformats.org/officeDocument/2006/relationships/image" Target="../media/image30.gif"/></Relationships>
</file>

<file path=ppt/slides/_rels/slide93.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60.xml"/></Relationships>
</file>

<file path=ppt/slides/_rels/slide94.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60.xml"/></Relationships>
</file>

<file path=ppt/slides/_rels/slide95.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65.xml"/></Relationships>
</file>

<file path=ppt/slides/_rels/slide96.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65.xml"/><Relationship Id="rId4" Type="http://schemas.openxmlformats.org/officeDocument/2006/relationships/image" Target="../media/image41.gif"/></Relationships>
</file>

<file path=ppt/slides/_rels/slide97.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65.xml"/><Relationship Id="rId4" Type="http://schemas.openxmlformats.org/officeDocument/2006/relationships/image" Target="../media/image41.gif"/></Relationships>
</file>

<file path=ppt/slides/_rels/slide98.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65.xml"/><Relationship Id="rId4" Type="http://schemas.openxmlformats.org/officeDocument/2006/relationships/image" Target="../media/image41.gif"/></Relationships>
</file>

<file path=ppt/slides/_rels/slide99.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65.xml"/><Relationship Id="rId4" Type="http://schemas.openxmlformats.org/officeDocument/2006/relationships/image" Target="../media/image41.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20838" y="1533952"/>
            <a:ext cx="8550167" cy="3631763"/>
          </a:xfrm>
          <a:prstGeom prst="rect">
            <a:avLst/>
          </a:prstGeom>
          <a:noFill/>
        </p:spPr>
        <p:txBody>
          <a:bodyPr wrap="square" lIns="91440" tIns="45720" rIns="91440" bIns="45720">
            <a:spAutoFit/>
          </a:bodyPr>
          <a:lstStyle/>
          <a:p>
            <a:pPr algn="ctr"/>
            <a:r>
              <a:rPr lang="zh-CN" altLang="en-US" sz="11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第二</a:t>
            </a:r>
            <a:r>
              <a:rPr lang="zh-CN" altLang="en-US" sz="115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章：保护模式</a:t>
            </a:r>
            <a:endParaRPr lang="zh-CN" altLang="en-US" sz="115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10899910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灯片编号占位符 3"/>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32" indent="-285744" eaLnBrk="0" hangingPunct="0">
              <a:defRPr>
                <a:solidFill>
                  <a:schemeClr val="tx1"/>
                </a:solidFill>
                <a:latin typeface="Arial" panose="020B0604020202020204" pitchFamily="34" charset="0"/>
                <a:ea typeface="宋体" panose="02010600030101010101" pitchFamily="2" charset="-122"/>
              </a:defRPr>
            </a:lvl2pPr>
            <a:lvl3pPr marL="1142971" indent="-228594" eaLnBrk="0" hangingPunct="0">
              <a:defRPr>
                <a:solidFill>
                  <a:schemeClr val="tx1"/>
                </a:solidFill>
                <a:latin typeface="Arial" panose="020B0604020202020204" pitchFamily="34" charset="0"/>
                <a:ea typeface="宋体" panose="02010600030101010101" pitchFamily="2" charset="-122"/>
              </a:defRPr>
            </a:lvl3pPr>
            <a:lvl4pPr marL="1600160" indent="-228594" eaLnBrk="0" hangingPunct="0">
              <a:defRPr>
                <a:solidFill>
                  <a:schemeClr val="tx1"/>
                </a:solidFill>
                <a:latin typeface="Arial" panose="020B0604020202020204" pitchFamily="34" charset="0"/>
                <a:ea typeface="宋体" panose="02010600030101010101" pitchFamily="2" charset="-122"/>
              </a:defRPr>
            </a:lvl4pPr>
            <a:lvl5pPr marL="2057349" indent="-228594" eaLnBrk="0" hangingPunct="0">
              <a:defRPr>
                <a:solidFill>
                  <a:schemeClr val="tx1"/>
                </a:solidFill>
                <a:latin typeface="Arial" panose="020B0604020202020204" pitchFamily="34" charset="0"/>
                <a:ea typeface="宋体" panose="02010600030101010101" pitchFamily="2" charset="-122"/>
              </a:defRPr>
            </a:lvl5pPr>
            <a:lvl6pPr marL="2514537" indent="-228594"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726" indent="-228594"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8914" indent="-228594"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103" indent="-228594"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906F742-3870-4398-8104-6F604F783316}" type="slidenum">
              <a:rPr lang="en-US" altLang="zh-CN">
                <a:solidFill>
                  <a:srgbClr val="898989"/>
                </a:solidFill>
                <a:latin typeface="Calibri" panose="020F0502020204030204" pitchFamily="34" charset="0"/>
              </a:rPr>
              <a:pPr eaLnBrk="1" hangingPunct="1"/>
              <a:t>10</a:t>
            </a:fld>
            <a:endParaRPr lang="en-US" altLang="zh-CN">
              <a:solidFill>
                <a:srgbClr val="898989"/>
              </a:solidFill>
              <a:latin typeface="Calibri" panose="020F0502020204030204" pitchFamily="34" charset="0"/>
            </a:endParaRPr>
          </a:p>
        </p:txBody>
      </p:sp>
      <p:sp>
        <p:nvSpPr>
          <p:cNvPr id="23555" name="Text Box 2"/>
          <p:cNvSpPr txBox="1">
            <a:spLocks noChangeArrowheads="1"/>
          </p:cNvSpPr>
          <p:nvPr/>
        </p:nvSpPr>
        <p:spPr bwMode="auto">
          <a:xfrm>
            <a:off x="369889" y="473080"/>
            <a:ext cx="43781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0000"/>
                </a:solidFill>
              </a:rPr>
              <a:t>段描述符中系统段的第</a:t>
            </a:r>
            <a:r>
              <a:rPr lang="en-US" altLang="zh-CN" sz="2400" b="1">
                <a:solidFill>
                  <a:srgbClr val="FF0000"/>
                </a:solidFill>
              </a:rPr>
              <a:t>5</a:t>
            </a:r>
            <a:r>
              <a:rPr lang="zh-CN" altLang="en-US" sz="2400" b="1">
                <a:solidFill>
                  <a:srgbClr val="FF0000"/>
                </a:solidFill>
              </a:rPr>
              <a:t>字节：</a:t>
            </a:r>
          </a:p>
        </p:txBody>
      </p:sp>
      <p:graphicFrame>
        <p:nvGraphicFramePr>
          <p:cNvPr id="112740" name="Group 100"/>
          <p:cNvGraphicFramePr>
            <a:graphicFrameLocks noGrp="1"/>
          </p:cNvGraphicFramePr>
          <p:nvPr/>
        </p:nvGraphicFramePr>
        <p:xfrm>
          <a:off x="762000" y="2438404"/>
          <a:ext cx="7620002" cy="3777624"/>
        </p:xfrm>
        <a:graphic>
          <a:graphicData uri="http://schemas.openxmlformats.org/drawingml/2006/table">
            <a:tbl>
              <a:tblPr/>
              <a:tblGrid>
                <a:gridCol w="1171575"/>
                <a:gridCol w="2749551"/>
                <a:gridCol w="1103313"/>
                <a:gridCol w="2595563"/>
              </a:tblGrid>
              <a:tr h="37590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900" b="1" i="0" u="none" strike="noStrike" cap="none" normalizeH="0" baseline="0" dirty="0" smtClean="0">
                          <a:ln>
                            <a:noFill/>
                          </a:ln>
                          <a:solidFill>
                            <a:srgbClr val="CC6600"/>
                          </a:solidFill>
                          <a:effectLst/>
                          <a:latin typeface="宋体" pitchFamily="2" charset="-122"/>
                          <a:ea typeface="宋体" pitchFamily="2" charset="-122"/>
                        </a:rPr>
                        <a:t>类型值</a:t>
                      </a:r>
                      <a:endParaRPr kumimoji="1" lang="zh-CN" altLang="en-US" sz="1900" b="1" i="0" u="none" strike="noStrike" cap="none" normalizeH="0" baseline="0" dirty="0" smtClean="0">
                        <a:ln>
                          <a:noFill/>
                        </a:ln>
                        <a:solidFill>
                          <a:srgbClr val="CC6600"/>
                        </a:solidFill>
                        <a:effectLst/>
                        <a:latin typeface="Times New Roman" pitchFamily="18" charset="0"/>
                        <a:ea typeface="宋体" pitchFamily="2" charset="-122"/>
                      </a:endParaRP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900" b="1" i="0" u="none" strike="noStrike" cap="none" normalizeH="0" baseline="0" smtClean="0">
                          <a:ln>
                            <a:noFill/>
                          </a:ln>
                          <a:solidFill>
                            <a:srgbClr val="CC6600"/>
                          </a:solidFill>
                          <a:effectLst/>
                          <a:latin typeface="宋体" pitchFamily="2" charset="-122"/>
                          <a:ea typeface="宋体" pitchFamily="2" charset="-122"/>
                        </a:rPr>
                        <a:t>段类型</a:t>
                      </a:r>
                      <a:endParaRPr kumimoji="1" lang="zh-CN" altLang="en-US" sz="1900" b="1" i="0" u="none" strike="noStrike" cap="none" normalizeH="0" baseline="0" smtClean="0">
                        <a:ln>
                          <a:noFill/>
                        </a:ln>
                        <a:solidFill>
                          <a:srgbClr val="CC6600"/>
                        </a:solidFill>
                        <a:effectLst/>
                        <a:latin typeface="Times New Roman" pitchFamily="18" charset="0"/>
                        <a:ea typeface="宋体" pitchFamily="2" charset="-122"/>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900" b="1" i="0" u="none" strike="noStrike" cap="none" normalizeH="0" baseline="0" smtClean="0">
                          <a:ln>
                            <a:noFill/>
                          </a:ln>
                          <a:solidFill>
                            <a:srgbClr val="CC6600"/>
                          </a:solidFill>
                          <a:effectLst/>
                          <a:latin typeface="宋体" pitchFamily="2" charset="-122"/>
                          <a:ea typeface="宋体" pitchFamily="2" charset="-122"/>
                        </a:rPr>
                        <a:t>类型值</a:t>
                      </a:r>
                      <a:endParaRPr kumimoji="1" lang="zh-CN" altLang="en-US" sz="1900" b="1" i="0" u="none" strike="noStrike" cap="none" normalizeH="0" baseline="0" smtClean="0">
                        <a:ln>
                          <a:noFill/>
                        </a:ln>
                        <a:solidFill>
                          <a:srgbClr val="CC6600"/>
                        </a:solidFill>
                        <a:effectLst/>
                        <a:latin typeface="Times New Roman" pitchFamily="18" charset="0"/>
                        <a:ea typeface="宋体" pitchFamily="2" charset="-122"/>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900" b="1" i="0" u="none" strike="noStrike" cap="none" normalizeH="0" baseline="0" smtClean="0">
                          <a:ln>
                            <a:noFill/>
                          </a:ln>
                          <a:solidFill>
                            <a:srgbClr val="CC6600"/>
                          </a:solidFill>
                          <a:effectLst/>
                          <a:latin typeface="宋体" pitchFamily="2" charset="-122"/>
                          <a:ea typeface="宋体" pitchFamily="2" charset="-122"/>
                        </a:rPr>
                        <a:t>段类型</a:t>
                      </a:r>
                      <a:endParaRPr kumimoji="1" lang="zh-CN" altLang="en-US" sz="1900" b="1" i="0" u="none" strike="noStrike" cap="none" normalizeH="0" baseline="0" smtClean="0">
                        <a:ln>
                          <a:noFill/>
                        </a:ln>
                        <a:solidFill>
                          <a:srgbClr val="CC6600"/>
                        </a:solidFill>
                        <a:effectLst/>
                        <a:latin typeface="Times New Roman" pitchFamily="18" charset="0"/>
                        <a:ea typeface="宋体" pitchFamily="2" charset="-122"/>
                      </a:endParaRP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696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900" b="1" i="0" u="none" strike="noStrike" cap="none" normalizeH="0" baseline="0" smtClean="0">
                          <a:ln>
                            <a:noFill/>
                          </a:ln>
                          <a:solidFill>
                            <a:srgbClr val="000000"/>
                          </a:solidFill>
                          <a:effectLst/>
                          <a:latin typeface="宋体" pitchFamily="2" charset="-122"/>
                          <a:ea typeface="宋体" pitchFamily="2" charset="-122"/>
                        </a:rPr>
                        <a:t>0(0000)</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900" b="1" i="0" u="none" strike="noStrike" cap="none" normalizeH="0" baseline="0" dirty="0" smtClean="0">
                          <a:ln>
                            <a:noFill/>
                          </a:ln>
                          <a:solidFill>
                            <a:srgbClr val="000000"/>
                          </a:solidFill>
                          <a:effectLst/>
                          <a:latin typeface="宋体" pitchFamily="2" charset="-122"/>
                          <a:ea typeface="宋体" pitchFamily="2" charset="-122"/>
                        </a:rPr>
                        <a:t>未定义</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900" b="1" i="0" u="none" strike="noStrike" cap="none" normalizeH="0" baseline="0" smtClean="0">
                          <a:ln>
                            <a:noFill/>
                          </a:ln>
                          <a:solidFill>
                            <a:srgbClr val="000000"/>
                          </a:solidFill>
                          <a:effectLst/>
                          <a:latin typeface="宋体" pitchFamily="2" charset="-122"/>
                          <a:ea typeface="宋体" pitchFamily="2" charset="-122"/>
                        </a:rPr>
                        <a:t>8(1000)</a:t>
                      </a:r>
                      <a:endParaRPr kumimoji="1" lang="en-US" altLang="zh-CN" sz="1900" b="1" i="0" u="none" strike="noStrike" cap="none" normalizeH="0" baseline="0" smtClean="0">
                        <a:ln>
                          <a:noFill/>
                        </a:ln>
                        <a:solidFill>
                          <a:schemeClr val="tx1"/>
                        </a:solidFill>
                        <a:effectLst/>
                        <a:latin typeface="宋体" pitchFamily="2" charset="-122"/>
                        <a:ea typeface="宋体" pitchFamily="2" charset="-122"/>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900" b="1" i="0" u="none" strike="noStrike" cap="none" normalizeH="0" baseline="0" smtClean="0">
                          <a:ln>
                            <a:noFill/>
                          </a:ln>
                          <a:solidFill>
                            <a:srgbClr val="000000"/>
                          </a:solidFill>
                          <a:effectLst/>
                          <a:latin typeface="宋体" pitchFamily="2" charset="-122"/>
                          <a:ea typeface="宋体" pitchFamily="2" charset="-122"/>
                        </a:rPr>
                        <a:t>未定义</a:t>
                      </a:r>
                      <a:endParaRPr kumimoji="1" lang="zh-CN" altLang="en-US" sz="1900" b="1" i="0" u="none" strike="noStrike" cap="none" normalizeH="0" baseline="0" smtClean="0">
                        <a:ln>
                          <a:noFill/>
                        </a:ln>
                        <a:solidFill>
                          <a:schemeClr val="tx1"/>
                        </a:solidFill>
                        <a:effectLst/>
                        <a:latin typeface="宋体" pitchFamily="2" charset="-122"/>
                        <a:ea typeface="宋体" pitchFamily="2" charset="-122"/>
                      </a:endParaRP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378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900" b="1" i="0" u="none" strike="noStrike" cap="none" normalizeH="0" baseline="0" dirty="0" smtClean="0">
                          <a:ln>
                            <a:noFill/>
                          </a:ln>
                          <a:solidFill>
                            <a:srgbClr val="000000"/>
                          </a:solidFill>
                          <a:effectLst/>
                          <a:latin typeface="宋体" pitchFamily="2" charset="-122"/>
                          <a:ea typeface="宋体" pitchFamily="2" charset="-122"/>
                        </a:rPr>
                        <a:t>1(0001)</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900" b="1" i="0" u="none" strike="noStrike" cap="none" normalizeH="0" baseline="0" dirty="0" smtClean="0">
                          <a:ln>
                            <a:noFill/>
                          </a:ln>
                          <a:solidFill>
                            <a:srgbClr val="000000"/>
                          </a:solidFill>
                          <a:effectLst/>
                          <a:latin typeface="宋体" pitchFamily="2" charset="-122"/>
                          <a:ea typeface="宋体" pitchFamily="2" charset="-122"/>
                        </a:rPr>
                        <a:t>286</a:t>
                      </a:r>
                      <a:r>
                        <a:rPr kumimoji="1" lang="zh-CN" altLang="en-US" sz="1900" b="1" i="0" u="none" strike="noStrike" cap="none" normalizeH="0" baseline="0" dirty="0" smtClean="0">
                          <a:ln>
                            <a:noFill/>
                          </a:ln>
                          <a:solidFill>
                            <a:srgbClr val="000000"/>
                          </a:solidFill>
                          <a:effectLst/>
                          <a:latin typeface="宋体" pitchFamily="2" charset="-122"/>
                          <a:ea typeface="宋体" pitchFamily="2" charset="-122"/>
                        </a:rPr>
                        <a:t>的有效</a:t>
                      </a:r>
                      <a:r>
                        <a:rPr kumimoji="1" lang="zh-CN" altLang="en-US" sz="1900" b="1" i="0" u="none" strike="noStrike" cap="none" normalizeH="0" baseline="0" dirty="0" smtClean="0">
                          <a:ln>
                            <a:noFill/>
                          </a:ln>
                          <a:solidFill>
                            <a:srgbClr val="990099"/>
                          </a:solidFill>
                          <a:effectLst/>
                          <a:latin typeface="宋体" pitchFamily="2" charset="-122"/>
                          <a:ea typeface="宋体" pitchFamily="2" charset="-122"/>
                        </a:rPr>
                        <a:t>任务状态段</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900" b="1" i="0" u="none" strike="noStrike" cap="none" normalizeH="0" baseline="0" dirty="0" smtClean="0">
                          <a:ln>
                            <a:noFill/>
                          </a:ln>
                          <a:solidFill>
                            <a:srgbClr val="000000"/>
                          </a:solidFill>
                          <a:effectLst/>
                          <a:latin typeface="宋体" pitchFamily="2" charset="-122"/>
                          <a:ea typeface="宋体" pitchFamily="2" charset="-122"/>
                        </a:rPr>
                        <a:t>9(1001)</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900" b="1" i="0" u="none" strike="noStrike" cap="none" normalizeH="0" baseline="0" smtClean="0">
                          <a:ln>
                            <a:noFill/>
                          </a:ln>
                          <a:solidFill>
                            <a:srgbClr val="000000"/>
                          </a:solidFill>
                          <a:effectLst/>
                          <a:latin typeface="宋体" pitchFamily="2" charset="-122"/>
                          <a:ea typeface="宋体" pitchFamily="2" charset="-122"/>
                        </a:rPr>
                        <a:t>386</a:t>
                      </a:r>
                      <a:r>
                        <a:rPr kumimoji="1" lang="zh-CN" altLang="en-US" sz="1900" b="1" i="0" u="none" strike="noStrike" cap="none" normalizeH="0" baseline="0" smtClean="0">
                          <a:ln>
                            <a:noFill/>
                          </a:ln>
                          <a:solidFill>
                            <a:srgbClr val="000000"/>
                          </a:solidFill>
                          <a:effectLst/>
                          <a:latin typeface="宋体" pitchFamily="2" charset="-122"/>
                          <a:ea typeface="宋体" pitchFamily="2" charset="-122"/>
                        </a:rPr>
                        <a:t>的有效任务状态段</a:t>
                      </a:r>
                      <a:endParaRPr kumimoji="1" lang="zh-CN" altLang="en-US" sz="1900" b="1" i="0" u="none" strike="noStrike" cap="none" normalizeH="0" baseline="0" smtClean="0">
                        <a:ln>
                          <a:noFill/>
                        </a:ln>
                        <a:solidFill>
                          <a:schemeClr val="tx1"/>
                        </a:solidFill>
                        <a:effectLst/>
                        <a:latin typeface="宋体" pitchFamily="2" charset="-122"/>
                        <a:ea typeface="宋体" pitchFamily="2" charset="-122"/>
                      </a:endParaRP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378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900" b="1" i="0" u="none" strike="noStrike" cap="none" normalizeH="0" baseline="0" smtClean="0">
                          <a:ln>
                            <a:noFill/>
                          </a:ln>
                          <a:solidFill>
                            <a:srgbClr val="000000"/>
                          </a:solidFill>
                          <a:effectLst/>
                          <a:latin typeface="宋体" pitchFamily="2" charset="-122"/>
                          <a:ea typeface="宋体" pitchFamily="2" charset="-122"/>
                        </a:rPr>
                        <a:t>2(0010)</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900" b="1" i="0" u="none" strike="noStrike" cap="none" normalizeH="0" baseline="0" smtClean="0">
                          <a:ln>
                            <a:noFill/>
                          </a:ln>
                          <a:solidFill>
                            <a:srgbClr val="990099"/>
                          </a:solidFill>
                          <a:effectLst/>
                          <a:latin typeface="宋体" pitchFamily="2" charset="-122"/>
                          <a:ea typeface="宋体" pitchFamily="2" charset="-122"/>
                        </a:rPr>
                        <a:t>LDT</a:t>
                      </a:r>
                      <a:r>
                        <a:rPr kumimoji="1" lang="zh-CN" altLang="en-US" sz="1900" b="1" i="0" u="none" strike="noStrike" cap="none" normalizeH="0" baseline="0" smtClean="0">
                          <a:ln>
                            <a:noFill/>
                          </a:ln>
                          <a:solidFill>
                            <a:srgbClr val="990099"/>
                          </a:solidFill>
                          <a:effectLst/>
                          <a:latin typeface="宋体" pitchFamily="2" charset="-122"/>
                          <a:ea typeface="宋体" pitchFamily="2" charset="-122"/>
                        </a:rPr>
                        <a:t>描述符</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900" b="1" i="0" u="none" strike="noStrike" cap="none" normalizeH="0" baseline="0" dirty="0" smtClean="0">
                          <a:ln>
                            <a:noFill/>
                          </a:ln>
                          <a:solidFill>
                            <a:srgbClr val="000000"/>
                          </a:solidFill>
                          <a:effectLst/>
                          <a:latin typeface="宋体" pitchFamily="2" charset="-122"/>
                          <a:ea typeface="宋体" pitchFamily="2" charset="-122"/>
                        </a:rPr>
                        <a:t>10(1010)</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900" b="1" i="0" u="none" strike="noStrike" cap="none" normalizeH="0" baseline="0" dirty="0" smtClean="0">
                          <a:ln>
                            <a:noFill/>
                          </a:ln>
                          <a:solidFill>
                            <a:srgbClr val="000000"/>
                          </a:solidFill>
                          <a:effectLst/>
                          <a:latin typeface="宋体" pitchFamily="2" charset="-122"/>
                          <a:ea typeface="宋体" pitchFamily="2" charset="-122"/>
                        </a:rPr>
                        <a:t>未定义</a:t>
                      </a: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537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900" b="1" i="0" u="none" strike="noStrike" cap="none" normalizeH="0" baseline="0" smtClean="0">
                          <a:ln>
                            <a:noFill/>
                          </a:ln>
                          <a:solidFill>
                            <a:srgbClr val="000000"/>
                          </a:solidFill>
                          <a:effectLst/>
                          <a:latin typeface="宋体" pitchFamily="2" charset="-122"/>
                          <a:ea typeface="宋体" pitchFamily="2" charset="-122"/>
                        </a:rPr>
                        <a:t>3(0011)</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900" b="1" i="0" u="none" strike="noStrike" cap="none" normalizeH="0" baseline="0" smtClean="0">
                          <a:ln>
                            <a:noFill/>
                          </a:ln>
                          <a:solidFill>
                            <a:srgbClr val="000000"/>
                          </a:solidFill>
                          <a:effectLst/>
                          <a:latin typeface="宋体" pitchFamily="2" charset="-122"/>
                          <a:ea typeface="宋体" pitchFamily="2" charset="-122"/>
                        </a:rPr>
                        <a:t>286</a:t>
                      </a:r>
                      <a:r>
                        <a:rPr kumimoji="1" lang="zh-CN" altLang="en-US" sz="1900" b="1" i="0" u="none" strike="noStrike" cap="none" normalizeH="0" baseline="0" smtClean="0">
                          <a:ln>
                            <a:noFill/>
                          </a:ln>
                          <a:solidFill>
                            <a:srgbClr val="000000"/>
                          </a:solidFill>
                          <a:effectLst/>
                          <a:latin typeface="宋体" pitchFamily="2" charset="-122"/>
                          <a:ea typeface="宋体" pitchFamily="2" charset="-122"/>
                        </a:rPr>
                        <a:t>的忙碌任务状态段</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900" b="1" i="0" u="none" strike="noStrike" cap="none" normalizeH="0" baseline="0" smtClean="0">
                          <a:ln>
                            <a:noFill/>
                          </a:ln>
                          <a:solidFill>
                            <a:srgbClr val="000000"/>
                          </a:solidFill>
                          <a:effectLst/>
                          <a:latin typeface="宋体" pitchFamily="2" charset="-122"/>
                          <a:ea typeface="宋体" pitchFamily="2" charset="-122"/>
                        </a:rPr>
                        <a:t>11(1011)</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900" b="1" i="0" u="none" strike="noStrike" cap="none" normalizeH="0" baseline="0" dirty="0" smtClean="0">
                          <a:ln>
                            <a:noFill/>
                          </a:ln>
                          <a:solidFill>
                            <a:srgbClr val="000000"/>
                          </a:solidFill>
                          <a:effectLst/>
                          <a:latin typeface="宋体" pitchFamily="2" charset="-122"/>
                          <a:ea typeface="宋体" pitchFamily="2" charset="-122"/>
                        </a:rPr>
                        <a:t>386</a:t>
                      </a:r>
                      <a:r>
                        <a:rPr kumimoji="1" lang="zh-CN" altLang="en-US" sz="1900" b="1" i="0" u="none" strike="noStrike" cap="none" normalizeH="0" baseline="0" dirty="0" smtClean="0">
                          <a:ln>
                            <a:noFill/>
                          </a:ln>
                          <a:solidFill>
                            <a:srgbClr val="000000"/>
                          </a:solidFill>
                          <a:effectLst/>
                          <a:latin typeface="宋体" pitchFamily="2" charset="-122"/>
                          <a:ea typeface="宋体" pitchFamily="2" charset="-122"/>
                        </a:rPr>
                        <a:t>的忙碌任务状态段</a:t>
                      </a: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378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900" b="1" i="0" u="none" strike="noStrike" cap="none" normalizeH="0" baseline="0" smtClean="0">
                          <a:ln>
                            <a:noFill/>
                          </a:ln>
                          <a:solidFill>
                            <a:srgbClr val="000000"/>
                          </a:solidFill>
                          <a:effectLst/>
                          <a:latin typeface="宋体" pitchFamily="2" charset="-122"/>
                          <a:ea typeface="宋体" pitchFamily="2" charset="-122"/>
                        </a:rPr>
                        <a:t>4(0100)</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900" b="1" i="0" u="none" strike="noStrike" cap="none" normalizeH="0" baseline="0" smtClean="0">
                          <a:ln>
                            <a:noFill/>
                          </a:ln>
                          <a:solidFill>
                            <a:srgbClr val="000000"/>
                          </a:solidFill>
                          <a:effectLst/>
                          <a:latin typeface="宋体" pitchFamily="2" charset="-122"/>
                          <a:ea typeface="宋体" pitchFamily="2" charset="-122"/>
                        </a:rPr>
                        <a:t>286</a:t>
                      </a:r>
                      <a:r>
                        <a:rPr kumimoji="1" lang="zh-CN" altLang="en-US" sz="1900" b="1" i="0" u="none" strike="noStrike" cap="none" normalizeH="0" baseline="0" smtClean="0">
                          <a:ln>
                            <a:noFill/>
                          </a:ln>
                          <a:solidFill>
                            <a:srgbClr val="000000"/>
                          </a:solidFill>
                          <a:effectLst/>
                          <a:latin typeface="宋体" pitchFamily="2" charset="-122"/>
                          <a:ea typeface="宋体" pitchFamily="2" charset="-122"/>
                        </a:rPr>
                        <a:t>的</a:t>
                      </a:r>
                      <a:r>
                        <a:rPr kumimoji="1" lang="zh-CN" altLang="en-US" sz="1900" b="1" i="0" u="none" strike="noStrike" cap="none" normalizeH="0" baseline="0" smtClean="0">
                          <a:ln>
                            <a:noFill/>
                          </a:ln>
                          <a:solidFill>
                            <a:srgbClr val="990099"/>
                          </a:solidFill>
                          <a:effectLst/>
                          <a:latin typeface="宋体" pitchFamily="2" charset="-122"/>
                          <a:ea typeface="宋体" pitchFamily="2" charset="-122"/>
                        </a:rPr>
                        <a:t>调用门</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900" b="1" i="0" u="none" strike="noStrike" cap="none" normalizeH="0" baseline="0" smtClean="0">
                          <a:ln>
                            <a:noFill/>
                          </a:ln>
                          <a:solidFill>
                            <a:srgbClr val="000000"/>
                          </a:solidFill>
                          <a:effectLst/>
                          <a:latin typeface="宋体" pitchFamily="2" charset="-122"/>
                          <a:ea typeface="宋体" pitchFamily="2" charset="-122"/>
                        </a:rPr>
                        <a:t>12(1100)</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900" b="1" i="0" u="none" strike="noStrike" cap="none" normalizeH="0" baseline="0" dirty="0" smtClean="0">
                          <a:ln>
                            <a:noFill/>
                          </a:ln>
                          <a:solidFill>
                            <a:srgbClr val="000000"/>
                          </a:solidFill>
                          <a:effectLst/>
                          <a:latin typeface="宋体" pitchFamily="2" charset="-122"/>
                          <a:ea typeface="宋体" pitchFamily="2" charset="-122"/>
                        </a:rPr>
                        <a:t>386</a:t>
                      </a:r>
                      <a:r>
                        <a:rPr kumimoji="1" lang="zh-CN" altLang="en-US" sz="1900" b="1" i="0" u="none" strike="noStrike" cap="none" normalizeH="0" baseline="0" dirty="0" smtClean="0">
                          <a:ln>
                            <a:noFill/>
                          </a:ln>
                          <a:solidFill>
                            <a:srgbClr val="000000"/>
                          </a:solidFill>
                          <a:effectLst/>
                          <a:latin typeface="宋体" pitchFamily="2" charset="-122"/>
                          <a:ea typeface="宋体" pitchFamily="2" charset="-122"/>
                        </a:rPr>
                        <a:t>的调用门</a:t>
                      </a: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378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900" b="1" i="0" u="none" strike="noStrike" cap="none" normalizeH="0" baseline="0" smtClean="0">
                          <a:ln>
                            <a:noFill/>
                          </a:ln>
                          <a:solidFill>
                            <a:srgbClr val="000000"/>
                          </a:solidFill>
                          <a:effectLst/>
                          <a:latin typeface="宋体" pitchFamily="2" charset="-122"/>
                          <a:ea typeface="宋体" pitchFamily="2" charset="-122"/>
                        </a:rPr>
                        <a:t>5(0101)</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900" b="1" i="0" u="none" strike="noStrike" cap="none" normalizeH="0" baseline="0" smtClean="0">
                          <a:ln>
                            <a:noFill/>
                          </a:ln>
                          <a:solidFill>
                            <a:schemeClr val="tx1"/>
                          </a:solidFill>
                          <a:effectLst/>
                          <a:latin typeface="宋体" pitchFamily="2" charset="-122"/>
                          <a:ea typeface="宋体" pitchFamily="2" charset="-122"/>
                        </a:rPr>
                        <a:t>286</a:t>
                      </a:r>
                      <a:r>
                        <a:rPr kumimoji="1" lang="zh-CN" altLang="en-US" sz="1900" b="1" i="0" u="none" strike="noStrike" cap="none" normalizeH="0" baseline="0" smtClean="0">
                          <a:ln>
                            <a:noFill/>
                          </a:ln>
                          <a:solidFill>
                            <a:schemeClr val="tx1"/>
                          </a:solidFill>
                          <a:effectLst/>
                          <a:latin typeface="宋体" pitchFamily="2" charset="-122"/>
                          <a:ea typeface="宋体" pitchFamily="2" charset="-122"/>
                        </a:rPr>
                        <a:t>或</a:t>
                      </a:r>
                      <a:r>
                        <a:rPr kumimoji="1" lang="en-US" altLang="zh-CN" sz="1900" b="1" i="0" u="none" strike="noStrike" cap="none" normalizeH="0" baseline="0" smtClean="0">
                          <a:ln>
                            <a:noFill/>
                          </a:ln>
                          <a:solidFill>
                            <a:schemeClr val="tx1"/>
                          </a:solidFill>
                          <a:effectLst/>
                          <a:latin typeface="宋体" pitchFamily="2" charset="-122"/>
                          <a:ea typeface="宋体" pitchFamily="2" charset="-122"/>
                        </a:rPr>
                        <a:t>386</a:t>
                      </a:r>
                      <a:r>
                        <a:rPr kumimoji="1" lang="zh-CN" altLang="en-US" sz="1900" b="1" i="0" u="none" strike="noStrike" cap="none" normalizeH="0" baseline="0" smtClean="0">
                          <a:ln>
                            <a:noFill/>
                          </a:ln>
                          <a:solidFill>
                            <a:schemeClr val="tx1"/>
                          </a:solidFill>
                          <a:effectLst/>
                          <a:latin typeface="宋体" pitchFamily="2" charset="-122"/>
                          <a:ea typeface="宋体" pitchFamily="2" charset="-122"/>
                        </a:rPr>
                        <a:t>的</a:t>
                      </a:r>
                      <a:r>
                        <a:rPr kumimoji="1" lang="zh-CN" altLang="en-US" sz="1900" b="1" i="0" u="none" strike="noStrike" cap="none" normalizeH="0" baseline="0" smtClean="0">
                          <a:ln>
                            <a:noFill/>
                          </a:ln>
                          <a:solidFill>
                            <a:srgbClr val="990099"/>
                          </a:solidFill>
                          <a:effectLst/>
                          <a:latin typeface="宋体" pitchFamily="2" charset="-122"/>
                          <a:ea typeface="宋体" pitchFamily="2" charset="-122"/>
                        </a:rPr>
                        <a:t>任务门</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900" b="1" i="0" u="none" strike="noStrike" cap="none" normalizeH="0" baseline="0" smtClean="0">
                          <a:ln>
                            <a:noFill/>
                          </a:ln>
                          <a:solidFill>
                            <a:srgbClr val="000000"/>
                          </a:solidFill>
                          <a:effectLst/>
                          <a:latin typeface="宋体" pitchFamily="2" charset="-122"/>
                          <a:ea typeface="宋体" pitchFamily="2" charset="-122"/>
                        </a:rPr>
                        <a:t>13(1101)</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900" b="1" i="0" u="none" strike="noStrike" cap="none" normalizeH="0" baseline="0" dirty="0" smtClean="0">
                          <a:ln>
                            <a:noFill/>
                          </a:ln>
                          <a:solidFill>
                            <a:srgbClr val="000000"/>
                          </a:solidFill>
                          <a:effectLst/>
                          <a:latin typeface="宋体" pitchFamily="2" charset="-122"/>
                          <a:ea typeface="宋体" pitchFamily="2" charset="-122"/>
                        </a:rPr>
                        <a:t>未定义</a:t>
                      </a: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537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900" b="1" i="0" u="none" strike="noStrike" cap="none" normalizeH="0" baseline="0" smtClean="0">
                          <a:ln>
                            <a:noFill/>
                          </a:ln>
                          <a:solidFill>
                            <a:srgbClr val="000000"/>
                          </a:solidFill>
                          <a:effectLst/>
                          <a:latin typeface="宋体" pitchFamily="2" charset="-122"/>
                          <a:ea typeface="宋体" pitchFamily="2" charset="-122"/>
                        </a:rPr>
                        <a:t>6(0110)</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900" b="1" i="0" u="none" strike="noStrike" cap="none" normalizeH="0" baseline="0" smtClean="0">
                          <a:ln>
                            <a:noFill/>
                          </a:ln>
                          <a:solidFill>
                            <a:srgbClr val="000000"/>
                          </a:solidFill>
                          <a:effectLst/>
                          <a:latin typeface="宋体" pitchFamily="2" charset="-122"/>
                          <a:ea typeface="宋体" pitchFamily="2" charset="-122"/>
                        </a:rPr>
                        <a:t>286</a:t>
                      </a:r>
                      <a:r>
                        <a:rPr kumimoji="1" lang="zh-CN" altLang="en-US" sz="1900" b="1" i="0" u="none" strike="noStrike" cap="none" normalizeH="0" baseline="0" smtClean="0">
                          <a:ln>
                            <a:noFill/>
                          </a:ln>
                          <a:solidFill>
                            <a:srgbClr val="000000"/>
                          </a:solidFill>
                          <a:effectLst/>
                          <a:latin typeface="宋体" pitchFamily="2" charset="-122"/>
                          <a:ea typeface="宋体" pitchFamily="2" charset="-122"/>
                        </a:rPr>
                        <a:t>的</a:t>
                      </a:r>
                      <a:r>
                        <a:rPr kumimoji="1" lang="zh-CN" altLang="en-US" sz="1900" b="1" i="0" u="none" strike="noStrike" cap="none" normalizeH="0" baseline="0" smtClean="0">
                          <a:ln>
                            <a:noFill/>
                          </a:ln>
                          <a:solidFill>
                            <a:srgbClr val="990099"/>
                          </a:solidFill>
                          <a:effectLst/>
                          <a:latin typeface="宋体" pitchFamily="2" charset="-122"/>
                          <a:ea typeface="宋体" pitchFamily="2" charset="-122"/>
                        </a:rPr>
                        <a:t>中断门</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900" b="1" i="0" u="none" strike="noStrike" cap="none" normalizeH="0" baseline="0" smtClean="0">
                          <a:ln>
                            <a:noFill/>
                          </a:ln>
                          <a:solidFill>
                            <a:srgbClr val="000000"/>
                          </a:solidFill>
                          <a:effectLst/>
                          <a:latin typeface="宋体" pitchFamily="2" charset="-122"/>
                          <a:ea typeface="宋体" pitchFamily="2" charset="-122"/>
                        </a:rPr>
                        <a:t>14(1110)</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900" b="1" i="0" u="none" strike="noStrike" cap="none" normalizeH="0" baseline="0" dirty="0" smtClean="0">
                          <a:ln>
                            <a:noFill/>
                          </a:ln>
                          <a:solidFill>
                            <a:srgbClr val="000000"/>
                          </a:solidFill>
                          <a:effectLst/>
                          <a:latin typeface="宋体" pitchFamily="2" charset="-122"/>
                          <a:ea typeface="宋体" pitchFamily="2" charset="-122"/>
                        </a:rPr>
                        <a:t>386</a:t>
                      </a:r>
                      <a:r>
                        <a:rPr kumimoji="1" lang="zh-CN" altLang="en-US" sz="1900" b="1" i="0" u="none" strike="noStrike" cap="none" normalizeH="0" baseline="0" dirty="0" smtClean="0">
                          <a:ln>
                            <a:noFill/>
                          </a:ln>
                          <a:solidFill>
                            <a:srgbClr val="000000"/>
                          </a:solidFill>
                          <a:effectLst/>
                          <a:latin typeface="宋体" pitchFamily="2" charset="-122"/>
                          <a:ea typeface="宋体" pitchFamily="2" charset="-122"/>
                        </a:rPr>
                        <a:t>的中断门</a:t>
                      </a: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378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900" b="1" i="0" u="none" strike="noStrike" cap="none" normalizeH="0" baseline="0" smtClean="0">
                          <a:ln>
                            <a:noFill/>
                          </a:ln>
                          <a:solidFill>
                            <a:srgbClr val="000000"/>
                          </a:solidFill>
                          <a:effectLst/>
                          <a:latin typeface="宋体" pitchFamily="2" charset="-122"/>
                          <a:ea typeface="宋体" pitchFamily="2" charset="-122"/>
                        </a:rPr>
                        <a:t>7(0111)</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900" b="1" i="0" u="none" strike="noStrike" cap="none" normalizeH="0" baseline="0" smtClean="0">
                          <a:ln>
                            <a:noFill/>
                          </a:ln>
                          <a:solidFill>
                            <a:srgbClr val="000000"/>
                          </a:solidFill>
                          <a:effectLst/>
                          <a:latin typeface="宋体" pitchFamily="2" charset="-122"/>
                          <a:ea typeface="宋体" pitchFamily="2" charset="-122"/>
                        </a:rPr>
                        <a:t>286</a:t>
                      </a:r>
                      <a:r>
                        <a:rPr kumimoji="1" lang="zh-CN" altLang="en-US" sz="1900" b="1" i="0" u="none" strike="noStrike" cap="none" normalizeH="0" baseline="0" smtClean="0">
                          <a:ln>
                            <a:noFill/>
                          </a:ln>
                          <a:solidFill>
                            <a:srgbClr val="000000"/>
                          </a:solidFill>
                          <a:effectLst/>
                          <a:latin typeface="宋体" pitchFamily="2" charset="-122"/>
                          <a:ea typeface="宋体" pitchFamily="2" charset="-122"/>
                        </a:rPr>
                        <a:t>的</a:t>
                      </a:r>
                      <a:r>
                        <a:rPr kumimoji="1" lang="zh-CN" altLang="en-US" sz="1900" b="1" i="0" u="none" strike="noStrike" cap="none" normalizeH="0" baseline="0" smtClean="0">
                          <a:ln>
                            <a:noFill/>
                          </a:ln>
                          <a:solidFill>
                            <a:srgbClr val="990099"/>
                          </a:solidFill>
                          <a:effectLst/>
                          <a:latin typeface="宋体" pitchFamily="2" charset="-122"/>
                          <a:ea typeface="宋体" pitchFamily="2" charset="-122"/>
                        </a:rPr>
                        <a:t>陷阱门</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900" b="1" i="0" u="none" strike="noStrike" cap="none" normalizeH="0" baseline="0" smtClean="0">
                          <a:ln>
                            <a:noFill/>
                          </a:ln>
                          <a:solidFill>
                            <a:srgbClr val="000000"/>
                          </a:solidFill>
                          <a:effectLst/>
                          <a:latin typeface="宋体" pitchFamily="2" charset="-122"/>
                          <a:ea typeface="宋体" pitchFamily="2" charset="-122"/>
                        </a:rPr>
                        <a:t>15(1111)</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900" b="1" i="0" u="none" strike="noStrike" cap="none" normalizeH="0" baseline="0" dirty="0" smtClean="0">
                          <a:ln>
                            <a:noFill/>
                          </a:ln>
                          <a:solidFill>
                            <a:srgbClr val="000000"/>
                          </a:solidFill>
                          <a:effectLst/>
                          <a:latin typeface="宋体" pitchFamily="2" charset="-122"/>
                          <a:ea typeface="宋体" pitchFamily="2" charset="-122"/>
                        </a:rPr>
                        <a:t>386</a:t>
                      </a:r>
                      <a:r>
                        <a:rPr kumimoji="1" lang="zh-CN" altLang="en-US" sz="1900" b="1" i="0" u="none" strike="noStrike" cap="none" normalizeH="0" baseline="0" dirty="0" smtClean="0">
                          <a:ln>
                            <a:noFill/>
                          </a:ln>
                          <a:solidFill>
                            <a:srgbClr val="000000"/>
                          </a:solidFill>
                          <a:effectLst/>
                          <a:latin typeface="宋体" pitchFamily="2" charset="-122"/>
                          <a:ea typeface="宋体" pitchFamily="2" charset="-122"/>
                        </a:rPr>
                        <a:t>的陷阱门</a:t>
                      </a: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pSp>
        <p:nvGrpSpPr>
          <p:cNvPr id="23608" name="Group 98"/>
          <p:cNvGrpSpPr>
            <a:grpSpLocks/>
          </p:cNvGrpSpPr>
          <p:nvPr/>
        </p:nvGrpSpPr>
        <p:grpSpPr bwMode="auto">
          <a:xfrm>
            <a:off x="681043" y="914400"/>
            <a:ext cx="8677275" cy="1371600"/>
            <a:chOff x="429" y="576"/>
            <a:chExt cx="5466" cy="864"/>
          </a:xfrm>
        </p:grpSpPr>
        <p:grpSp>
          <p:nvGrpSpPr>
            <p:cNvPr id="23609" name="Group 43"/>
            <p:cNvGrpSpPr>
              <a:grpSpLocks/>
            </p:cNvGrpSpPr>
            <p:nvPr/>
          </p:nvGrpSpPr>
          <p:grpSpPr bwMode="auto">
            <a:xfrm>
              <a:off x="429" y="576"/>
              <a:ext cx="5466" cy="576"/>
              <a:chOff x="429" y="576"/>
              <a:chExt cx="5466" cy="576"/>
            </a:xfrm>
          </p:grpSpPr>
          <p:sp>
            <p:nvSpPr>
              <p:cNvPr id="23612" name="Rectangle 4"/>
              <p:cNvSpPr>
                <a:spLocks noChangeArrowheads="1"/>
              </p:cNvSpPr>
              <p:nvPr/>
            </p:nvSpPr>
            <p:spPr bwMode="auto">
              <a:xfrm>
                <a:off x="429" y="816"/>
                <a:ext cx="4758" cy="33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613" name="Text Box 12"/>
              <p:cNvSpPr txBox="1">
                <a:spLocks noChangeArrowheads="1"/>
              </p:cNvSpPr>
              <p:nvPr/>
            </p:nvSpPr>
            <p:spPr bwMode="auto">
              <a:xfrm>
                <a:off x="460" y="576"/>
                <a:ext cx="5435"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a:t>D7                                                 </a:t>
                </a:r>
                <a:r>
                  <a:rPr lang="zh-CN" altLang="en-US" sz="2800" b="1"/>
                  <a:t>        </a:t>
                </a:r>
                <a:r>
                  <a:rPr lang="en-US" altLang="zh-CN" sz="2800" b="1"/>
                  <a:t>         D0</a:t>
                </a:r>
              </a:p>
            </p:txBody>
          </p:sp>
          <p:sp>
            <p:nvSpPr>
              <p:cNvPr id="23614" name="Text Box 23"/>
              <p:cNvSpPr txBox="1">
                <a:spLocks noChangeArrowheads="1"/>
              </p:cNvSpPr>
              <p:nvPr/>
            </p:nvSpPr>
            <p:spPr bwMode="auto">
              <a:xfrm>
                <a:off x="3023" y="864"/>
                <a:ext cx="1065"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a:t>TYPE</a:t>
                </a:r>
              </a:p>
            </p:txBody>
          </p:sp>
          <p:sp>
            <p:nvSpPr>
              <p:cNvPr id="23615" name="Text Box 24"/>
              <p:cNvSpPr txBox="1">
                <a:spLocks noChangeArrowheads="1"/>
              </p:cNvSpPr>
              <p:nvPr/>
            </p:nvSpPr>
            <p:spPr bwMode="auto">
              <a:xfrm>
                <a:off x="1932" y="864"/>
                <a:ext cx="58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a:t>S=0</a:t>
                </a:r>
              </a:p>
            </p:txBody>
          </p:sp>
          <p:sp>
            <p:nvSpPr>
              <p:cNvPr id="23616" name="Text Box 26"/>
              <p:cNvSpPr txBox="1">
                <a:spLocks noChangeArrowheads="1"/>
              </p:cNvSpPr>
              <p:nvPr/>
            </p:nvSpPr>
            <p:spPr bwMode="auto">
              <a:xfrm>
                <a:off x="1182" y="864"/>
                <a:ext cx="567"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a:t>DPL</a:t>
                </a:r>
              </a:p>
            </p:txBody>
          </p:sp>
          <p:sp>
            <p:nvSpPr>
              <p:cNvPr id="23617" name="Text Box 27"/>
              <p:cNvSpPr txBox="1">
                <a:spLocks noChangeArrowheads="1"/>
              </p:cNvSpPr>
              <p:nvPr/>
            </p:nvSpPr>
            <p:spPr bwMode="auto">
              <a:xfrm>
                <a:off x="577" y="864"/>
                <a:ext cx="231"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a:t>P</a:t>
                </a:r>
              </a:p>
            </p:txBody>
          </p:sp>
          <p:sp>
            <p:nvSpPr>
              <p:cNvPr id="23618" name="Line 40"/>
              <p:cNvSpPr>
                <a:spLocks noChangeShapeType="1"/>
              </p:cNvSpPr>
              <p:nvPr/>
            </p:nvSpPr>
            <p:spPr bwMode="auto">
              <a:xfrm>
                <a:off x="864" y="816"/>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19" name="Line 41"/>
              <p:cNvSpPr>
                <a:spLocks noChangeShapeType="1"/>
              </p:cNvSpPr>
              <p:nvPr/>
            </p:nvSpPr>
            <p:spPr bwMode="auto">
              <a:xfrm>
                <a:off x="1776" y="816"/>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20" name="Line 42"/>
              <p:cNvSpPr>
                <a:spLocks noChangeShapeType="1"/>
              </p:cNvSpPr>
              <p:nvPr/>
            </p:nvSpPr>
            <p:spPr bwMode="auto">
              <a:xfrm>
                <a:off x="2496" y="816"/>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3610" name="Line 96"/>
            <p:cNvSpPr>
              <a:spLocks noChangeShapeType="1"/>
            </p:cNvSpPr>
            <p:nvPr/>
          </p:nvSpPr>
          <p:spPr bwMode="auto">
            <a:xfrm flipH="1">
              <a:off x="960" y="1200"/>
              <a:ext cx="2352"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611" name="Line 97"/>
            <p:cNvSpPr>
              <a:spLocks noChangeShapeType="1"/>
            </p:cNvSpPr>
            <p:nvPr/>
          </p:nvSpPr>
          <p:spPr bwMode="auto">
            <a:xfrm flipH="1">
              <a:off x="3360" y="1200"/>
              <a:ext cx="48"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20060009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altLang="zh-CN" sz="3600" smtClean="0"/>
              <a:t>11.2.3  </a:t>
            </a:r>
            <a:r>
              <a:rPr lang="zh-CN" altLang="en-US" sz="3600" smtClean="0"/>
              <a:t>用</a:t>
            </a:r>
            <a:r>
              <a:rPr lang="en-US" altLang="zh-CN" sz="3600" smtClean="0"/>
              <a:t>8255A</a:t>
            </a:r>
            <a:r>
              <a:rPr lang="zh-CN" altLang="en-US" sz="3600" smtClean="0">
                <a:solidFill>
                  <a:schemeClr val="hlink"/>
                </a:solidFill>
              </a:rPr>
              <a:t>方式</a:t>
            </a:r>
            <a:r>
              <a:rPr lang="en-US" altLang="zh-CN" sz="3600" smtClean="0">
                <a:solidFill>
                  <a:schemeClr val="hlink"/>
                </a:solidFill>
              </a:rPr>
              <a:t>1</a:t>
            </a:r>
            <a:r>
              <a:rPr lang="zh-CN" altLang="en-US" sz="3600" smtClean="0"/>
              <a:t>与打印机接口</a:t>
            </a:r>
          </a:p>
        </p:txBody>
      </p:sp>
      <p:pic>
        <p:nvPicPr>
          <p:cNvPr id="47107" name="Picture 4"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8" name="Picture 5"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09" name="Group 63"/>
          <p:cNvGrpSpPr>
            <a:grpSpLocks/>
          </p:cNvGrpSpPr>
          <p:nvPr/>
        </p:nvGrpSpPr>
        <p:grpSpPr bwMode="auto">
          <a:xfrm>
            <a:off x="585788" y="1698625"/>
            <a:ext cx="7673975" cy="4710113"/>
            <a:chOff x="369" y="1070"/>
            <a:chExt cx="4834" cy="2967"/>
          </a:xfrm>
        </p:grpSpPr>
        <p:sp>
          <p:nvSpPr>
            <p:cNvPr id="47110" name="Rectangle 8"/>
            <p:cNvSpPr>
              <a:spLocks noChangeArrowheads="1"/>
            </p:cNvSpPr>
            <p:nvPr/>
          </p:nvSpPr>
          <p:spPr bwMode="auto">
            <a:xfrm>
              <a:off x="1733" y="3661"/>
              <a:ext cx="654"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1000pf</a:t>
              </a:r>
            </a:p>
          </p:txBody>
        </p:sp>
        <p:sp>
          <p:nvSpPr>
            <p:cNvPr id="47111" name="Rectangle 9"/>
            <p:cNvSpPr>
              <a:spLocks noChangeArrowheads="1"/>
            </p:cNvSpPr>
            <p:nvPr/>
          </p:nvSpPr>
          <p:spPr bwMode="auto">
            <a:xfrm>
              <a:off x="2855" y="3706"/>
              <a:ext cx="655"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2K</a:t>
              </a:r>
            </a:p>
          </p:txBody>
        </p:sp>
        <p:sp>
          <p:nvSpPr>
            <p:cNvPr id="47112" name="Rectangle 10"/>
            <p:cNvSpPr>
              <a:spLocks noChangeArrowheads="1"/>
            </p:cNvSpPr>
            <p:nvPr/>
          </p:nvSpPr>
          <p:spPr bwMode="auto">
            <a:xfrm>
              <a:off x="2733" y="3349"/>
              <a:ext cx="654"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15</a:t>
              </a:r>
            </a:p>
          </p:txBody>
        </p:sp>
        <p:sp>
          <p:nvSpPr>
            <p:cNvPr id="47113" name="Rectangle 11"/>
            <p:cNvSpPr>
              <a:spLocks noChangeArrowheads="1"/>
            </p:cNvSpPr>
            <p:nvPr/>
          </p:nvSpPr>
          <p:spPr bwMode="auto">
            <a:xfrm>
              <a:off x="3121" y="2933"/>
              <a:ext cx="654"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3</a:t>
              </a:r>
            </a:p>
          </p:txBody>
        </p:sp>
        <p:sp>
          <p:nvSpPr>
            <p:cNvPr id="47114" name="Rectangle 12"/>
            <p:cNvSpPr>
              <a:spLocks noChangeArrowheads="1"/>
            </p:cNvSpPr>
            <p:nvPr/>
          </p:nvSpPr>
          <p:spPr bwMode="auto">
            <a:xfrm>
              <a:off x="3121" y="2634"/>
              <a:ext cx="654"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2</a:t>
              </a:r>
            </a:p>
          </p:txBody>
        </p:sp>
        <p:sp>
          <p:nvSpPr>
            <p:cNvPr id="47115" name="Rectangle 13"/>
            <p:cNvSpPr>
              <a:spLocks noChangeArrowheads="1"/>
            </p:cNvSpPr>
            <p:nvPr/>
          </p:nvSpPr>
          <p:spPr bwMode="auto">
            <a:xfrm>
              <a:off x="1998" y="2879"/>
              <a:ext cx="654"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14</a:t>
              </a:r>
            </a:p>
          </p:txBody>
        </p:sp>
        <p:sp>
          <p:nvSpPr>
            <p:cNvPr id="47116" name="Rectangle 14"/>
            <p:cNvSpPr>
              <a:spLocks noChangeArrowheads="1"/>
            </p:cNvSpPr>
            <p:nvPr/>
          </p:nvSpPr>
          <p:spPr bwMode="auto">
            <a:xfrm>
              <a:off x="3100" y="2322"/>
              <a:ext cx="655"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4</a:t>
              </a:r>
            </a:p>
          </p:txBody>
        </p:sp>
        <p:sp>
          <p:nvSpPr>
            <p:cNvPr id="47117" name="Rectangle 15"/>
            <p:cNvSpPr>
              <a:spLocks noChangeArrowheads="1"/>
            </p:cNvSpPr>
            <p:nvPr/>
          </p:nvSpPr>
          <p:spPr bwMode="auto">
            <a:xfrm>
              <a:off x="2059" y="2322"/>
              <a:ext cx="655"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1</a:t>
              </a:r>
            </a:p>
          </p:txBody>
        </p:sp>
        <p:sp>
          <p:nvSpPr>
            <p:cNvPr id="47118" name="Rectangle 16"/>
            <p:cNvSpPr>
              <a:spLocks noChangeArrowheads="1"/>
            </p:cNvSpPr>
            <p:nvPr/>
          </p:nvSpPr>
          <p:spPr bwMode="auto">
            <a:xfrm>
              <a:off x="2462" y="2390"/>
              <a:ext cx="818" cy="933"/>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LS123</a:t>
              </a:r>
            </a:p>
            <a:p>
              <a:pPr algn="ct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单稳</a:t>
              </a:r>
            </a:p>
            <a:p>
              <a:pPr algn="ct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电路</a:t>
              </a:r>
            </a:p>
          </p:txBody>
        </p:sp>
        <p:sp>
          <p:nvSpPr>
            <p:cNvPr id="47119" name="Rectangle 17"/>
            <p:cNvSpPr>
              <a:spLocks noChangeArrowheads="1"/>
            </p:cNvSpPr>
            <p:nvPr/>
          </p:nvSpPr>
          <p:spPr bwMode="auto">
            <a:xfrm>
              <a:off x="3717" y="3011"/>
              <a:ext cx="593" cy="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+5V</a:t>
              </a:r>
            </a:p>
          </p:txBody>
        </p:sp>
        <p:sp>
          <p:nvSpPr>
            <p:cNvPr id="47120" name="Rectangle 18"/>
            <p:cNvSpPr>
              <a:spLocks noChangeArrowheads="1"/>
            </p:cNvSpPr>
            <p:nvPr/>
          </p:nvSpPr>
          <p:spPr bwMode="auto">
            <a:xfrm>
              <a:off x="3921" y="1621"/>
              <a:ext cx="1282"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DATA</a:t>
              </a:r>
              <a:r>
                <a:rPr kumimoji="0" lang="en-US" altLang="zh-CN" sz="2000" smtClean="0">
                  <a:solidFill>
                    <a:srgbClr val="000000"/>
                  </a:solidFill>
                  <a:latin typeface="Times New Roman" panose="02020603050405020304" pitchFamily="18" charset="0"/>
                </a:rPr>
                <a:t>0</a:t>
              </a:r>
              <a:r>
                <a:rPr kumimoji="0" lang="zh-CN" altLang="en-US" sz="2000" smtClean="0">
                  <a:solidFill>
                    <a:srgbClr val="000000"/>
                  </a:solidFill>
                  <a:latin typeface="Times New Roman" panose="02020603050405020304" pitchFamily="18" charset="0"/>
                </a:rPr>
                <a:t>～</a:t>
              </a:r>
              <a:r>
                <a:rPr kumimoji="0" lang="en-US" altLang="zh-CN" sz="2000" smtClean="0">
                  <a:solidFill>
                    <a:srgbClr val="000000"/>
                  </a:solidFill>
                  <a:latin typeface="Times New Roman" panose="02020603050405020304" pitchFamily="18" charset="0"/>
                </a:rPr>
                <a:t>7</a:t>
              </a:r>
            </a:p>
          </p:txBody>
        </p:sp>
        <p:sp>
          <p:nvSpPr>
            <p:cNvPr id="47121" name="Line 20"/>
            <p:cNvSpPr>
              <a:spLocks noChangeShapeType="1"/>
            </p:cNvSpPr>
            <p:nvPr/>
          </p:nvSpPr>
          <p:spPr bwMode="auto">
            <a:xfrm>
              <a:off x="2149" y="3108"/>
              <a:ext cx="318"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47122" name="Line 21"/>
            <p:cNvSpPr>
              <a:spLocks noChangeShapeType="1"/>
            </p:cNvSpPr>
            <p:nvPr/>
          </p:nvSpPr>
          <p:spPr bwMode="auto">
            <a:xfrm>
              <a:off x="2145" y="3108"/>
              <a:ext cx="1" cy="215"/>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47123" name="Rectangle 22"/>
            <p:cNvSpPr>
              <a:spLocks noChangeArrowheads="1"/>
            </p:cNvSpPr>
            <p:nvPr/>
          </p:nvSpPr>
          <p:spPr bwMode="auto">
            <a:xfrm>
              <a:off x="3819" y="1471"/>
              <a:ext cx="1205" cy="1429"/>
            </a:xfrm>
            <a:prstGeom prst="rect">
              <a:avLst/>
            </a:prstGeom>
            <a:noFill/>
            <a:ln w="28575">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47124" name="Line 23"/>
            <p:cNvSpPr>
              <a:spLocks noChangeShapeType="1"/>
            </p:cNvSpPr>
            <p:nvPr/>
          </p:nvSpPr>
          <p:spPr bwMode="auto">
            <a:xfrm>
              <a:off x="1839" y="1749"/>
              <a:ext cx="1961" cy="2"/>
            </a:xfrm>
            <a:prstGeom prst="line">
              <a:avLst/>
            </a:prstGeom>
            <a:noFill/>
            <a:ln w="38100">
              <a:solidFill>
                <a:srgbClr val="000000"/>
              </a:solidFill>
              <a:round/>
              <a:headEnd type="none" w="sm" len="sm"/>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47125" name="Rectangle 25"/>
            <p:cNvSpPr>
              <a:spLocks noChangeArrowheads="1"/>
            </p:cNvSpPr>
            <p:nvPr/>
          </p:nvSpPr>
          <p:spPr bwMode="auto">
            <a:xfrm>
              <a:off x="761" y="1113"/>
              <a:ext cx="1022"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8255A</a:t>
              </a:r>
            </a:p>
          </p:txBody>
        </p:sp>
        <p:sp>
          <p:nvSpPr>
            <p:cNvPr id="47126" name="Rectangle 26"/>
            <p:cNvSpPr>
              <a:spLocks noChangeArrowheads="1"/>
            </p:cNvSpPr>
            <p:nvPr/>
          </p:nvSpPr>
          <p:spPr bwMode="auto">
            <a:xfrm>
              <a:off x="926" y="2013"/>
              <a:ext cx="838"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r" eaLnBrk="0" fontAlgn="base" hangingPunct="0">
                <a:spcBef>
                  <a:spcPct val="0"/>
                </a:spcBef>
                <a:spcAft>
                  <a:spcPct val="0"/>
                </a:spcAft>
                <a:buClrTx/>
                <a:buSzTx/>
                <a:buFontTx/>
                <a:buNone/>
              </a:pPr>
              <a:r>
                <a:rPr kumimoji="0" lang="en-US" altLang="zh-CN" sz="2400" smtClean="0">
                  <a:solidFill>
                    <a:srgbClr val="0000FF"/>
                  </a:solidFill>
                  <a:latin typeface="Times New Roman" panose="02020603050405020304" pitchFamily="18" charset="0"/>
                </a:rPr>
                <a:t>PC</a:t>
              </a:r>
              <a:r>
                <a:rPr kumimoji="0" lang="en-US" altLang="zh-CN" sz="2000" smtClean="0">
                  <a:solidFill>
                    <a:srgbClr val="0000FF"/>
                  </a:solidFill>
                  <a:latin typeface="Times New Roman" panose="02020603050405020304" pitchFamily="18" charset="0"/>
                </a:rPr>
                <a:t>6</a:t>
              </a:r>
            </a:p>
          </p:txBody>
        </p:sp>
        <p:sp>
          <p:nvSpPr>
            <p:cNvPr id="47127" name="Rectangle 27"/>
            <p:cNvSpPr>
              <a:spLocks noChangeArrowheads="1"/>
            </p:cNvSpPr>
            <p:nvPr/>
          </p:nvSpPr>
          <p:spPr bwMode="auto">
            <a:xfrm>
              <a:off x="998" y="2937"/>
              <a:ext cx="838"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INTR</a:t>
              </a:r>
            </a:p>
          </p:txBody>
        </p:sp>
        <p:sp>
          <p:nvSpPr>
            <p:cNvPr id="47128" name="Rectangle 28"/>
            <p:cNvSpPr>
              <a:spLocks noChangeArrowheads="1"/>
            </p:cNvSpPr>
            <p:nvPr/>
          </p:nvSpPr>
          <p:spPr bwMode="auto">
            <a:xfrm>
              <a:off x="369" y="2617"/>
              <a:ext cx="838"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r" eaLnBrk="0" fontAlgn="base" hangingPunct="0">
                <a:spcBef>
                  <a:spcPct val="0"/>
                </a:spcBef>
                <a:spcAft>
                  <a:spcPct val="0"/>
                </a:spcAft>
                <a:buClrTx/>
                <a:buSzTx/>
                <a:buFontTx/>
                <a:buNone/>
              </a:pPr>
              <a:r>
                <a:rPr kumimoji="0" lang="en-US" altLang="zh-CN" sz="2400" smtClean="0">
                  <a:solidFill>
                    <a:srgbClr val="0000FF"/>
                  </a:solidFill>
                  <a:latin typeface="Times New Roman" panose="02020603050405020304" pitchFamily="18" charset="0"/>
                </a:rPr>
                <a:t>PC</a:t>
              </a:r>
              <a:r>
                <a:rPr kumimoji="0" lang="en-US" altLang="zh-CN" sz="2000" smtClean="0">
                  <a:solidFill>
                    <a:srgbClr val="0000FF"/>
                  </a:solidFill>
                  <a:latin typeface="Times New Roman" panose="02020603050405020304" pitchFamily="18" charset="0"/>
                </a:rPr>
                <a:t>3</a:t>
              </a:r>
            </a:p>
          </p:txBody>
        </p:sp>
        <p:sp>
          <p:nvSpPr>
            <p:cNvPr id="47129" name="Rectangle 29"/>
            <p:cNvSpPr>
              <a:spLocks noChangeArrowheads="1"/>
            </p:cNvSpPr>
            <p:nvPr/>
          </p:nvSpPr>
          <p:spPr bwMode="auto">
            <a:xfrm>
              <a:off x="926" y="2392"/>
              <a:ext cx="838"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r" eaLnBrk="0" fontAlgn="base" hangingPunct="0">
                <a:spcBef>
                  <a:spcPct val="0"/>
                </a:spcBef>
                <a:spcAft>
                  <a:spcPct val="0"/>
                </a:spcAft>
                <a:buClrTx/>
                <a:buSzTx/>
                <a:buFontTx/>
                <a:buNone/>
              </a:pPr>
              <a:r>
                <a:rPr kumimoji="0" lang="en-US" altLang="zh-CN" sz="2400" smtClean="0">
                  <a:solidFill>
                    <a:srgbClr val="0000FF"/>
                  </a:solidFill>
                  <a:latin typeface="Times New Roman" panose="02020603050405020304" pitchFamily="18" charset="0"/>
                </a:rPr>
                <a:t>PC</a:t>
              </a:r>
              <a:r>
                <a:rPr kumimoji="0" lang="en-US" altLang="zh-CN" sz="2000" smtClean="0">
                  <a:solidFill>
                    <a:srgbClr val="0000FF"/>
                  </a:solidFill>
                  <a:latin typeface="Times New Roman" panose="02020603050405020304" pitchFamily="18" charset="0"/>
                </a:rPr>
                <a:t>7</a:t>
              </a:r>
            </a:p>
          </p:txBody>
        </p:sp>
        <p:sp>
          <p:nvSpPr>
            <p:cNvPr id="47130" name="Rectangle 30"/>
            <p:cNvSpPr>
              <a:spLocks noChangeArrowheads="1"/>
            </p:cNvSpPr>
            <p:nvPr/>
          </p:nvSpPr>
          <p:spPr bwMode="auto">
            <a:xfrm>
              <a:off x="675" y="1634"/>
              <a:ext cx="1089"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r" eaLnBrk="0" fontAlgn="base" hangingPunct="0">
                <a:spcBef>
                  <a:spcPct val="0"/>
                </a:spcBef>
                <a:spcAft>
                  <a:spcPct val="0"/>
                </a:spcAft>
                <a:buClrTx/>
                <a:buSzTx/>
                <a:buFontTx/>
                <a:buNone/>
              </a:pPr>
              <a:r>
                <a:rPr kumimoji="0" lang="en-US" altLang="zh-CN" sz="2400" smtClean="0">
                  <a:solidFill>
                    <a:srgbClr val="0000FF"/>
                  </a:solidFill>
                  <a:latin typeface="Times New Roman" panose="02020603050405020304" pitchFamily="18" charset="0"/>
                </a:rPr>
                <a:t>PA</a:t>
              </a:r>
              <a:r>
                <a:rPr kumimoji="0" lang="en-US" altLang="zh-CN" sz="2000" smtClean="0">
                  <a:solidFill>
                    <a:srgbClr val="0000FF"/>
                  </a:solidFill>
                  <a:latin typeface="Times New Roman" panose="02020603050405020304" pitchFamily="18" charset="0"/>
                </a:rPr>
                <a:t>0</a:t>
              </a:r>
              <a:r>
                <a:rPr kumimoji="0" lang="zh-CN" altLang="en-US" sz="2400" smtClean="0">
                  <a:solidFill>
                    <a:srgbClr val="0000FF"/>
                  </a:solidFill>
                  <a:latin typeface="Times New Roman" panose="02020603050405020304" pitchFamily="18" charset="0"/>
                </a:rPr>
                <a:t>～</a:t>
              </a:r>
              <a:r>
                <a:rPr kumimoji="0" lang="en-US" altLang="zh-CN" sz="2400" smtClean="0">
                  <a:solidFill>
                    <a:srgbClr val="0000FF"/>
                  </a:solidFill>
                  <a:latin typeface="Times New Roman" panose="02020603050405020304" pitchFamily="18" charset="0"/>
                </a:rPr>
                <a:t>PA</a:t>
              </a:r>
              <a:r>
                <a:rPr kumimoji="0" lang="en-US" altLang="zh-CN" sz="2000" smtClean="0">
                  <a:solidFill>
                    <a:srgbClr val="0000FF"/>
                  </a:solidFill>
                  <a:latin typeface="Times New Roman" panose="02020603050405020304" pitchFamily="18" charset="0"/>
                </a:rPr>
                <a:t>7</a:t>
              </a:r>
            </a:p>
          </p:txBody>
        </p:sp>
        <p:sp>
          <p:nvSpPr>
            <p:cNvPr id="47131" name="Rectangle 31"/>
            <p:cNvSpPr>
              <a:spLocks noChangeArrowheads="1"/>
            </p:cNvSpPr>
            <p:nvPr/>
          </p:nvSpPr>
          <p:spPr bwMode="auto">
            <a:xfrm>
              <a:off x="614" y="1471"/>
              <a:ext cx="1206" cy="1407"/>
            </a:xfrm>
            <a:prstGeom prst="rect">
              <a:avLst/>
            </a:prstGeom>
            <a:noFill/>
            <a:ln w="28575">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47132" name="Rectangle 32"/>
            <p:cNvSpPr>
              <a:spLocks noChangeArrowheads="1"/>
            </p:cNvSpPr>
            <p:nvPr/>
          </p:nvSpPr>
          <p:spPr bwMode="auto">
            <a:xfrm>
              <a:off x="3864" y="1070"/>
              <a:ext cx="114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打印机</a:t>
              </a:r>
            </a:p>
          </p:txBody>
        </p:sp>
        <p:sp>
          <p:nvSpPr>
            <p:cNvPr id="47133" name="Line 33"/>
            <p:cNvSpPr>
              <a:spLocks noChangeShapeType="1"/>
            </p:cNvSpPr>
            <p:nvPr/>
          </p:nvSpPr>
          <p:spPr bwMode="auto">
            <a:xfrm flipH="1">
              <a:off x="1839" y="2136"/>
              <a:ext cx="1981" cy="1"/>
            </a:xfrm>
            <a:prstGeom prst="line">
              <a:avLst/>
            </a:prstGeom>
            <a:noFill/>
            <a:ln w="28575">
              <a:solidFill>
                <a:srgbClr val="000000"/>
              </a:solidFill>
              <a:round/>
              <a:headEnd type="none" w="sm" len="sm"/>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47134" name="Line 34"/>
            <p:cNvSpPr>
              <a:spLocks noChangeShapeType="1"/>
            </p:cNvSpPr>
            <p:nvPr/>
          </p:nvSpPr>
          <p:spPr bwMode="auto">
            <a:xfrm flipH="1">
              <a:off x="3288" y="2537"/>
              <a:ext cx="532" cy="2"/>
            </a:xfrm>
            <a:prstGeom prst="line">
              <a:avLst/>
            </a:prstGeom>
            <a:noFill/>
            <a:ln w="2857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47135" name="Line 36"/>
            <p:cNvSpPr>
              <a:spLocks noChangeShapeType="1"/>
            </p:cNvSpPr>
            <p:nvPr/>
          </p:nvSpPr>
          <p:spPr bwMode="auto">
            <a:xfrm flipH="1">
              <a:off x="3288" y="2854"/>
              <a:ext cx="244"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47136" name="Line 37"/>
            <p:cNvSpPr>
              <a:spLocks noChangeShapeType="1"/>
            </p:cNvSpPr>
            <p:nvPr/>
          </p:nvSpPr>
          <p:spPr bwMode="auto">
            <a:xfrm>
              <a:off x="3533" y="2854"/>
              <a:ext cx="1" cy="782"/>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47137" name="Oval 38"/>
            <p:cNvSpPr>
              <a:spLocks noChangeArrowheads="1"/>
            </p:cNvSpPr>
            <p:nvPr/>
          </p:nvSpPr>
          <p:spPr bwMode="auto">
            <a:xfrm>
              <a:off x="3504" y="3132"/>
              <a:ext cx="62" cy="67"/>
            </a:xfrm>
            <a:prstGeom prst="ellipse">
              <a:avLst/>
            </a:prstGeom>
            <a:solidFill>
              <a:srgbClr val="000000"/>
            </a:solidFill>
            <a:ln w="28575">
              <a:solidFill>
                <a:srgbClr val="000000"/>
              </a:solidFill>
              <a:round/>
              <a:headEnd/>
              <a:tailEnd/>
            </a:ln>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47138" name="Rectangle 39"/>
            <p:cNvSpPr>
              <a:spLocks noChangeArrowheads="1"/>
            </p:cNvSpPr>
            <p:nvPr/>
          </p:nvSpPr>
          <p:spPr bwMode="auto">
            <a:xfrm>
              <a:off x="3070" y="3567"/>
              <a:ext cx="230" cy="94"/>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47139" name="Line 40"/>
            <p:cNvSpPr>
              <a:spLocks noChangeShapeType="1"/>
            </p:cNvSpPr>
            <p:nvPr/>
          </p:nvSpPr>
          <p:spPr bwMode="auto">
            <a:xfrm flipH="1">
              <a:off x="2145" y="3619"/>
              <a:ext cx="925" cy="2"/>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47140" name="Line 41"/>
            <p:cNvSpPr>
              <a:spLocks noChangeShapeType="1"/>
            </p:cNvSpPr>
            <p:nvPr/>
          </p:nvSpPr>
          <p:spPr bwMode="auto">
            <a:xfrm flipH="1">
              <a:off x="3293" y="3621"/>
              <a:ext cx="241"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47141" name="Line 42"/>
            <p:cNvSpPr>
              <a:spLocks noChangeShapeType="1"/>
            </p:cNvSpPr>
            <p:nvPr/>
          </p:nvSpPr>
          <p:spPr bwMode="auto">
            <a:xfrm>
              <a:off x="2026" y="3411"/>
              <a:ext cx="244" cy="2"/>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47142" name="Line 43"/>
            <p:cNvSpPr>
              <a:spLocks noChangeShapeType="1"/>
            </p:cNvSpPr>
            <p:nvPr/>
          </p:nvSpPr>
          <p:spPr bwMode="auto">
            <a:xfrm>
              <a:off x="2026" y="3295"/>
              <a:ext cx="244" cy="2"/>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47143" name="Line 44"/>
            <p:cNvSpPr>
              <a:spLocks noChangeShapeType="1"/>
            </p:cNvSpPr>
            <p:nvPr/>
          </p:nvSpPr>
          <p:spPr bwMode="auto">
            <a:xfrm flipV="1">
              <a:off x="2145" y="3407"/>
              <a:ext cx="1" cy="206"/>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47144" name="Line 45"/>
            <p:cNvSpPr>
              <a:spLocks noChangeShapeType="1"/>
            </p:cNvSpPr>
            <p:nvPr/>
          </p:nvSpPr>
          <p:spPr bwMode="auto">
            <a:xfrm flipH="1">
              <a:off x="1818" y="2537"/>
              <a:ext cx="655" cy="2"/>
            </a:xfrm>
            <a:prstGeom prst="line">
              <a:avLst/>
            </a:prstGeom>
            <a:noFill/>
            <a:ln w="2857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47145" name="Line 47"/>
            <p:cNvSpPr>
              <a:spLocks noChangeShapeType="1"/>
            </p:cNvSpPr>
            <p:nvPr/>
          </p:nvSpPr>
          <p:spPr bwMode="auto">
            <a:xfrm>
              <a:off x="928" y="2889"/>
              <a:ext cx="2" cy="403"/>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47146" name="Line 48"/>
            <p:cNvSpPr>
              <a:spLocks noChangeShapeType="1"/>
            </p:cNvSpPr>
            <p:nvPr/>
          </p:nvSpPr>
          <p:spPr bwMode="auto">
            <a:xfrm>
              <a:off x="3278" y="3170"/>
              <a:ext cx="45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lIns="12700" tIns="12700" rIns="12700" bIns="12700"/>
            <a:lstStyle/>
            <a:p>
              <a:pPr eaLnBrk="0" fontAlgn="base" hangingPunct="0">
                <a:spcBef>
                  <a:spcPct val="0"/>
                </a:spcBef>
                <a:spcAft>
                  <a:spcPct val="0"/>
                </a:spcAft>
              </a:pPr>
              <a:endParaRPr kumimoji="1" lang="zh-CN" altLang="en-US" sz="2400" smtClean="0">
                <a:solidFill>
                  <a:srgbClr val="000000"/>
                </a:solidFill>
              </a:endParaRPr>
            </a:p>
          </p:txBody>
        </p:sp>
        <p:grpSp>
          <p:nvGrpSpPr>
            <p:cNvPr id="47147" name="Group 59"/>
            <p:cNvGrpSpPr>
              <a:grpSpLocks/>
            </p:cNvGrpSpPr>
            <p:nvPr/>
          </p:nvGrpSpPr>
          <p:grpSpPr bwMode="auto">
            <a:xfrm>
              <a:off x="3915" y="2028"/>
              <a:ext cx="847" cy="361"/>
              <a:chOff x="3915" y="2028"/>
              <a:chExt cx="847" cy="361"/>
            </a:xfrm>
          </p:grpSpPr>
          <p:sp>
            <p:nvSpPr>
              <p:cNvPr id="47158" name="Rectangle 49"/>
              <p:cNvSpPr>
                <a:spLocks noChangeArrowheads="1"/>
              </p:cNvSpPr>
              <p:nvPr/>
            </p:nvSpPr>
            <p:spPr bwMode="auto">
              <a:xfrm>
                <a:off x="3924" y="2028"/>
                <a:ext cx="838"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ACK</a:t>
                </a:r>
              </a:p>
            </p:txBody>
          </p:sp>
          <p:sp>
            <p:nvSpPr>
              <p:cNvPr id="47159" name="Line 50"/>
              <p:cNvSpPr>
                <a:spLocks noChangeShapeType="1"/>
              </p:cNvSpPr>
              <p:nvPr/>
            </p:nvSpPr>
            <p:spPr bwMode="auto">
              <a:xfrm>
                <a:off x="3915" y="2033"/>
                <a:ext cx="45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lIns="12700" tIns="12700" rIns="12700" bIns="12700"/>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47148" name="Group 53"/>
            <p:cNvGrpSpPr>
              <a:grpSpLocks/>
            </p:cNvGrpSpPr>
            <p:nvPr/>
          </p:nvGrpSpPr>
          <p:grpSpPr bwMode="auto">
            <a:xfrm>
              <a:off x="1975" y="1906"/>
              <a:ext cx="847" cy="361"/>
              <a:chOff x="1960" y="1846"/>
              <a:chExt cx="847" cy="361"/>
            </a:xfrm>
          </p:grpSpPr>
          <p:sp>
            <p:nvSpPr>
              <p:cNvPr id="47156" name="Rectangle 51"/>
              <p:cNvSpPr>
                <a:spLocks noChangeArrowheads="1"/>
              </p:cNvSpPr>
              <p:nvPr/>
            </p:nvSpPr>
            <p:spPr bwMode="auto">
              <a:xfrm>
                <a:off x="1969" y="1846"/>
                <a:ext cx="838"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ACK</a:t>
                </a:r>
              </a:p>
            </p:txBody>
          </p:sp>
          <p:sp>
            <p:nvSpPr>
              <p:cNvPr id="47157" name="Line 52"/>
              <p:cNvSpPr>
                <a:spLocks noChangeShapeType="1"/>
              </p:cNvSpPr>
              <p:nvPr/>
            </p:nvSpPr>
            <p:spPr bwMode="auto">
              <a:xfrm>
                <a:off x="1960" y="1851"/>
                <a:ext cx="45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lIns="12700" tIns="12700" rIns="12700" bIns="12700"/>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47149" name="Group 54"/>
            <p:cNvGrpSpPr>
              <a:grpSpLocks/>
            </p:cNvGrpSpPr>
            <p:nvPr/>
          </p:nvGrpSpPr>
          <p:grpSpPr bwMode="auto">
            <a:xfrm>
              <a:off x="1868" y="2300"/>
              <a:ext cx="847" cy="361"/>
              <a:chOff x="1960" y="1846"/>
              <a:chExt cx="847" cy="361"/>
            </a:xfrm>
          </p:grpSpPr>
          <p:sp>
            <p:nvSpPr>
              <p:cNvPr id="47154" name="Rectangle 55"/>
              <p:cNvSpPr>
                <a:spLocks noChangeArrowheads="1"/>
              </p:cNvSpPr>
              <p:nvPr/>
            </p:nvSpPr>
            <p:spPr bwMode="auto">
              <a:xfrm>
                <a:off x="1969" y="1846"/>
                <a:ext cx="838"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OBF</a:t>
                </a:r>
              </a:p>
            </p:txBody>
          </p:sp>
          <p:sp>
            <p:nvSpPr>
              <p:cNvPr id="47155" name="Line 56"/>
              <p:cNvSpPr>
                <a:spLocks noChangeShapeType="1"/>
              </p:cNvSpPr>
              <p:nvPr/>
            </p:nvSpPr>
            <p:spPr bwMode="auto">
              <a:xfrm>
                <a:off x="1960" y="1851"/>
                <a:ext cx="45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lIns="12700" tIns="12700" rIns="12700" bIns="12700"/>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47150" name="Group 60"/>
            <p:cNvGrpSpPr>
              <a:grpSpLocks/>
            </p:cNvGrpSpPr>
            <p:nvPr/>
          </p:nvGrpSpPr>
          <p:grpSpPr bwMode="auto">
            <a:xfrm>
              <a:off x="3909" y="2452"/>
              <a:ext cx="838" cy="361"/>
              <a:chOff x="3909" y="2452"/>
              <a:chExt cx="838" cy="361"/>
            </a:xfrm>
          </p:grpSpPr>
          <p:sp>
            <p:nvSpPr>
              <p:cNvPr id="47152" name="Rectangle 57"/>
              <p:cNvSpPr>
                <a:spLocks noChangeArrowheads="1"/>
              </p:cNvSpPr>
              <p:nvPr/>
            </p:nvSpPr>
            <p:spPr bwMode="auto">
              <a:xfrm>
                <a:off x="3909" y="2452"/>
                <a:ext cx="838"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STROBE</a:t>
                </a:r>
              </a:p>
            </p:txBody>
          </p:sp>
          <p:sp>
            <p:nvSpPr>
              <p:cNvPr id="47153" name="Line 58"/>
              <p:cNvSpPr>
                <a:spLocks noChangeShapeType="1"/>
              </p:cNvSpPr>
              <p:nvPr/>
            </p:nvSpPr>
            <p:spPr bwMode="auto">
              <a:xfrm>
                <a:off x="3915" y="2457"/>
                <a:ext cx="74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lIns="12700" tIns="12700" rIns="12700" bIns="12700"/>
              <a:lstStyle/>
              <a:p>
                <a:pPr eaLnBrk="0" fontAlgn="base" hangingPunct="0">
                  <a:spcBef>
                    <a:spcPct val="0"/>
                  </a:spcBef>
                  <a:spcAft>
                    <a:spcPct val="0"/>
                  </a:spcAft>
                </a:pPr>
                <a:endParaRPr kumimoji="1" lang="zh-CN" altLang="en-US" sz="2400" smtClean="0">
                  <a:solidFill>
                    <a:srgbClr val="000000"/>
                  </a:solidFill>
                </a:endParaRPr>
              </a:p>
            </p:txBody>
          </p:sp>
        </p:grpSp>
        <p:sp>
          <p:nvSpPr>
            <p:cNvPr id="47151" name="Line 61"/>
            <p:cNvSpPr>
              <a:spLocks noChangeShapeType="1"/>
            </p:cNvSpPr>
            <p:nvPr/>
          </p:nvSpPr>
          <p:spPr bwMode="auto">
            <a:xfrm>
              <a:off x="2859" y="3320"/>
              <a:ext cx="2" cy="296"/>
            </a:xfrm>
            <a:prstGeom prst="line">
              <a:avLst/>
            </a:prstGeom>
            <a:noFill/>
            <a:ln w="28575">
              <a:solidFill>
                <a:srgbClr val="000000"/>
              </a:solidFill>
              <a:round/>
              <a:headEnd type="none" w="sm" len="sm"/>
              <a:tailEnd type="oval"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spTree>
    <p:extLst>
      <p:ext uri="{BB962C8B-B14F-4D97-AF65-F5344CB8AC3E}">
        <p14:creationId xmlns:p14="http://schemas.microsoft.com/office/powerpoint/2010/main" val="166407145"/>
      </p:ext>
    </p:extLst>
  </p:cSld>
  <p:clrMapOvr>
    <a:masterClrMapping/>
  </p:clrMapOvr>
  <p:transition spd="slow">
    <p:random/>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sz="3600" smtClean="0"/>
              <a:t>8255A</a:t>
            </a:r>
            <a:r>
              <a:rPr lang="zh-CN" altLang="en-US" sz="3600" smtClean="0">
                <a:solidFill>
                  <a:schemeClr val="hlink"/>
                </a:solidFill>
              </a:rPr>
              <a:t>方式</a:t>
            </a:r>
            <a:r>
              <a:rPr lang="en-US" altLang="zh-CN" sz="3600" smtClean="0">
                <a:solidFill>
                  <a:schemeClr val="hlink"/>
                </a:solidFill>
              </a:rPr>
              <a:t>1</a:t>
            </a:r>
            <a:r>
              <a:rPr lang="zh-CN" altLang="en-US" sz="3600" smtClean="0"/>
              <a:t>与打印机接口时序配合</a:t>
            </a:r>
          </a:p>
        </p:txBody>
      </p:sp>
      <p:pic>
        <p:nvPicPr>
          <p:cNvPr id="48131" name="Picture 4"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2" name="Picture 5"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8133" name="Group 59"/>
          <p:cNvGrpSpPr>
            <a:grpSpLocks/>
          </p:cNvGrpSpPr>
          <p:nvPr/>
        </p:nvGrpSpPr>
        <p:grpSpPr bwMode="auto">
          <a:xfrm>
            <a:off x="760413" y="1779588"/>
            <a:ext cx="6943725" cy="4156075"/>
            <a:chOff x="676" y="1121"/>
            <a:chExt cx="4374" cy="2618"/>
          </a:xfrm>
        </p:grpSpPr>
        <p:grpSp>
          <p:nvGrpSpPr>
            <p:cNvPr id="48136" name="Group 7"/>
            <p:cNvGrpSpPr>
              <a:grpSpLocks/>
            </p:cNvGrpSpPr>
            <p:nvPr/>
          </p:nvGrpSpPr>
          <p:grpSpPr bwMode="auto">
            <a:xfrm>
              <a:off x="2554" y="1202"/>
              <a:ext cx="331" cy="341"/>
              <a:chOff x="0" y="0"/>
              <a:chExt cx="20000" cy="20001"/>
            </a:xfrm>
          </p:grpSpPr>
          <p:sp>
            <p:nvSpPr>
              <p:cNvPr id="48180" name="Line 8"/>
              <p:cNvSpPr>
                <a:spLocks noChangeShapeType="1"/>
              </p:cNvSpPr>
              <p:nvPr/>
            </p:nvSpPr>
            <p:spPr bwMode="auto">
              <a:xfrm flipH="1">
                <a:off x="0" y="0"/>
                <a:ext cx="20000" cy="11507"/>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48181" name="Line 9"/>
              <p:cNvSpPr>
                <a:spLocks noChangeShapeType="1"/>
              </p:cNvSpPr>
              <p:nvPr/>
            </p:nvSpPr>
            <p:spPr bwMode="auto">
              <a:xfrm flipH="1" flipV="1">
                <a:off x="0" y="8494"/>
                <a:ext cx="20000" cy="11507"/>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48137" name="Group 10"/>
            <p:cNvGrpSpPr>
              <a:grpSpLocks/>
            </p:cNvGrpSpPr>
            <p:nvPr/>
          </p:nvGrpSpPr>
          <p:grpSpPr bwMode="auto">
            <a:xfrm>
              <a:off x="2893" y="1202"/>
              <a:ext cx="2063" cy="343"/>
              <a:chOff x="0" y="0"/>
              <a:chExt cx="20000" cy="20060"/>
            </a:xfrm>
          </p:grpSpPr>
          <p:sp>
            <p:nvSpPr>
              <p:cNvPr id="48178" name="Line 11"/>
              <p:cNvSpPr>
                <a:spLocks noChangeShapeType="1"/>
              </p:cNvSpPr>
              <p:nvPr/>
            </p:nvSpPr>
            <p:spPr bwMode="auto">
              <a:xfrm>
                <a:off x="0" y="0"/>
                <a:ext cx="20000" cy="94"/>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48179" name="Line 12"/>
              <p:cNvSpPr>
                <a:spLocks noChangeShapeType="1"/>
              </p:cNvSpPr>
              <p:nvPr/>
            </p:nvSpPr>
            <p:spPr bwMode="auto">
              <a:xfrm>
                <a:off x="0" y="19966"/>
                <a:ext cx="20000" cy="94"/>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sp>
          <p:nvSpPr>
            <p:cNvPr id="48138" name="Line 13"/>
            <p:cNvSpPr>
              <a:spLocks noChangeShapeType="1"/>
            </p:cNvSpPr>
            <p:nvPr/>
          </p:nvSpPr>
          <p:spPr bwMode="auto">
            <a:xfrm flipV="1">
              <a:off x="4713" y="1884"/>
              <a:ext cx="1" cy="359"/>
            </a:xfrm>
            <a:prstGeom prst="line">
              <a:avLst/>
            </a:prstGeom>
            <a:noFill/>
            <a:ln w="28575">
              <a:solidFill>
                <a:schemeClr val="folHlink"/>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48139" name="Line 14"/>
            <p:cNvSpPr>
              <a:spLocks noChangeShapeType="1"/>
            </p:cNvSpPr>
            <p:nvPr/>
          </p:nvSpPr>
          <p:spPr bwMode="auto">
            <a:xfrm>
              <a:off x="2634" y="2246"/>
              <a:ext cx="2113" cy="2"/>
            </a:xfrm>
            <a:prstGeom prst="line">
              <a:avLst/>
            </a:prstGeom>
            <a:noFill/>
            <a:ln w="28575">
              <a:solidFill>
                <a:schemeClr val="folHlink"/>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48140" name="Line 15"/>
            <p:cNvSpPr>
              <a:spLocks noChangeShapeType="1"/>
            </p:cNvSpPr>
            <p:nvPr/>
          </p:nvSpPr>
          <p:spPr bwMode="auto">
            <a:xfrm flipV="1">
              <a:off x="2619" y="1855"/>
              <a:ext cx="1" cy="393"/>
            </a:xfrm>
            <a:prstGeom prst="line">
              <a:avLst/>
            </a:prstGeom>
            <a:noFill/>
            <a:ln w="28575">
              <a:solidFill>
                <a:schemeClr val="folHlink"/>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48141" name="Line 16"/>
            <p:cNvSpPr>
              <a:spLocks noChangeShapeType="1"/>
            </p:cNvSpPr>
            <p:nvPr/>
          </p:nvSpPr>
          <p:spPr bwMode="auto">
            <a:xfrm>
              <a:off x="2107" y="1881"/>
              <a:ext cx="523" cy="2"/>
            </a:xfrm>
            <a:prstGeom prst="line">
              <a:avLst/>
            </a:prstGeom>
            <a:noFill/>
            <a:ln w="28575">
              <a:solidFill>
                <a:schemeClr val="folHlink"/>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48142" name="Line 17"/>
            <p:cNvSpPr>
              <a:spLocks noChangeShapeType="1"/>
            </p:cNvSpPr>
            <p:nvPr/>
          </p:nvSpPr>
          <p:spPr bwMode="auto">
            <a:xfrm>
              <a:off x="4722" y="1907"/>
              <a:ext cx="281" cy="1"/>
            </a:xfrm>
            <a:prstGeom prst="line">
              <a:avLst/>
            </a:prstGeom>
            <a:noFill/>
            <a:ln w="28575">
              <a:solidFill>
                <a:schemeClr val="folHlink"/>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48143" name="Line 18"/>
            <p:cNvSpPr>
              <a:spLocks noChangeShapeType="1"/>
            </p:cNvSpPr>
            <p:nvPr/>
          </p:nvSpPr>
          <p:spPr bwMode="auto">
            <a:xfrm>
              <a:off x="2154" y="3327"/>
              <a:ext cx="2073" cy="1"/>
            </a:xfrm>
            <a:prstGeom prst="line">
              <a:avLst/>
            </a:prstGeom>
            <a:noFill/>
            <a:ln w="28575">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48144" name="Line 19"/>
            <p:cNvSpPr>
              <a:spLocks noChangeShapeType="1"/>
            </p:cNvSpPr>
            <p:nvPr/>
          </p:nvSpPr>
          <p:spPr bwMode="auto">
            <a:xfrm>
              <a:off x="4219" y="3327"/>
              <a:ext cx="1" cy="412"/>
            </a:xfrm>
            <a:prstGeom prst="line">
              <a:avLst/>
            </a:prstGeom>
            <a:noFill/>
            <a:ln w="28575">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48145" name="Line 20"/>
            <p:cNvSpPr>
              <a:spLocks noChangeShapeType="1"/>
            </p:cNvSpPr>
            <p:nvPr/>
          </p:nvSpPr>
          <p:spPr bwMode="auto">
            <a:xfrm>
              <a:off x="4619" y="3322"/>
              <a:ext cx="1" cy="393"/>
            </a:xfrm>
            <a:prstGeom prst="line">
              <a:avLst/>
            </a:prstGeom>
            <a:noFill/>
            <a:ln w="28575">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48146" name="Line 21"/>
            <p:cNvSpPr>
              <a:spLocks noChangeShapeType="1"/>
            </p:cNvSpPr>
            <p:nvPr/>
          </p:nvSpPr>
          <p:spPr bwMode="auto">
            <a:xfrm>
              <a:off x="4233" y="3716"/>
              <a:ext cx="420" cy="2"/>
            </a:xfrm>
            <a:prstGeom prst="line">
              <a:avLst/>
            </a:prstGeom>
            <a:noFill/>
            <a:ln w="28575">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48147" name="Line 22"/>
            <p:cNvSpPr>
              <a:spLocks noChangeShapeType="1"/>
            </p:cNvSpPr>
            <p:nvPr/>
          </p:nvSpPr>
          <p:spPr bwMode="auto">
            <a:xfrm>
              <a:off x="4634" y="3327"/>
              <a:ext cx="416" cy="1"/>
            </a:xfrm>
            <a:prstGeom prst="line">
              <a:avLst/>
            </a:prstGeom>
            <a:noFill/>
            <a:ln w="28575">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48148" name="Line 23"/>
            <p:cNvSpPr>
              <a:spLocks noChangeShapeType="1"/>
            </p:cNvSpPr>
            <p:nvPr/>
          </p:nvSpPr>
          <p:spPr bwMode="auto">
            <a:xfrm flipH="1">
              <a:off x="4335" y="3718"/>
              <a:ext cx="12" cy="2"/>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48149" name="Line 24"/>
            <p:cNvSpPr>
              <a:spLocks noChangeShapeType="1"/>
            </p:cNvSpPr>
            <p:nvPr/>
          </p:nvSpPr>
          <p:spPr bwMode="auto">
            <a:xfrm>
              <a:off x="2638" y="2597"/>
              <a:ext cx="1" cy="393"/>
            </a:xfrm>
            <a:prstGeom prst="line">
              <a:avLst/>
            </a:prstGeom>
            <a:noFill/>
            <a:ln w="28575">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48150" name="Line 25"/>
            <p:cNvSpPr>
              <a:spLocks noChangeShapeType="1"/>
            </p:cNvSpPr>
            <p:nvPr/>
          </p:nvSpPr>
          <p:spPr bwMode="auto">
            <a:xfrm>
              <a:off x="3284" y="2601"/>
              <a:ext cx="1719" cy="1"/>
            </a:xfrm>
            <a:prstGeom prst="line">
              <a:avLst/>
            </a:prstGeom>
            <a:noFill/>
            <a:ln w="28575">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48151" name="Line 26"/>
            <p:cNvSpPr>
              <a:spLocks noChangeShapeType="1"/>
            </p:cNvSpPr>
            <p:nvPr/>
          </p:nvSpPr>
          <p:spPr bwMode="auto">
            <a:xfrm>
              <a:off x="3292" y="2597"/>
              <a:ext cx="1" cy="393"/>
            </a:xfrm>
            <a:prstGeom prst="line">
              <a:avLst/>
            </a:prstGeom>
            <a:noFill/>
            <a:ln w="28575">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48152" name="Line 27"/>
            <p:cNvSpPr>
              <a:spLocks noChangeShapeType="1"/>
            </p:cNvSpPr>
            <p:nvPr/>
          </p:nvSpPr>
          <p:spPr bwMode="auto">
            <a:xfrm>
              <a:off x="2655" y="2992"/>
              <a:ext cx="654" cy="2"/>
            </a:xfrm>
            <a:prstGeom prst="line">
              <a:avLst/>
            </a:prstGeom>
            <a:noFill/>
            <a:ln w="28575">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48153" name="Line 28"/>
            <p:cNvSpPr>
              <a:spLocks noChangeShapeType="1"/>
            </p:cNvSpPr>
            <p:nvPr/>
          </p:nvSpPr>
          <p:spPr bwMode="auto">
            <a:xfrm>
              <a:off x="2131" y="2602"/>
              <a:ext cx="524" cy="2"/>
            </a:xfrm>
            <a:prstGeom prst="line">
              <a:avLst/>
            </a:prstGeom>
            <a:noFill/>
            <a:ln w="28575">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48154" name="Line 29"/>
            <p:cNvSpPr>
              <a:spLocks noChangeShapeType="1"/>
            </p:cNvSpPr>
            <p:nvPr/>
          </p:nvSpPr>
          <p:spPr bwMode="auto">
            <a:xfrm flipH="1">
              <a:off x="2617" y="2052"/>
              <a:ext cx="13"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48155" name="Line 31"/>
            <p:cNvSpPr>
              <a:spLocks noChangeShapeType="1"/>
            </p:cNvSpPr>
            <p:nvPr/>
          </p:nvSpPr>
          <p:spPr bwMode="auto">
            <a:xfrm>
              <a:off x="2275" y="2776"/>
              <a:ext cx="331" cy="2"/>
            </a:xfrm>
            <a:prstGeom prst="line">
              <a:avLst/>
            </a:prstGeom>
            <a:noFill/>
            <a:ln w="28575">
              <a:solidFill>
                <a:srgbClr val="000000"/>
              </a:solidFill>
              <a:round/>
              <a:headEnd type="none" w="sm" len="sm"/>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48156" name="Line 32"/>
            <p:cNvSpPr>
              <a:spLocks noChangeShapeType="1"/>
            </p:cNvSpPr>
            <p:nvPr/>
          </p:nvSpPr>
          <p:spPr bwMode="auto">
            <a:xfrm flipV="1">
              <a:off x="2275" y="2052"/>
              <a:ext cx="2" cy="726"/>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48157" name="Line 33"/>
            <p:cNvSpPr>
              <a:spLocks noChangeShapeType="1"/>
            </p:cNvSpPr>
            <p:nvPr/>
          </p:nvSpPr>
          <p:spPr bwMode="auto">
            <a:xfrm>
              <a:off x="2275" y="2052"/>
              <a:ext cx="355" cy="2"/>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nvGrpSpPr>
            <p:cNvPr id="48158" name="Group 58"/>
            <p:cNvGrpSpPr>
              <a:grpSpLocks/>
            </p:cNvGrpSpPr>
            <p:nvPr/>
          </p:nvGrpSpPr>
          <p:grpSpPr bwMode="auto">
            <a:xfrm>
              <a:off x="4346" y="2042"/>
              <a:ext cx="331" cy="1676"/>
              <a:chOff x="4346" y="2042"/>
              <a:chExt cx="331" cy="1676"/>
            </a:xfrm>
          </p:grpSpPr>
          <p:sp>
            <p:nvSpPr>
              <p:cNvPr id="48176" name="Line 35"/>
              <p:cNvSpPr>
                <a:spLocks noChangeShapeType="1"/>
              </p:cNvSpPr>
              <p:nvPr/>
            </p:nvSpPr>
            <p:spPr bwMode="auto">
              <a:xfrm>
                <a:off x="4346" y="2042"/>
                <a:ext cx="331" cy="2"/>
              </a:xfrm>
              <a:prstGeom prst="line">
                <a:avLst/>
              </a:prstGeom>
              <a:noFill/>
              <a:ln w="28575">
                <a:solidFill>
                  <a:srgbClr val="000000"/>
                </a:solidFill>
                <a:round/>
                <a:headEnd type="none" w="sm" len="sm"/>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48177" name="Line 36"/>
              <p:cNvSpPr>
                <a:spLocks noChangeShapeType="1"/>
              </p:cNvSpPr>
              <p:nvPr/>
            </p:nvSpPr>
            <p:spPr bwMode="auto">
              <a:xfrm>
                <a:off x="4346" y="2042"/>
                <a:ext cx="1" cy="1676"/>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sp>
          <p:nvSpPr>
            <p:cNvPr id="48159" name="Rectangle 40"/>
            <p:cNvSpPr>
              <a:spLocks noChangeArrowheads="1"/>
            </p:cNvSpPr>
            <p:nvPr/>
          </p:nvSpPr>
          <p:spPr bwMode="auto">
            <a:xfrm>
              <a:off x="676" y="1121"/>
              <a:ext cx="1478" cy="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PA</a:t>
              </a:r>
              <a:r>
                <a:rPr kumimoji="0" lang="en-US" altLang="zh-CN" sz="2000" smtClean="0">
                  <a:solidFill>
                    <a:srgbClr val="000000"/>
                  </a:solidFill>
                  <a:latin typeface="Times New Roman" panose="02020603050405020304" pitchFamily="18" charset="0"/>
                </a:rPr>
                <a:t>0</a:t>
              </a:r>
              <a:r>
                <a:rPr kumimoji="0" lang="zh-CN" altLang="en-US" sz="2400" smtClean="0">
                  <a:solidFill>
                    <a:srgbClr val="000000"/>
                  </a:solidFill>
                  <a:latin typeface="Times New Roman" panose="02020603050405020304" pitchFamily="18" charset="0"/>
                </a:rPr>
                <a:t>～</a:t>
              </a:r>
              <a:r>
                <a:rPr kumimoji="0" lang="en-US" altLang="zh-CN" sz="2400" smtClean="0">
                  <a:solidFill>
                    <a:srgbClr val="000000"/>
                  </a:solidFill>
                  <a:latin typeface="Times New Roman" panose="02020603050405020304" pitchFamily="18" charset="0"/>
                </a:rPr>
                <a:t>PA</a:t>
              </a:r>
              <a:r>
                <a:rPr kumimoji="0" lang="en-US" altLang="zh-CN" sz="2000" smtClean="0">
                  <a:solidFill>
                    <a:srgbClr val="000000"/>
                  </a:solidFill>
                  <a:latin typeface="Times New Roman" panose="02020603050405020304" pitchFamily="18" charset="0"/>
                </a:rPr>
                <a:t>7</a:t>
              </a:r>
            </a:p>
            <a:p>
              <a:pPr algn="ct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a:t>
              </a:r>
              <a:r>
                <a:rPr kumimoji="0" lang="en-US" altLang="zh-CN" sz="2400" smtClean="0">
                  <a:solidFill>
                    <a:srgbClr val="000000"/>
                  </a:solidFill>
                  <a:latin typeface="Times New Roman" panose="02020603050405020304" pitchFamily="18" charset="0"/>
                </a:rPr>
                <a:t>DATA</a:t>
              </a:r>
              <a:r>
                <a:rPr kumimoji="0" lang="en-US" altLang="zh-CN" sz="2000" smtClean="0">
                  <a:solidFill>
                    <a:srgbClr val="000000"/>
                  </a:solidFill>
                  <a:latin typeface="Times New Roman" panose="02020603050405020304" pitchFamily="18" charset="0"/>
                </a:rPr>
                <a:t>0</a:t>
              </a:r>
              <a:r>
                <a:rPr kumimoji="0" lang="zh-CN" altLang="en-US" sz="2000" smtClean="0">
                  <a:solidFill>
                    <a:srgbClr val="000000"/>
                  </a:solidFill>
                  <a:latin typeface="Times New Roman" panose="02020603050405020304" pitchFamily="18" charset="0"/>
                </a:rPr>
                <a:t>～</a:t>
              </a:r>
              <a:r>
                <a:rPr kumimoji="0" lang="en-US" altLang="zh-CN" sz="2000" smtClean="0">
                  <a:solidFill>
                    <a:srgbClr val="000000"/>
                  </a:solidFill>
                  <a:latin typeface="Times New Roman" panose="02020603050405020304" pitchFamily="18" charset="0"/>
                </a:rPr>
                <a:t>7</a:t>
              </a:r>
              <a:r>
                <a:rPr kumimoji="0" lang="zh-CN" altLang="en-US" sz="2400" smtClean="0">
                  <a:solidFill>
                    <a:srgbClr val="000000"/>
                  </a:solidFill>
                  <a:latin typeface="Times New Roman" panose="02020603050405020304" pitchFamily="18" charset="0"/>
                </a:rPr>
                <a:t>）</a:t>
              </a:r>
            </a:p>
          </p:txBody>
        </p:sp>
        <p:grpSp>
          <p:nvGrpSpPr>
            <p:cNvPr id="48160" name="Group 41"/>
            <p:cNvGrpSpPr>
              <a:grpSpLocks/>
            </p:cNvGrpSpPr>
            <p:nvPr/>
          </p:nvGrpSpPr>
          <p:grpSpPr bwMode="auto">
            <a:xfrm>
              <a:off x="2023" y="1202"/>
              <a:ext cx="604" cy="343"/>
              <a:chOff x="1" y="0"/>
              <a:chExt cx="19999" cy="20001"/>
            </a:xfrm>
          </p:grpSpPr>
          <p:grpSp>
            <p:nvGrpSpPr>
              <p:cNvPr id="48170" name="Group 42"/>
              <p:cNvGrpSpPr>
                <a:grpSpLocks/>
              </p:cNvGrpSpPr>
              <p:nvPr/>
            </p:nvGrpSpPr>
            <p:grpSpPr bwMode="auto">
              <a:xfrm>
                <a:off x="9046" y="94"/>
                <a:ext cx="10954" cy="19907"/>
                <a:chOff x="0" y="0"/>
                <a:chExt cx="20000" cy="20001"/>
              </a:xfrm>
            </p:grpSpPr>
            <p:sp>
              <p:nvSpPr>
                <p:cNvPr id="48174" name="Line 43"/>
                <p:cNvSpPr>
                  <a:spLocks noChangeShapeType="1"/>
                </p:cNvSpPr>
                <p:nvPr/>
              </p:nvSpPr>
              <p:spPr bwMode="auto">
                <a:xfrm>
                  <a:off x="0" y="0"/>
                  <a:ext cx="20000" cy="11507"/>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48175" name="Line 44"/>
                <p:cNvSpPr>
                  <a:spLocks noChangeShapeType="1"/>
                </p:cNvSpPr>
                <p:nvPr/>
              </p:nvSpPr>
              <p:spPr bwMode="auto">
                <a:xfrm flipV="1">
                  <a:off x="0" y="8494"/>
                  <a:ext cx="20000" cy="11507"/>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48171" name="Group 45"/>
              <p:cNvGrpSpPr>
                <a:grpSpLocks/>
              </p:cNvGrpSpPr>
              <p:nvPr/>
            </p:nvGrpSpPr>
            <p:grpSpPr bwMode="auto">
              <a:xfrm>
                <a:off x="1" y="0"/>
                <a:ext cx="9093" cy="20001"/>
                <a:chOff x="0" y="0"/>
                <a:chExt cx="20000" cy="20001"/>
              </a:xfrm>
            </p:grpSpPr>
            <p:sp>
              <p:nvSpPr>
                <p:cNvPr id="48172" name="Line 46"/>
                <p:cNvSpPr>
                  <a:spLocks noChangeShapeType="1"/>
                </p:cNvSpPr>
                <p:nvPr/>
              </p:nvSpPr>
              <p:spPr bwMode="auto">
                <a:xfrm>
                  <a:off x="0" y="0"/>
                  <a:ext cx="20000" cy="94"/>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48173" name="Line 47"/>
                <p:cNvSpPr>
                  <a:spLocks noChangeShapeType="1"/>
                </p:cNvSpPr>
                <p:nvPr/>
              </p:nvSpPr>
              <p:spPr bwMode="auto">
                <a:xfrm>
                  <a:off x="0" y="19907"/>
                  <a:ext cx="20000" cy="94"/>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grpSp>
          <p:nvGrpSpPr>
            <p:cNvPr id="48161" name="Group 48"/>
            <p:cNvGrpSpPr>
              <a:grpSpLocks/>
            </p:cNvGrpSpPr>
            <p:nvPr/>
          </p:nvGrpSpPr>
          <p:grpSpPr bwMode="auto">
            <a:xfrm>
              <a:off x="1307" y="3316"/>
              <a:ext cx="847" cy="361"/>
              <a:chOff x="1960" y="1846"/>
              <a:chExt cx="847" cy="361"/>
            </a:xfrm>
          </p:grpSpPr>
          <p:sp>
            <p:nvSpPr>
              <p:cNvPr id="48168" name="Rectangle 49"/>
              <p:cNvSpPr>
                <a:spLocks noChangeArrowheads="1"/>
              </p:cNvSpPr>
              <p:nvPr/>
            </p:nvSpPr>
            <p:spPr bwMode="auto">
              <a:xfrm>
                <a:off x="1969" y="1846"/>
                <a:ext cx="838"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ACK</a:t>
                </a:r>
              </a:p>
            </p:txBody>
          </p:sp>
          <p:sp>
            <p:nvSpPr>
              <p:cNvPr id="48169" name="Line 50"/>
              <p:cNvSpPr>
                <a:spLocks noChangeShapeType="1"/>
              </p:cNvSpPr>
              <p:nvPr/>
            </p:nvSpPr>
            <p:spPr bwMode="auto">
              <a:xfrm>
                <a:off x="1960" y="1851"/>
                <a:ext cx="45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lIns="12700" tIns="12700" rIns="12700" bIns="12700"/>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48162" name="Group 51"/>
            <p:cNvGrpSpPr>
              <a:grpSpLocks/>
            </p:cNvGrpSpPr>
            <p:nvPr/>
          </p:nvGrpSpPr>
          <p:grpSpPr bwMode="auto">
            <a:xfrm>
              <a:off x="1184" y="1996"/>
              <a:ext cx="847" cy="361"/>
              <a:chOff x="1960" y="1846"/>
              <a:chExt cx="847" cy="361"/>
            </a:xfrm>
          </p:grpSpPr>
          <p:sp>
            <p:nvSpPr>
              <p:cNvPr id="48166" name="Rectangle 52"/>
              <p:cNvSpPr>
                <a:spLocks noChangeArrowheads="1"/>
              </p:cNvSpPr>
              <p:nvPr/>
            </p:nvSpPr>
            <p:spPr bwMode="auto">
              <a:xfrm>
                <a:off x="1969" y="1846"/>
                <a:ext cx="838"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OBF</a:t>
                </a:r>
              </a:p>
            </p:txBody>
          </p:sp>
          <p:sp>
            <p:nvSpPr>
              <p:cNvPr id="48167" name="Line 53"/>
              <p:cNvSpPr>
                <a:spLocks noChangeShapeType="1"/>
              </p:cNvSpPr>
              <p:nvPr/>
            </p:nvSpPr>
            <p:spPr bwMode="auto">
              <a:xfrm>
                <a:off x="1960" y="1851"/>
                <a:ext cx="45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lIns="12700" tIns="12700" rIns="12700" bIns="12700"/>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48163" name="Group 54"/>
            <p:cNvGrpSpPr>
              <a:grpSpLocks/>
            </p:cNvGrpSpPr>
            <p:nvPr/>
          </p:nvGrpSpPr>
          <p:grpSpPr bwMode="auto">
            <a:xfrm>
              <a:off x="1103" y="2604"/>
              <a:ext cx="838" cy="361"/>
              <a:chOff x="3909" y="2452"/>
              <a:chExt cx="838" cy="361"/>
            </a:xfrm>
          </p:grpSpPr>
          <p:sp>
            <p:nvSpPr>
              <p:cNvPr id="48164" name="Rectangle 55"/>
              <p:cNvSpPr>
                <a:spLocks noChangeArrowheads="1"/>
              </p:cNvSpPr>
              <p:nvPr/>
            </p:nvSpPr>
            <p:spPr bwMode="auto">
              <a:xfrm>
                <a:off x="3909" y="2452"/>
                <a:ext cx="838"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STROBE</a:t>
                </a:r>
              </a:p>
            </p:txBody>
          </p:sp>
          <p:sp>
            <p:nvSpPr>
              <p:cNvPr id="48165" name="Line 56"/>
              <p:cNvSpPr>
                <a:spLocks noChangeShapeType="1"/>
              </p:cNvSpPr>
              <p:nvPr/>
            </p:nvSpPr>
            <p:spPr bwMode="auto">
              <a:xfrm>
                <a:off x="3915" y="2457"/>
                <a:ext cx="74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lIns="12700" tIns="12700" rIns="12700" bIns="12700"/>
              <a:lstStyle/>
              <a:p>
                <a:pPr eaLnBrk="0" fontAlgn="base" hangingPunct="0">
                  <a:spcBef>
                    <a:spcPct val="0"/>
                  </a:spcBef>
                  <a:spcAft>
                    <a:spcPct val="0"/>
                  </a:spcAft>
                </a:pPr>
                <a:endParaRPr kumimoji="1" lang="zh-CN" altLang="en-US" sz="2400" smtClean="0">
                  <a:solidFill>
                    <a:srgbClr val="000000"/>
                  </a:solidFill>
                </a:endParaRPr>
              </a:p>
            </p:txBody>
          </p:sp>
        </p:grpSp>
      </p:grpSp>
      <p:sp>
        <p:nvSpPr>
          <p:cNvPr id="48134" name="Rectangle 60" descr="032">
            <a:hlinkClick r:id="rId4" action="ppaction://hlinksldjump"/>
          </p:cNvPr>
          <p:cNvSpPr>
            <a:spLocks noChangeArrowheads="1"/>
          </p:cNvSpPr>
          <p:nvPr/>
        </p:nvSpPr>
        <p:spPr bwMode="auto">
          <a:xfrm>
            <a:off x="415925" y="5930900"/>
            <a:ext cx="2514600" cy="638175"/>
          </a:xfrm>
          <a:prstGeom prst="rect">
            <a:avLst/>
          </a:prstGeom>
          <a:blipFill dpi="0" rotWithShape="0">
            <a:blip r:embed="rId5"/>
            <a:srcRect/>
            <a:stretch>
              <a:fillRect/>
            </a:stretch>
          </a:blipFill>
          <a:ln w="9525">
            <a:solidFill>
              <a:schemeClr val="tx1"/>
            </a:solidFill>
            <a:miter lim="800000"/>
            <a:headEnd/>
            <a:tailEnd/>
          </a:ln>
        </p:spPr>
        <p:txBody>
          <a:bodyPr wrap="none" anchor="ct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lnSpc>
                <a:spcPct val="80000"/>
              </a:lnSpc>
              <a:spcBef>
                <a:spcPct val="0"/>
              </a:spcBef>
              <a:spcAft>
                <a:spcPct val="0"/>
              </a:spcAft>
              <a:buClrTx/>
              <a:buSzTx/>
              <a:buFontTx/>
              <a:buNone/>
            </a:pPr>
            <a:r>
              <a:rPr lang="zh-CN" altLang="en-US" smtClean="0">
                <a:solidFill>
                  <a:srgbClr val="66FFFF"/>
                </a:solidFill>
                <a:latin typeface="方正舒体" panose="02010601030101010101" pitchFamily="2" charset="-122"/>
                <a:ea typeface="方正舒体" panose="02010601030101010101" pitchFamily="2" charset="-122"/>
              </a:rPr>
              <a:t>方式</a:t>
            </a:r>
            <a:r>
              <a:rPr lang="en-US" altLang="zh-CN" smtClean="0">
                <a:solidFill>
                  <a:srgbClr val="66FFFF"/>
                </a:solidFill>
                <a:latin typeface="方正舒体" panose="02010601030101010101" pitchFamily="2" charset="-122"/>
                <a:ea typeface="方正舒体" panose="02010601030101010101" pitchFamily="2" charset="-122"/>
              </a:rPr>
              <a:t>1</a:t>
            </a:r>
            <a:r>
              <a:rPr lang="zh-CN" altLang="en-US" smtClean="0">
                <a:solidFill>
                  <a:srgbClr val="66FFFF"/>
                </a:solidFill>
                <a:latin typeface="方正舒体" panose="02010601030101010101" pitchFamily="2" charset="-122"/>
                <a:ea typeface="方正舒体" panose="02010601030101010101" pitchFamily="2" charset="-122"/>
              </a:rPr>
              <a:t>时序</a:t>
            </a:r>
          </a:p>
        </p:txBody>
      </p:sp>
      <p:sp>
        <p:nvSpPr>
          <p:cNvPr id="48135" name="Rectangle 61" descr="032">
            <a:hlinkClick r:id="rId6" action="ppaction://hlinksldjump"/>
          </p:cNvPr>
          <p:cNvSpPr>
            <a:spLocks noChangeArrowheads="1"/>
          </p:cNvSpPr>
          <p:nvPr/>
        </p:nvSpPr>
        <p:spPr bwMode="auto">
          <a:xfrm>
            <a:off x="3159125" y="5930900"/>
            <a:ext cx="2514600" cy="638175"/>
          </a:xfrm>
          <a:prstGeom prst="rect">
            <a:avLst/>
          </a:prstGeom>
          <a:blipFill dpi="0" rotWithShape="0">
            <a:blip r:embed="rId5"/>
            <a:srcRect/>
            <a:stretch>
              <a:fillRect/>
            </a:stretch>
          </a:blipFill>
          <a:ln w="9525">
            <a:solidFill>
              <a:schemeClr val="tx1"/>
            </a:solidFill>
            <a:miter lim="800000"/>
            <a:headEnd/>
            <a:tailEnd/>
          </a:ln>
        </p:spPr>
        <p:txBody>
          <a:bodyPr wrap="none" anchor="ct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lnSpc>
                <a:spcPct val="80000"/>
              </a:lnSpc>
              <a:spcBef>
                <a:spcPct val="0"/>
              </a:spcBef>
              <a:spcAft>
                <a:spcPct val="0"/>
              </a:spcAft>
              <a:buClrTx/>
              <a:buSzTx/>
              <a:buFontTx/>
              <a:buNone/>
            </a:pPr>
            <a:r>
              <a:rPr lang="zh-CN" altLang="en-US" smtClean="0">
                <a:solidFill>
                  <a:srgbClr val="66FFFF"/>
                </a:solidFill>
                <a:latin typeface="方正舒体" panose="02010601030101010101" pitchFamily="2" charset="-122"/>
                <a:ea typeface="方正舒体" panose="02010601030101010101" pitchFamily="2" charset="-122"/>
              </a:rPr>
              <a:t>打印机时序</a:t>
            </a:r>
          </a:p>
        </p:txBody>
      </p:sp>
    </p:spTree>
    <p:extLst>
      <p:ext uri="{BB962C8B-B14F-4D97-AF65-F5344CB8AC3E}">
        <p14:creationId xmlns:p14="http://schemas.microsoft.com/office/powerpoint/2010/main" val="1201210743"/>
      </p:ext>
    </p:extLst>
  </p:cSld>
  <p:clrMapOvr>
    <a:masterClrMapping/>
  </p:clrMapOvr>
  <p:transition spd="slow">
    <p:random/>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5589588" y="3175"/>
            <a:ext cx="3557587" cy="549275"/>
          </a:xfrm>
          <a:prstGeom prst="rect">
            <a:avLst/>
          </a:prstGeom>
          <a:gradFill rotWithShape="0">
            <a:gsLst>
              <a:gs pos="0">
                <a:srgbClr val="A6ADC0"/>
              </a:gs>
              <a:gs pos="100000">
                <a:srgbClr val="4D5059"/>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en-US" altLang="zh-CN" sz="3600" b="0" smtClean="0">
                <a:solidFill>
                  <a:srgbClr val="0000FF"/>
                </a:solidFill>
                <a:ea typeface="隶书" panose="02010509060101010101" pitchFamily="49" charset="-122"/>
              </a:rPr>
              <a:t>8255A</a:t>
            </a:r>
            <a:r>
              <a:rPr lang="zh-CN" altLang="en-US" sz="3600" b="0" smtClean="0">
                <a:solidFill>
                  <a:srgbClr val="0000FF"/>
                </a:solidFill>
                <a:ea typeface="隶书" panose="02010509060101010101" pitchFamily="49" charset="-122"/>
              </a:rPr>
              <a:t>的初始化</a:t>
            </a:r>
          </a:p>
        </p:txBody>
      </p:sp>
      <p:sp>
        <p:nvSpPr>
          <p:cNvPr id="206851" name="Rectangle 3"/>
          <p:cNvSpPr>
            <a:spLocks noChangeArrowheads="1"/>
          </p:cNvSpPr>
          <p:nvPr/>
        </p:nvSpPr>
        <p:spPr bwMode="auto">
          <a:xfrm>
            <a:off x="484188" y="550863"/>
            <a:ext cx="8178800" cy="5688012"/>
          </a:xfrm>
          <a:prstGeom prst="rect">
            <a:avLst/>
          </a:prstGeo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ffectLst/>
        </p:spPr>
        <p:txBody>
          <a:bodyPr/>
          <a:lstStyle/>
          <a:p>
            <a:pPr marL="342900" indent="-342900" algn="just" defTabSz="895350" fontAlgn="base">
              <a:spcBef>
                <a:spcPct val="20000"/>
              </a:spcBef>
              <a:spcAft>
                <a:spcPct val="0"/>
              </a:spcAft>
              <a:buClr>
                <a:srgbClr val="3333CC"/>
              </a:buClr>
              <a:buSzPct val="60000"/>
              <a:buFont typeface="Wingdings" pitchFamily="2" charset="2"/>
              <a:buNone/>
              <a:tabLst>
                <a:tab pos="4095750" algn="l"/>
              </a:tabLst>
              <a:defRPr/>
            </a:pPr>
            <a:r>
              <a:rPr kumimoji="1" lang="en-US" altLang="zh-CN" sz="3200" b="1">
                <a:solidFill>
                  <a:srgbClr val="3333CC"/>
                </a:solidFill>
                <a:latin typeface="Times New Roman" pitchFamily="18" charset="0"/>
              </a:rPr>
              <a:t>	</a:t>
            </a:r>
            <a:r>
              <a:rPr kumimoji="1" lang="en-US" altLang="zh-CN" sz="3200" b="1">
                <a:solidFill>
                  <a:srgbClr val="0000FF"/>
                </a:solidFill>
                <a:latin typeface="Times New Roman" pitchFamily="18" charset="0"/>
              </a:rPr>
              <a:t>mov dx,0fffeh</a:t>
            </a:r>
          </a:p>
          <a:p>
            <a:pPr marL="342900" indent="-342900" algn="just" defTabSz="895350" fontAlgn="base">
              <a:spcBef>
                <a:spcPct val="20000"/>
              </a:spcBef>
              <a:spcAft>
                <a:spcPct val="0"/>
              </a:spcAft>
              <a:buClr>
                <a:srgbClr val="3333CC"/>
              </a:buClr>
              <a:buSzPct val="60000"/>
              <a:buFont typeface="Wingdings" pitchFamily="2" charset="2"/>
              <a:buNone/>
              <a:tabLst>
                <a:tab pos="4095750" algn="l"/>
              </a:tabLst>
              <a:defRPr/>
            </a:pPr>
            <a:r>
              <a:rPr kumimoji="1" lang="en-US" altLang="zh-CN" sz="3200" b="1">
                <a:solidFill>
                  <a:srgbClr val="3333CC"/>
                </a:solidFill>
                <a:latin typeface="Times New Roman" pitchFamily="18" charset="0"/>
              </a:rPr>
              <a:t>	</a:t>
            </a:r>
            <a:r>
              <a:rPr kumimoji="1" lang="en-US" altLang="zh-CN" sz="3200" b="1">
                <a:solidFill>
                  <a:srgbClr val="0000FF"/>
                </a:solidFill>
                <a:latin typeface="Times New Roman" pitchFamily="18" charset="0"/>
              </a:rPr>
              <a:t>mov al,0a0h</a:t>
            </a:r>
          </a:p>
          <a:p>
            <a:pPr marL="342900" indent="-342900" algn="just" defTabSz="895350" fontAlgn="base">
              <a:spcBef>
                <a:spcPct val="20000"/>
              </a:spcBef>
              <a:spcAft>
                <a:spcPct val="0"/>
              </a:spcAft>
              <a:buClr>
                <a:srgbClr val="3333CC"/>
              </a:buClr>
              <a:buSzPct val="60000"/>
              <a:buFont typeface="Wingdings" pitchFamily="2" charset="2"/>
              <a:buNone/>
              <a:tabLst>
                <a:tab pos="4095750" algn="l"/>
              </a:tabLst>
              <a:defRPr/>
            </a:pPr>
            <a:r>
              <a:rPr kumimoji="1" lang="en-US" altLang="zh-CN" sz="3200" b="1">
                <a:solidFill>
                  <a:srgbClr val="0000FF"/>
                </a:solidFill>
                <a:latin typeface="Times New Roman" pitchFamily="18" charset="0"/>
              </a:rPr>
              <a:t>	out dx,al</a:t>
            </a:r>
          </a:p>
          <a:p>
            <a:pPr marL="342900" indent="-342900" algn="just" defTabSz="895350" fontAlgn="base">
              <a:spcBef>
                <a:spcPct val="20000"/>
              </a:spcBef>
              <a:spcAft>
                <a:spcPct val="0"/>
              </a:spcAft>
              <a:buClr>
                <a:srgbClr val="3333CC"/>
              </a:buClr>
              <a:buSzPct val="60000"/>
              <a:buFont typeface="Wingdings" pitchFamily="2" charset="2"/>
              <a:buNone/>
              <a:tabLst>
                <a:tab pos="4095750" algn="l"/>
              </a:tabLst>
              <a:defRPr/>
            </a:pPr>
            <a:r>
              <a:rPr kumimoji="1" lang="en-US" altLang="zh-CN" sz="3200" b="1">
                <a:solidFill>
                  <a:srgbClr val="3333CC"/>
                </a:solidFill>
                <a:latin typeface="Times New Roman" pitchFamily="18" charset="0"/>
              </a:rPr>
              <a:t>	</a:t>
            </a:r>
            <a:r>
              <a:rPr kumimoji="1" lang="en-US" altLang="zh-CN" sz="3200" b="1">
                <a:solidFill>
                  <a:srgbClr val="0000FF"/>
                </a:solidFill>
                <a:latin typeface="Times New Roman" pitchFamily="18" charset="0"/>
              </a:rPr>
              <a:t>mov al,0ch</a:t>
            </a:r>
          </a:p>
          <a:p>
            <a:pPr marL="342900" indent="-342900" algn="just" defTabSz="895350" fontAlgn="base">
              <a:spcBef>
                <a:spcPct val="0"/>
              </a:spcBef>
              <a:spcAft>
                <a:spcPct val="0"/>
              </a:spcAft>
              <a:buClr>
                <a:srgbClr val="3333CC"/>
              </a:buClr>
              <a:buSzPct val="60000"/>
              <a:buFont typeface="Wingdings" pitchFamily="2" charset="2"/>
              <a:buNone/>
              <a:tabLst>
                <a:tab pos="4095750" algn="l"/>
              </a:tabLst>
              <a:defRPr/>
            </a:pPr>
            <a:r>
              <a:rPr kumimoji="1" lang="en-US" altLang="zh-CN" sz="3200" b="1">
                <a:solidFill>
                  <a:srgbClr val="0000FF"/>
                </a:solidFill>
                <a:latin typeface="Times New Roman" pitchFamily="18" charset="0"/>
              </a:rPr>
              <a:t>	</a:t>
            </a:r>
            <a:r>
              <a:rPr kumimoji="1" lang="en-US" altLang="zh-CN" sz="3200" b="1">
                <a:solidFill>
                  <a:srgbClr val="3333CC"/>
                </a:solidFill>
                <a:latin typeface="Times New Roman" pitchFamily="18" charset="0"/>
              </a:rPr>
              <a:t>;</a:t>
            </a:r>
            <a:r>
              <a:rPr kumimoji="1" lang="zh-CN" altLang="en-US" sz="3200" b="1">
                <a:solidFill>
                  <a:srgbClr val="3333CC"/>
                </a:solidFill>
                <a:latin typeface="Times New Roman" pitchFamily="18" charset="0"/>
              </a:rPr>
              <a:t>使</a:t>
            </a:r>
            <a:r>
              <a:rPr kumimoji="1" lang="en-US" altLang="zh-CN" sz="3200" b="1">
                <a:solidFill>
                  <a:srgbClr val="3333CC"/>
                </a:solidFill>
                <a:latin typeface="Times New Roman" pitchFamily="18" charset="0"/>
              </a:rPr>
              <a:t>INTEA</a:t>
            </a:r>
            <a:r>
              <a:rPr kumimoji="1" lang="zh-CN" altLang="en-US" sz="3200" b="1">
                <a:solidFill>
                  <a:srgbClr val="3333CC"/>
                </a:solidFill>
                <a:latin typeface="Times New Roman" pitchFamily="18" charset="0"/>
              </a:rPr>
              <a:t>（</a:t>
            </a:r>
            <a:r>
              <a:rPr kumimoji="1" lang="en-US" altLang="zh-CN" sz="3200" b="1">
                <a:solidFill>
                  <a:srgbClr val="3333CC"/>
                </a:solidFill>
                <a:latin typeface="Times New Roman" pitchFamily="18" charset="0"/>
              </a:rPr>
              <a:t>PC</a:t>
            </a:r>
            <a:r>
              <a:rPr kumimoji="1" lang="en-US" altLang="zh-CN" sz="2800" b="1">
                <a:solidFill>
                  <a:srgbClr val="3333CC"/>
                </a:solidFill>
                <a:latin typeface="Times New Roman" pitchFamily="18" charset="0"/>
              </a:rPr>
              <a:t>6</a:t>
            </a:r>
            <a:r>
              <a:rPr kumimoji="1" lang="zh-CN" altLang="en-US" sz="3200" b="1">
                <a:solidFill>
                  <a:srgbClr val="3333CC"/>
                </a:solidFill>
                <a:latin typeface="Times New Roman" pitchFamily="18" charset="0"/>
              </a:rPr>
              <a:t>）为</a:t>
            </a:r>
            <a:r>
              <a:rPr kumimoji="1" lang="en-US" altLang="zh-CN" sz="3200" b="1">
                <a:solidFill>
                  <a:srgbClr val="3333CC"/>
                </a:solidFill>
                <a:latin typeface="Times New Roman" pitchFamily="18" charset="0"/>
              </a:rPr>
              <a:t>0</a:t>
            </a:r>
            <a:r>
              <a:rPr kumimoji="1" lang="zh-CN" altLang="en-US" sz="3200" b="1">
                <a:solidFill>
                  <a:srgbClr val="3333CC"/>
                </a:solidFill>
                <a:latin typeface="Times New Roman" pitchFamily="18" charset="0"/>
              </a:rPr>
              <a:t>，禁止中断</a:t>
            </a:r>
          </a:p>
          <a:p>
            <a:pPr marL="342900" indent="-342900" algn="just" defTabSz="895350" fontAlgn="base">
              <a:spcBef>
                <a:spcPct val="0"/>
              </a:spcBef>
              <a:spcAft>
                <a:spcPct val="0"/>
              </a:spcAft>
              <a:buClr>
                <a:srgbClr val="3333CC"/>
              </a:buClr>
              <a:buSzPct val="60000"/>
              <a:buFont typeface="Wingdings" pitchFamily="2" charset="2"/>
              <a:buNone/>
              <a:tabLst>
                <a:tab pos="4095750" algn="l"/>
              </a:tabLst>
              <a:defRPr/>
            </a:pPr>
            <a:r>
              <a:rPr kumimoji="1" lang="zh-CN" altLang="en-US" sz="3200" b="1">
                <a:solidFill>
                  <a:srgbClr val="0000FF"/>
                </a:solidFill>
                <a:latin typeface="Times New Roman" pitchFamily="18" charset="0"/>
              </a:rPr>
              <a:t>	</a:t>
            </a:r>
            <a:r>
              <a:rPr kumimoji="1" lang="en-US" altLang="zh-CN" sz="3200" b="1">
                <a:solidFill>
                  <a:srgbClr val="0000FF"/>
                </a:solidFill>
                <a:latin typeface="Times New Roman" pitchFamily="18" charset="0"/>
              </a:rPr>
              <a:t>out dx,al</a:t>
            </a:r>
          </a:p>
          <a:p>
            <a:pPr marL="342900" indent="-342900" algn="just" defTabSz="895350" fontAlgn="base">
              <a:spcBef>
                <a:spcPct val="0"/>
              </a:spcBef>
              <a:spcAft>
                <a:spcPct val="0"/>
              </a:spcAft>
              <a:buClr>
                <a:srgbClr val="3333CC"/>
              </a:buClr>
              <a:buSzPct val="60000"/>
              <a:buFont typeface="Wingdings" pitchFamily="2" charset="2"/>
              <a:buNone/>
              <a:tabLst>
                <a:tab pos="4095750" algn="l"/>
              </a:tabLst>
              <a:defRPr/>
            </a:pPr>
            <a:r>
              <a:rPr kumimoji="1" lang="en-US" altLang="zh-CN" sz="3200" b="1">
                <a:solidFill>
                  <a:srgbClr val="0000FF"/>
                </a:solidFill>
                <a:latin typeface="Times New Roman" pitchFamily="18" charset="0"/>
              </a:rPr>
              <a:t>	</a:t>
            </a:r>
            <a:r>
              <a:rPr kumimoji="1" lang="en-US" altLang="zh-CN" sz="3200" b="1">
                <a:solidFill>
                  <a:srgbClr val="3333CC"/>
                </a:solidFill>
                <a:latin typeface="Times New Roman" pitchFamily="18" charset="0"/>
              </a:rPr>
              <a:t>……</a:t>
            </a:r>
          </a:p>
          <a:p>
            <a:pPr marL="342900" indent="-342900" algn="just" defTabSz="895350" fontAlgn="base">
              <a:spcBef>
                <a:spcPct val="20000"/>
              </a:spcBef>
              <a:spcAft>
                <a:spcPct val="0"/>
              </a:spcAft>
              <a:buClr>
                <a:srgbClr val="3333CC"/>
              </a:buClr>
              <a:buSzPct val="60000"/>
              <a:buFont typeface="Wingdings" pitchFamily="2" charset="2"/>
              <a:buNone/>
              <a:tabLst>
                <a:tab pos="4095750" algn="l"/>
              </a:tabLst>
              <a:defRPr/>
            </a:pPr>
            <a:r>
              <a:rPr kumimoji="1" lang="en-US" altLang="zh-CN" sz="3200" b="1">
                <a:solidFill>
                  <a:srgbClr val="0000FF"/>
                </a:solidFill>
                <a:latin typeface="Times New Roman" pitchFamily="18" charset="0"/>
              </a:rPr>
              <a:t>	</a:t>
            </a:r>
            <a:r>
              <a:rPr kumimoji="1" lang="en-US" altLang="zh-CN" sz="3200" b="1">
                <a:solidFill>
                  <a:srgbClr val="3333CC"/>
                </a:solidFill>
                <a:latin typeface="Times New Roman" pitchFamily="18" charset="0"/>
              </a:rPr>
              <a:t>mov cx,counter	;</a:t>
            </a:r>
            <a:r>
              <a:rPr kumimoji="1" lang="zh-CN" altLang="en-US" sz="3200" b="1">
                <a:solidFill>
                  <a:srgbClr val="3333CC"/>
                </a:solidFill>
                <a:latin typeface="Times New Roman" pitchFamily="18" charset="0"/>
              </a:rPr>
              <a:t>打印字节数送</a:t>
            </a:r>
            <a:r>
              <a:rPr kumimoji="1" lang="en-US" altLang="zh-CN" sz="3200" b="1">
                <a:solidFill>
                  <a:srgbClr val="3333CC"/>
                </a:solidFill>
                <a:latin typeface="Times New Roman" pitchFamily="18" charset="0"/>
              </a:rPr>
              <a:t>CX</a:t>
            </a:r>
          </a:p>
          <a:p>
            <a:pPr marL="342900" indent="-342900" algn="just" defTabSz="895350" fontAlgn="base">
              <a:spcBef>
                <a:spcPct val="20000"/>
              </a:spcBef>
              <a:spcAft>
                <a:spcPct val="0"/>
              </a:spcAft>
              <a:buClr>
                <a:srgbClr val="3333CC"/>
              </a:buClr>
              <a:buSzPct val="60000"/>
              <a:buFont typeface="Wingdings" pitchFamily="2" charset="2"/>
              <a:buNone/>
              <a:tabLst>
                <a:tab pos="4095750" algn="l"/>
              </a:tabLst>
              <a:defRPr/>
            </a:pPr>
            <a:r>
              <a:rPr kumimoji="1" lang="en-US" altLang="zh-CN" sz="3200" b="1">
                <a:solidFill>
                  <a:srgbClr val="3333CC"/>
                </a:solidFill>
                <a:latin typeface="Times New Roman" pitchFamily="18" charset="0"/>
              </a:rPr>
              <a:t>	mov bx,offset buffer	;</a:t>
            </a:r>
            <a:r>
              <a:rPr kumimoji="1" lang="zh-CN" altLang="en-US" sz="3200" b="1">
                <a:solidFill>
                  <a:srgbClr val="3333CC"/>
                </a:solidFill>
                <a:latin typeface="Times New Roman" pitchFamily="18" charset="0"/>
              </a:rPr>
              <a:t>取字符串首地址</a:t>
            </a:r>
          </a:p>
          <a:p>
            <a:pPr marL="342900" indent="-342900" algn="just" defTabSz="895350" fontAlgn="base">
              <a:spcBef>
                <a:spcPct val="20000"/>
              </a:spcBef>
              <a:spcAft>
                <a:spcPct val="0"/>
              </a:spcAft>
              <a:buClr>
                <a:srgbClr val="3333CC"/>
              </a:buClr>
              <a:buSzPct val="60000"/>
              <a:buFont typeface="Wingdings" pitchFamily="2" charset="2"/>
              <a:buNone/>
              <a:tabLst>
                <a:tab pos="4095750" algn="l"/>
              </a:tabLst>
              <a:defRPr/>
            </a:pPr>
            <a:r>
              <a:rPr kumimoji="1" lang="zh-CN" altLang="en-US" sz="3200" b="1">
                <a:solidFill>
                  <a:srgbClr val="3333CC"/>
                </a:solidFill>
                <a:latin typeface="Times New Roman" pitchFamily="18" charset="0"/>
              </a:rPr>
              <a:t>	</a:t>
            </a:r>
            <a:r>
              <a:rPr kumimoji="1" lang="en-US" altLang="zh-CN" sz="3200" b="1">
                <a:solidFill>
                  <a:srgbClr val="3333CC"/>
                </a:solidFill>
                <a:latin typeface="Times New Roman" pitchFamily="18" charset="0"/>
              </a:rPr>
              <a:t>call prints	;</a:t>
            </a:r>
            <a:r>
              <a:rPr kumimoji="1" lang="zh-CN" altLang="en-US" sz="3200" b="1">
                <a:solidFill>
                  <a:srgbClr val="3333CC"/>
                </a:solidFill>
                <a:latin typeface="Times New Roman" pitchFamily="18" charset="0"/>
              </a:rPr>
              <a:t>调用打印子程序</a:t>
            </a:r>
          </a:p>
        </p:txBody>
      </p:sp>
      <p:sp>
        <p:nvSpPr>
          <p:cNvPr id="49156" name="Rectangle 4"/>
          <p:cNvSpPr>
            <a:spLocks noChangeArrowheads="1"/>
          </p:cNvSpPr>
          <p:nvPr/>
        </p:nvSpPr>
        <p:spPr bwMode="auto">
          <a:xfrm>
            <a:off x="0" y="6254750"/>
            <a:ext cx="2235200" cy="622300"/>
          </a:xfrm>
          <a:prstGeom prst="rect">
            <a:avLst/>
          </a:prstGeom>
          <a:gradFill rotWithShape="0">
            <a:gsLst>
              <a:gs pos="0">
                <a:srgbClr val="A6ADC0"/>
              </a:gs>
              <a:gs pos="100000">
                <a:srgbClr val="4D5059"/>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例</a:t>
            </a:r>
            <a:r>
              <a:rPr lang="en-US" altLang="zh-CN" sz="3600" b="0" smtClean="0">
                <a:solidFill>
                  <a:srgbClr val="0000FF"/>
                </a:solidFill>
                <a:ea typeface="隶书" panose="02010509060101010101" pitchFamily="49" charset="-122"/>
              </a:rPr>
              <a:t>11.2</a:t>
            </a:r>
          </a:p>
        </p:txBody>
      </p:sp>
      <p:pic>
        <p:nvPicPr>
          <p:cNvPr id="49157" name="Picture 5"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8" name="Picture 6"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9660108"/>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06851"/>
                                        </p:tgtEl>
                                        <p:attrNameLst>
                                          <p:attrName>style.visibility</p:attrName>
                                        </p:attrNameLst>
                                      </p:cBhvr>
                                      <p:to>
                                        <p:strVal val="visible"/>
                                      </p:to>
                                    </p:set>
                                    <p:animEffect transition="in" filter="blinds(horizontal)">
                                      <p:cBhvr>
                                        <p:cTn id="7" dur="500"/>
                                        <p:tgtEl>
                                          <p:spTgt spid="2068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1" grpId="0" animBg="1" autoUpdateAnimBg="0"/>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5108575" y="3175"/>
            <a:ext cx="4038600" cy="549275"/>
          </a:xfrm>
          <a:prstGeom prst="rect">
            <a:avLst/>
          </a:prstGeom>
          <a:gradFill rotWithShape="0">
            <a:gsLst>
              <a:gs pos="0">
                <a:srgbClr val="A6ADC0"/>
              </a:gs>
              <a:gs pos="100000">
                <a:srgbClr val="4D5059"/>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打印子程序：输出</a:t>
            </a:r>
          </a:p>
        </p:txBody>
      </p:sp>
      <p:sp>
        <p:nvSpPr>
          <p:cNvPr id="207875" name="Rectangle 3"/>
          <p:cNvSpPr>
            <a:spLocks noChangeArrowheads="1"/>
          </p:cNvSpPr>
          <p:nvPr/>
        </p:nvSpPr>
        <p:spPr bwMode="auto">
          <a:xfrm>
            <a:off x="484188" y="550863"/>
            <a:ext cx="8178800" cy="5688012"/>
          </a:xfrm>
          <a:prstGeom prst="rect">
            <a:avLst/>
          </a:prstGeo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ffectLst/>
        </p:spPr>
        <p:txBody>
          <a:bodyPr/>
          <a:lstStyle/>
          <a:p>
            <a:pPr marL="342900" indent="-342900" algn="just" defTabSz="895350" fontAlgn="base">
              <a:spcBef>
                <a:spcPct val="20000"/>
              </a:spcBef>
              <a:spcAft>
                <a:spcPct val="0"/>
              </a:spcAft>
              <a:buClr>
                <a:srgbClr val="3333CC"/>
              </a:buClr>
              <a:buSzPct val="60000"/>
              <a:buFont typeface="Wingdings" pitchFamily="2" charset="2"/>
              <a:buNone/>
              <a:tabLst>
                <a:tab pos="1809750" algn="l"/>
                <a:tab pos="4381500" algn="l"/>
              </a:tabLst>
              <a:defRPr/>
            </a:pPr>
            <a:r>
              <a:rPr kumimoji="1" lang="en-US" altLang="zh-CN" sz="3200" b="1">
                <a:solidFill>
                  <a:srgbClr val="3333CC"/>
                </a:solidFill>
                <a:latin typeface="Times New Roman" pitchFamily="18" charset="0"/>
              </a:rPr>
              <a:t>prints	proc</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4381500" algn="l"/>
              </a:tabLst>
              <a:defRPr/>
            </a:pPr>
            <a:r>
              <a:rPr kumimoji="1" lang="en-US" altLang="zh-CN" sz="3200" b="1">
                <a:solidFill>
                  <a:srgbClr val="3333CC"/>
                </a:solidFill>
                <a:latin typeface="Times New Roman" pitchFamily="18" charset="0"/>
              </a:rPr>
              <a:t>		push ax	;</a:t>
            </a:r>
            <a:r>
              <a:rPr kumimoji="1" lang="zh-CN" altLang="en-US" sz="3200" b="1">
                <a:solidFill>
                  <a:srgbClr val="3333CC"/>
                </a:solidFill>
                <a:latin typeface="Times New Roman" pitchFamily="18" charset="0"/>
              </a:rPr>
              <a:t>保护寄存器</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4381500" algn="l"/>
              </a:tabLst>
              <a:defRPr/>
            </a:pPr>
            <a:r>
              <a:rPr kumimoji="1" lang="zh-CN" altLang="en-US" sz="3200" b="1">
                <a:solidFill>
                  <a:srgbClr val="3333CC"/>
                </a:solidFill>
                <a:latin typeface="Times New Roman" pitchFamily="18" charset="0"/>
              </a:rPr>
              <a:t>		</a:t>
            </a:r>
            <a:r>
              <a:rPr kumimoji="1" lang="en-US" altLang="zh-CN" sz="3200" b="1">
                <a:solidFill>
                  <a:srgbClr val="3333CC"/>
                </a:solidFill>
                <a:latin typeface="Times New Roman" pitchFamily="18" charset="0"/>
              </a:rPr>
              <a:t>push dx</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4381500" algn="l"/>
              </a:tabLst>
              <a:defRPr/>
            </a:pPr>
            <a:r>
              <a:rPr kumimoji="1" lang="en-US" altLang="zh-CN" sz="3200" b="1">
                <a:solidFill>
                  <a:srgbClr val="3333CC"/>
                </a:solidFill>
                <a:latin typeface="Times New Roman" pitchFamily="18" charset="0"/>
              </a:rPr>
              <a:t>print1:	</a:t>
            </a:r>
            <a:r>
              <a:rPr kumimoji="1" lang="en-US" altLang="zh-CN" sz="3200" b="1">
                <a:solidFill>
                  <a:srgbClr val="0000FF"/>
                </a:solidFill>
                <a:latin typeface="Times New Roman" pitchFamily="18" charset="0"/>
              </a:rPr>
              <a:t>mov al,[bx]</a:t>
            </a: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取一个数据</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4381500" algn="l"/>
              </a:tabLst>
              <a:defRPr/>
            </a:pPr>
            <a:r>
              <a:rPr kumimoji="1" lang="zh-CN" altLang="en-US" sz="3200" b="1">
                <a:solidFill>
                  <a:srgbClr val="3333CC"/>
                </a:solidFill>
                <a:latin typeface="Times New Roman" pitchFamily="18" charset="0"/>
              </a:rPr>
              <a:t>		</a:t>
            </a:r>
            <a:r>
              <a:rPr kumimoji="1" lang="en-US" altLang="zh-CN" sz="3200" b="1">
                <a:solidFill>
                  <a:srgbClr val="0000FF"/>
                </a:solidFill>
                <a:latin typeface="Times New Roman" pitchFamily="18" charset="0"/>
              </a:rPr>
              <a:t>mov dx,0fff8h</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4381500" algn="l"/>
              </a:tabLst>
              <a:defRPr/>
            </a:pPr>
            <a:r>
              <a:rPr kumimoji="1" lang="en-US" altLang="zh-CN" sz="3200" b="1">
                <a:solidFill>
                  <a:srgbClr val="3333CC"/>
                </a:solidFill>
                <a:latin typeface="Times New Roman" pitchFamily="18" charset="0"/>
              </a:rPr>
              <a:t>		</a:t>
            </a:r>
            <a:r>
              <a:rPr kumimoji="1" lang="en-US" altLang="zh-CN" sz="3200" b="1">
                <a:solidFill>
                  <a:srgbClr val="0000FF"/>
                </a:solidFill>
                <a:latin typeface="Times New Roman" pitchFamily="18" charset="0"/>
              </a:rPr>
              <a:t>out dx,al</a:t>
            </a: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从端口</a:t>
            </a:r>
            <a:r>
              <a:rPr kumimoji="1" lang="en-US" altLang="zh-CN" sz="3200" b="1">
                <a:solidFill>
                  <a:srgbClr val="3333CC"/>
                </a:solidFill>
                <a:latin typeface="Times New Roman" pitchFamily="18" charset="0"/>
              </a:rPr>
              <a:t>A</a:t>
            </a:r>
            <a:r>
              <a:rPr kumimoji="1" lang="zh-CN" altLang="en-US" sz="3200" b="1">
                <a:solidFill>
                  <a:srgbClr val="3333CC"/>
                </a:solidFill>
                <a:latin typeface="Times New Roman" pitchFamily="18" charset="0"/>
              </a:rPr>
              <a:t>输出 </a:t>
            </a:r>
          </a:p>
        </p:txBody>
      </p:sp>
      <p:sp>
        <p:nvSpPr>
          <p:cNvPr id="50180" name="Rectangle 4"/>
          <p:cNvSpPr>
            <a:spLocks noChangeArrowheads="1"/>
          </p:cNvSpPr>
          <p:nvPr/>
        </p:nvSpPr>
        <p:spPr bwMode="auto">
          <a:xfrm>
            <a:off x="0" y="6254750"/>
            <a:ext cx="2235200" cy="622300"/>
          </a:xfrm>
          <a:prstGeom prst="rect">
            <a:avLst/>
          </a:prstGeom>
          <a:gradFill rotWithShape="0">
            <a:gsLst>
              <a:gs pos="0">
                <a:srgbClr val="A6ADC0"/>
              </a:gs>
              <a:gs pos="100000">
                <a:srgbClr val="4D5059"/>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例</a:t>
            </a:r>
            <a:r>
              <a:rPr lang="en-US" altLang="zh-CN" sz="3600" b="0" smtClean="0">
                <a:solidFill>
                  <a:srgbClr val="0000FF"/>
                </a:solidFill>
                <a:ea typeface="隶书" panose="02010509060101010101" pitchFamily="49" charset="-122"/>
              </a:rPr>
              <a:t>11.2</a:t>
            </a:r>
          </a:p>
        </p:txBody>
      </p:sp>
      <p:pic>
        <p:nvPicPr>
          <p:cNvPr id="50181" name="Picture 5"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2" name="Picture 6"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7880" name="Picture 8" descr="2_4"/>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989763" y="4668838"/>
            <a:ext cx="649287"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1959253"/>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07875"/>
                                        </p:tgtEl>
                                        <p:attrNameLst>
                                          <p:attrName>style.visibility</p:attrName>
                                        </p:attrNameLst>
                                      </p:cBhvr>
                                      <p:to>
                                        <p:strVal val="visible"/>
                                      </p:to>
                                    </p:set>
                                    <p:animEffect transition="in" filter="blinds(horizontal)">
                                      <p:cBhvr>
                                        <p:cTn id="7" dur="500"/>
                                        <p:tgtEl>
                                          <p:spTgt spid="207875"/>
                                        </p:tgtEl>
                                      </p:cBhvr>
                                    </p:animEffect>
                                  </p:childTnLst>
                                </p:cTn>
                              </p:par>
                            </p:childTnLst>
                          </p:cTn>
                        </p:par>
                        <p:par>
                          <p:cTn id="8" fill="hold" nodeType="afterGroup">
                            <p:stCondLst>
                              <p:cond delay="500"/>
                            </p:stCondLst>
                            <p:childTnLst>
                              <p:par>
                                <p:cTn id="9" presetID="23" presetClass="entr" presetSubtype="32" fill="hold" nodeType="afterEffect">
                                  <p:stCondLst>
                                    <p:cond delay="1000"/>
                                  </p:stCondLst>
                                  <p:childTnLst>
                                    <p:set>
                                      <p:cBhvr>
                                        <p:cTn id="10" dur="1" fill="hold">
                                          <p:stCondLst>
                                            <p:cond delay="0"/>
                                          </p:stCondLst>
                                        </p:cTn>
                                        <p:tgtEl>
                                          <p:spTgt spid="207880"/>
                                        </p:tgtEl>
                                        <p:attrNameLst>
                                          <p:attrName>style.visibility</p:attrName>
                                        </p:attrNameLst>
                                      </p:cBhvr>
                                      <p:to>
                                        <p:strVal val="visible"/>
                                      </p:to>
                                    </p:set>
                                    <p:anim calcmode="lin" valueType="num">
                                      <p:cBhvr>
                                        <p:cTn id="11" dur="500" fill="hold"/>
                                        <p:tgtEl>
                                          <p:spTgt spid="207880"/>
                                        </p:tgtEl>
                                        <p:attrNameLst>
                                          <p:attrName>ppt_w</p:attrName>
                                        </p:attrNameLst>
                                      </p:cBhvr>
                                      <p:tavLst>
                                        <p:tav tm="0">
                                          <p:val>
                                            <p:strVal val="4*#ppt_w"/>
                                          </p:val>
                                        </p:tav>
                                        <p:tav tm="100000">
                                          <p:val>
                                            <p:strVal val="#ppt_w"/>
                                          </p:val>
                                        </p:tav>
                                      </p:tavLst>
                                    </p:anim>
                                    <p:anim calcmode="lin" valueType="num">
                                      <p:cBhvr>
                                        <p:cTn id="12" dur="500" fill="hold"/>
                                        <p:tgtEl>
                                          <p:spTgt spid="207880"/>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5" grpId="0" animBg="1" autoUpdateAnimBg="0"/>
    </p:bldLst>
  </p:timing>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5108575" y="3175"/>
            <a:ext cx="4038600" cy="549275"/>
          </a:xfrm>
          <a:prstGeom prst="rect">
            <a:avLst/>
          </a:prstGeom>
          <a:gradFill rotWithShape="0">
            <a:gsLst>
              <a:gs pos="0">
                <a:srgbClr val="A6ADC0"/>
              </a:gs>
              <a:gs pos="100000">
                <a:srgbClr val="4D5059"/>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打印子程序：查询</a:t>
            </a:r>
          </a:p>
        </p:txBody>
      </p:sp>
      <p:sp>
        <p:nvSpPr>
          <p:cNvPr id="208899" name="Rectangle 3"/>
          <p:cNvSpPr>
            <a:spLocks noChangeArrowheads="1"/>
          </p:cNvSpPr>
          <p:nvPr/>
        </p:nvSpPr>
        <p:spPr bwMode="auto">
          <a:xfrm>
            <a:off x="484188" y="550863"/>
            <a:ext cx="8178800" cy="5688012"/>
          </a:xfrm>
          <a:prstGeom prst="rect">
            <a:avLst/>
          </a:prstGeo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ffectLst/>
        </p:spPr>
        <p:txBody>
          <a:bodyPr/>
          <a:lstStyle/>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a:solidFill>
                  <a:srgbClr val="3333CC"/>
                </a:solidFill>
                <a:latin typeface="Times New Roman" pitchFamily="18" charset="0"/>
              </a:rPr>
              <a:t>		</a:t>
            </a:r>
            <a:r>
              <a:rPr kumimoji="1" lang="en-US" altLang="zh-CN" sz="3200" b="1">
                <a:solidFill>
                  <a:srgbClr val="0000FF"/>
                </a:solidFill>
                <a:latin typeface="Times New Roman" pitchFamily="18" charset="0"/>
              </a:rPr>
              <a:t>mov dx,0fffch</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a:solidFill>
                  <a:srgbClr val="3333CC"/>
                </a:solidFill>
                <a:latin typeface="Times New Roman" pitchFamily="18" charset="0"/>
              </a:rPr>
              <a:t>print2:	</a:t>
            </a:r>
            <a:r>
              <a:rPr kumimoji="1" lang="en-US" altLang="zh-CN" sz="3200" b="1">
                <a:solidFill>
                  <a:srgbClr val="0000FF"/>
                </a:solidFill>
                <a:latin typeface="Times New Roman" pitchFamily="18" charset="0"/>
              </a:rPr>
              <a:t>in al,dx</a:t>
            </a:r>
            <a:endParaRPr kumimoji="1" lang="en-US" altLang="zh-CN" sz="3200" b="1">
              <a:solidFill>
                <a:srgbClr val="3333CC"/>
              </a:solidFill>
              <a:latin typeface="Times New Roman" pitchFamily="18" charset="0"/>
            </a:endParaRP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a:solidFill>
                  <a:srgbClr val="3333CC"/>
                </a:solidFill>
                <a:latin typeface="Times New Roman" pitchFamily="18" charset="0"/>
              </a:rPr>
              <a:t>		</a:t>
            </a:r>
            <a:r>
              <a:rPr kumimoji="1" lang="en-US" altLang="zh-CN" sz="3200" b="1">
                <a:solidFill>
                  <a:srgbClr val="0000FF"/>
                </a:solidFill>
                <a:latin typeface="Times New Roman" pitchFamily="18" charset="0"/>
              </a:rPr>
              <a:t>test al,80h</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检测（</a:t>
            </a:r>
            <a:r>
              <a:rPr kumimoji="1" lang="en-US" altLang="zh-CN" sz="3200" b="1">
                <a:solidFill>
                  <a:srgbClr val="3333CC"/>
                </a:solidFill>
                <a:latin typeface="Times New Roman" pitchFamily="18" charset="0"/>
              </a:rPr>
              <a:t>PC</a:t>
            </a:r>
            <a:r>
              <a:rPr kumimoji="1" lang="en-US" altLang="zh-CN" sz="3200" b="1">
                <a:solidFill>
                  <a:srgbClr val="3333CC"/>
                </a:solidFill>
                <a:latin typeface="Times New Roman" pitchFamily="18" charset="0"/>
                <a:cs typeface="Times New Roman" pitchFamily="18" charset="0"/>
              </a:rPr>
              <a:t>7</a:t>
            </a:r>
            <a:r>
              <a:rPr kumimoji="1" lang="zh-CN" altLang="en-US" sz="3200" b="1">
                <a:solidFill>
                  <a:srgbClr val="3333CC"/>
                </a:solidFill>
                <a:latin typeface="Times New Roman" pitchFamily="18" charset="0"/>
              </a:rPr>
              <a:t>）为</a:t>
            </a:r>
            <a:r>
              <a:rPr kumimoji="1" lang="en-US" altLang="zh-CN" sz="3200" b="1">
                <a:solidFill>
                  <a:srgbClr val="3333CC"/>
                </a:solidFill>
                <a:latin typeface="Times New Roman" pitchFamily="18" charset="0"/>
              </a:rPr>
              <a:t>1</a:t>
            </a:r>
            <a:r>
              <a:rPr kumimoji="1" lang="zh-CN" altLang="en-US" sz="3200" b="1">
                <a:solidFill>
                  <a:srgbClr val="3333CC"/>
                </a:solidFill>
                <a:latin typeface="Times New Roman" pitchFamily="18" charset="0"/>
              </a:rPr>
              <a:t>否</a:t>
            </a:r>
            <a:r>
              <a:rPr kumimoji="1" lang="en-US" altLang="zh-CN" sz="3200" b="1">
                <a:solidFill>
                  <a:srgbClr val="3333CC"/>
                </a:solidFill>
                <a:latin typeface="Times New Roman" pitchFamily="18" charset="0"/>
              </a:rPr>
              <a:t>?</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a:solidFill>
                  <a:srgbClr val="3333CC"/>
                </a:solidFill>
                <a:latin typeface="Times New Roman" pitchFamily="18" charset="0"/>
              </a:rPr>
              <a:t>		</a:t>
            </a:r>
            <a:r>
              <a:rPr kumimoji="1" lang="en-US" altLang="zh-CN" sz="3200" b="1">
                <a:solidFill>
                  <a:srgbClr val="0000FF"/>
                </a:solidFill>
                <a:latin typeface="Times New Roman" pitchFamily="18" charset="0"/>
              </a:rPr>
              <a:t>jz print2</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为</a:t>
            </a:r>
            <a:r>
              <a:rPr kumimoji="1" lang="en-US" altLang="zh-CN" sz="3200" b="1">
                <a:solidFill>
                  <a:srgbClr val="3333CC"/>
                </a:solidFill>
                <a:latin typeface="Times New Roman" pitchFamily="18" charset="0"/>
              </a:rPr>
              <a:t>0</a:t>
            </a:r>
            <a:r>
              <a:rPr kumimoji="1" lang="zh-CN" altLang="en-US" sz="3200" b="1">
                <a:solidFill>
                  <a:srgbClr val="3333CC"/>
                </a:solidFill>
                <a:latin typeface="Times New Roman" pitchFamily="18" charset="0"/>
              </a:rPr>
              <a:t>，说明打印机没有响应，继续检测 </a:t>
            </a:r>
          </a:p>
        </p:txBody>
      </p:sp>
      <p:sp>
        <p:nvSpPr>
          <p:cNvPr id="51204" name="Rectangle 4"/>
          <p:cNvSpPr>
            <a:spLocks noChangeArrowheads="1"/>
          </p:cNvSpPr>
          <p:nvPr/>
        </p:nvSpPr>
        <p:spPr bwMode="auto">
          <a:xfrm>
            <a:off x="0" y="6254750"/>
            <a:ext cx="2235200" cy="622300"/>
          </a:xfrm>
          <a:prstGeom prst="rect">
            <a:avLst/>
          </a:prstGeom>
          <a:gradFill rotWithShape="0">
            <a:gsLst>
              <a:gs pos="0">
                <a:srgbClr val="A6ADC0"/>
              </a:gs>
              <a:gs pos="100000">
                <a:srgbClr val="4D5059"/>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例</a:t>
            </a:r>
            <a:r>
              <a:rPr lang="en-US" altLang="zh-CN" sz="3600" b="0" smtClean="0">
                <a:solidFill>
                  <a:srgbClr val="0000FF"/>
                </a:solidFill>
                <a:ea typeface="隶书" panose="02010509060101010101" pitchFamily="49" charset="-122"/>
              </a:rPr>
              <a:t>11.2</a:t>
            </a:r>
          </a:p>
        </p:txBody>
      </p:sp>
      <p:pic>
        <p:nvPicPr>
          <p:cNvPr id="51205" name="Picture 5"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Picture 6"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8903" name="Picture 7" descr="2_4"/>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989763" y="4668838"/>
            <a:ext cx="649287"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4145608"/>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08899"/>
                                        </p:tgtEl>
                                        <p:attrNameLst>
                                          <p:attrName>style.visibility</p:attrName>
                                        </p:attrNameLst>
                                      </p:cBhvr>
                                      <p:to>
                                        <p:strVal val="visible"/>
                                      </p:to>
                                    </p:set>
                                    <p:animEffect transition="in" filter="blinds(horizontal)">
                                      <p:cBhvr>
                                        <p:cTn id="7" dur="500"/>
                                        <p:tgtEl>
                                          <p:spTgt spid="208899"/>
                                        </p:tgtEl>
                                      </p:cBhvr>
                                    </p:animEffect>
                                  </p:childTnLst>
                                </p:cTn>
                              </p:par>
                            </p:childTnLst>
                          </p:cTn>
                        </p:par>
                        <p:par>
                          <p:cTn id="8" fill="hold" nodeType="afterGroup">
                            <p:stCondLst>
                              <p:cond delay="500"/>
                            </p:stCondLst>
                            <p:childTnLst>
                              <p:par>
                                <p:cTn id="9" presetID="23" presetClass="entr" presetSubtype="32" fill="hold" nodeType="afterEffect">
                                  <p:stCondLst>
                                    <p:cond delay="1000"/>
                                  </p:stCondLst>
                                  <p:childTnLst>
                                    <p:set>
                                      <p:cBhvr>
                                        <p:cTn id="10" dur="1" fill="hold">
                                          <p:stCondLst>
                                            <p:cond delay="0"/>
                                          </p:stCondLst>
                                        </p:cTn>
                                        <p:tgtEl>
                                          <p:spTgt spid="208903"/>
                                        </p:tgtEl>
                                        <p:attrNameLst>
                                          <p:attrName>style.visibility</p:attrName>
                                        </p:attrNameLst>
                                      </p:cBhvr>
                                      <p:to>
                                        <p:strVal val="visible"/>
                                      </p:to>
                                    </p:set>
                                    <p:anim calcmode="lin" valueType="num">
                                      <p:cBhvr>
                                        <p:cTn id="11" dur="500" fill="hold"/>
                                        <p:tgtEl>
                                          <p:spTgt spid="208903"/>
                                        </p:tgtEl>
                                        <p:attrNameLst>
                                          <p:attrName>ppt_w</p:attrName>
                                        </p:attrNameLst>
                                      </p:cBhvr>
                                      <p:tavLst>
                                        <p:tav tm="0">
                                          <p:val>
                                            <p:strVal val="4*#ppt_w"/>
                                          </p:val>
                                        </p:tav>
                                        <p:tav tm="100000">
                                          <p:val>
                                            <p:strVal val="#ppt_w"/>
                                          </p:val>
                                        </p:tav>
                                      </p:tavLst>
                                    </p:anim>
                                    <p:anim calcmode="lin" valueType="num">
                                      <p:cBhvr>
                                        <p:cTn id="12" dur="500" fill="hold"/>
                                        <p:tgtEl>
                                          <p:spTgt spid="208903"/>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899" grpId="0" animBg="1" autoUpdateAnimBg="0"/>
    </p:bldLst>
  </p:timing>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5108575" y="3175"/>
            <a:ext cx="4038600" cy="549275"/>
          </a:xfrm>
          <a:prstGeom prst="rect">
            <a:avLst/>
          </a:prstGeom>
          <a:gradFill rotWithShape="0">
            <a:gsLst>
              <a:gs pos="0">
                <a:srgbClr val="A6ADC0"/>
              </a:gs>
              <a:gs pos="100000">
                <a:srgbClr val="4D5059"/>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打印子程序：返回</a:t>
            </a:r>
          </a:p>
        </p:txBody>
      </p:sp>
      <p:sp>
        <p:nvSpPr>
          <p:cNvPr id="209923" name="Rectangle 3"/>
          <p:cNvSpPr>
            <a:spLocks noChangeArrowheads="1"/>
          </p:cNvSpPr>
          <p:nvPr/>
        </p:nvSpPr>
        <p:spPr bwMode="auto">
          <a:xfrm>
            <a:off x="484188" y="550863"/>
            <a:ext cx="8178800" cy="5688012"/>
          </a:xfrm>
          <a:prstGeom prst="rect">
            <a:avLst/>
          </a:prstGeo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ffectLst/>
        </p:spPr>
        <p:txBody>
          <a:bodyPr/>
          <a:lstStyle/>
          <a:p>
            <a:pPr marL="342900" indent="-342900" algn="just" defTabSz="895350" fontAlgn="base">
              <a:spcBef>
                <a:spcPct val="20000"/>
              </a:spcBef>
              <a:spcAft>
                <a:spcPct val="0"/>
              </a:spcAft>
              <a:buClr>
                <a:srgbClr val="3333CC"/>
              </a:buClr>
              <a:buSzPct val="60000"/>
              <a:buFont typeface="Wingdings" pitchFamily="2" charset="2"/>
              <a:buNone/>
              <a:tabLst>
                <a:tab pos="1809750" algn="l"/>
                <a:tab pos="3619500" algn="l"/>
              </a:tabLst>
              <a:defRPr/>
            </a:pPr>
            <a:r>
              <a:rPr kumimoji="1" lang="en-US" altLang="zh-CN" sz="3200" b="1">
                <a:solidFill>
                  <a:srgbClr val="3333CC"/>
                </a:solidFill>
                <a:latin typeface="Times New Roman" pitchFamily="18" charset="0"/>
              </a:rPr>
              <a:t>		inc bx</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3619500" algn="l"/>
              </a:tabLst>
              <a:defRPr/>
            </a:pP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为</a:t>
            </a:r>
            <a:r>
              <a:rPr kumimoji="1" lang="en-US" altLang="zh-CN" sz="3200" b="1">
                <a:solidFill>
                  <a:srgbClr val="3333CC"/>
                </a:solidFill>
                <a:latin typeface="Times New Roman" pitchFamily="18" charset="0"/>
              </a:rPr>
              <a:t>1</a:t>
            </a:r>
            <a:r>
              <a:rPr kumimoji="1" lang="zh-CN" altLang="en-US" sz="3200" b="1">
                <a:solidFill>
                  <a:srgbClr val="3333CC"/>
                </a:solidFill>
                <a:latin typeface="Times New Roman" pitchFamily="18" charset="0"/>
              </a:rPr>
              <a:t>，说明打印机已接受数据</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3619500" algn="l"/>
              </a:tabLst>
              <a:defRPr/>
            </a:pPr>
            <a:r>
              <a:rPr kumimoji="1" lang="zh-CN" altLang="en-US" sz="3200" b="1">
                <a:solidFill>
                  <a:srgbClr val="3333CC"/>
                </a:solidFill>
                <a:latin typeface="Times New Roman" pitchFamily="18" charset="0"/>
              </a:rPr>
              <a:t>		</a:t>
            </a:r>
            <a:r>
              <a:rPr kumimoji="1" lang="en-US" altLang="zh-CN" sz="3200" b="1">
                <a:solidFill>
                  <a:srgbClr val="3333CC"/>
                </a:solidFill>
                <a:latin typeface="Times New Roman" pitchFamily="18" charset="0"/>
              </a:rPr>
              <a:t>loop print1</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3619500" algn="l"/>
              </a:tabLst>
              <a:defRPr/>
            </a:pP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准备取下一个数据输出</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3619500" algn="l"/>
              </a:tabLst>
              <a:defRPr/>
            </a:pPr>
            <a:r>
              <a:rPr kumimoji="1" lang="zh-CN" altLang="en-US" sz="3200" b="1">
                <a:solidFill>
                  <a:srgbClr val="3333CC"/>
                </a:solidFill>
                <a:latin typeface="Times New Roman" pitchFamily="18" charset="0"/>
              </a:rPr>
              <a:t>		</a:t>
            </a:r>
            <a:r>
              <a:rPr kumimoji="1" lang="en-US" altLang="zh-CN" sz="3200" b="1">
                <a:solidFill>
                  <a:srgbClr val="3333CC"/>
                </a:solidFill>
                <a:latin typeface="Times New Roman" pitchFamily="18" charset="0"/>
              </a:rPr>
              <a:t>pop dx	;</a:t>
            </a:r>
            <a:r>
              <a:rPr kumimoji="1" lang="zh-CN" altLang="en-US" sz="3200" b="1">
                <a:solidFill>
                  <a:srgbClr val="3333CC"/>
                </a:solidFill>
                <a:latin typeface="Times New Roman" pitchFamily="18" charset="0"/>
              </a:rPr>
              <a:t>打印结束，恢复寄存器</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3619500" algn="l"/>
              </a:tabLst>
              <a:defRPr/>
            </a:pPr>
            <a:r>
              <a:rPr kumimoji="1" lang="zh-CN" altLang="en-US" sz="3200" b="1">
                <a:solidFill>
                  <a:srgbClr val="3333CC"/>
                </a:solidFill>
                <a:latin typeface="Times New Roman" pitchFamily="18" charset="0"/>
              </a:rPr>
              <a:t>		</a:t>
            </a:r>
            <a:r>
              <a:rPr kumimoji="1" lang="en-US" altLang="zh-CN" sz="3200" b="1">
                <a:solidFill>
                  <a:srgbClr val="3333CC"/>
                </a:solidFill>
                <a:latin typeface="Times New Roman" pitchFamily="18" charset="0"/>
              </a:rPr>
              <a:t>pop ax</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3619500" algn="l"/>
              </a:tabLst>
              <a:defRPr/>
            </a:pPr>
            <a:r>
              <a:rPr kumimoji="1" lang="en-US" altLang="zh-CN" sz="3200" b="1">
                <a:solidFill>
                  <a:srgbClr val="3333CC"/>
                </a:solidFill>
                <a:latin typeface="Times New Roman" pitchFamily="18" charset="0"/>
              </a:rPr>
              <a:t>		ret	;</a:t>
            </a:r>
            <a:r>
              <a:rPr kumimoji="1" lang="zh-CN" altLang="en-US" sz="3200" b="1">
                <a:solidFill>
                  <a:srgbClr val="3333CC"/>
                </a:solidFill>
                <a:latin typeface="Times New Roman" pitchFamily="18" charset="0"/>
              </a:rPr>
              <a:t>返回</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3619500" algn="l"/>
              </a:tabLst>
              <a:defRPr/>
            </a:pPr>
            <a:r>
              <a:rPr kumimoji="1" lang="en-US" altLang="zh-CN" sz="3200" b="1">
                <a:solidFill>
                  <a:srgbClr val="3333CC"/>
                </a:solidFill>
                <a:latin typeface="Times New Roman" pitchFamily="18" charset="0"/>
              </a:rPr>
              <a:t>prints	endp</a:t>
            </a:r>
          </a:p>
        </p:txBody>
      </p:sp>
      <p:sp>
        <p:nvSpPr>
          <p:cNvPr id="52228" name="Rectangle 4"/>
          <p:cNvSpPr>
            <a:spLocks noChangeArrowheads="1"/>
          </p:cNvSpPr>
          <p:nvPr/>
        </p:nvSpPr>
        <p:spPr bwMode="auto">
          <a:xfrm>
            <a:off x="0" y="6254750"/>
            <a:ext cx="2235200" cy="622300"/>
          </a:xfrm>
          <a:prstGeom prst="rect">
            <a:avLst/>
          </a:prstGeom>
          <a:gradFill rotWithShape="0">
            <a:gsLst>
              <a:gs pos="0">
                <a:srgbClr val="A6ADC0"/>
              </a:gs>
              <a:gs pos="100000">
                <a:srgbClr val="4D5059"/>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例</a:t>
            </a:r>
            <a:r>
              <a:rPr lang="en-US" altLang="zh-CN" sz="3600" b="0" smtClean="0">
                <a:solidFill>
                  <a:srgbClr val="0000FF"/>
                </a:solidFill>
                <a:ea typeface="隶书" panose="02010509060101010101" pitchFamily="49" charset="-122"/>
              </a:rPr>
              <a:t>11.2</a:t>
            </a:r>
          </a:p>
        </p:txBody>
      </p:sp>
      <p:pic>
        <p:nvPicPr>
          <p:cNvPr id="52229" name="Picture 5"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6"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928" name="Picture 8" descr="2_4"/>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989763" y="4668838"/>
            <a:ext cx="649287"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7856604"/>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09923"/>
                                        </p:tgtEl>
                                        <p:attrNameLst>
                                          <p:attrName>style.visibility</p:attrName>
                                        </p:attrNameLst>
                                      </p:cBhvr>
                                      <p:to>
                                        <p:strVal val="visible"/>
                                      </p:to>
                                    </p:set>
                                    <p:animEffect transition="in" filter="blinds(horizontal)">
                                      <p:cBhvr>
                                        <p:cTn id="7" dur="500"/>
                                        <p:tgtEl>
                                          <p:spTgt spid="209923"/>
                                        </p:tgtEl>
                                      </p:cBhvr>
                                    </p:animEffect>
                                  </p:childTnLst>
                                </p:cTn>
                              </p:par>
                            </p:childTnLst>
                          </p:cTn>
                        </p:par>
                        <p:par>
                          <p:cTn id="8" fill="hold" nodeType="afterGroup">
                            <p:stCondLst>
                              <p:cond delay="500"/>
                            </p:stCondLst>
                            <p:childTnLst>
                              <p:par>
                                <p:cTn id="9" presetID="23" presetClass="entr" presetSubtype="32" fill="hold" nodeType="afterEffect">
                                  <p:stCondLst>
                                    <p:cond delay="1000"/>
                                  </p:stCondLst>
                                  <p:childTnLst>
                                    <p:set>
                                      <p:cBhvr>
                                        <p:cTn id="10" dur="1" fill="hold">
                                          <p:stCondLst>
                                            <p:cond delay="0"/>
                                          </p:stCondLst>
                                        </p:cTn>
                                        <p:tgtEl>
                                          <p:spTgt spid="209928"/>
                                        </p:tgtEl>
                                        <p:attrNameLst>
                                          <p:attrName>style.visibility</p:attrName>
                                        </p:attrNameLst>
                                      </p:cBhvr>
                                      <p:to>
                                        <p:strVal val="visible"/>
                                      </p:to>
                                    </p:set>
                                    <p:anim calcmode="lin" valueType="num">
                                      <p:cBhvr>
                                        <p:cTn id="11" dur="500" fill="hold"/>
                                        <p:tgtEl>
                                          <p:spTgt spid="209928"/>
                                        </p:tgtEl>
                                        <p:attrNameLst>
                                          <p:attrName>ppt_w</p:attrName>
                                        </p:attrNameLst>
                                      </p:cBhvr>
                                      <p:tavLst>
                                        <p:tav tm="0">
                                          <p:val>
                                            <p:strVal val="4*#ppt_w"/>
                                          </p:val>
                                        </p:tav>
                                        <p:tav tm="100000">
                                          <p:val>
                                            <p:strVal val="#ppt_w"/>
                                          </p:val>
                                        </p:tav>
                                      </p:tavLst>
                                    </p:anim>
                                    <p:anim calcmode="lin" valueType="num">
                                      <p:cBhvr>
                                        <p:cTn id="12" dur="500" fill="hold"/>
                                        <p:tgtEl>
                                          <p:spTgt spid="20992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animBg="1" autoUpdateAnimBg="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altLang="zh-CN" sz="3600" smtClean="0"/>
              <a:t>11.2.4  </a:t>
            </a:r>
            <a:r>
              <a:rPr lang="zh-CN" altLang="en-US" sz="3600" smtClean="0"/>
              <a:t>双机并行通信接口</a:t>
            </a:r>
          </a:p>
        </p:txBody>
      </p:sp>
      <p:pic>
        <p:nvPicPr>
          <p:cNvPr id="53251" name="Picture 4"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2" name="Picture 5"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3253" name="Group 22"/>
          <p:cNvGrpSpPr>
            <a:grpSpLocks/>
          </p:cNvGrpSpPr>
          <p:nvPr/>
        </p:nvGrpSpPr>
        <p:grpSpPr bwMode="auto">
          <a:xfrm>
            <a:off x="1393825" y="1922463"/>
            <a:ext cx="6243638" cy="3344862"/>
            <a:chOff x="923" y="1347"/>
            <a:chExt cx="3933" cy="2107"/>
          </a:xfrm>
        </p:grpSpPr>
        <p:sp>
          <p:nvSpPr>
            <p:cNvPr id="53255" name="Line 6"/>
            <p:cNvSpPr>
              <a:spLocks noChangeShapeType="1"/>
            </p:cNvSpPr>
            <p:nvPr/>
          </p:nvSpPr>
          <p:spPr bwMode="auto">
            <a:xfrm>
              <a:off x="2403" y="2989"/>
              <a:ext cx="844" cy="3"/>
            </a:xfrm>
            <a:prstGeom prst="line">
              <a:avLst/>
            </a:prstGeom>
            <a:noFill/>
            <a:ln w="28575">
              <a:solidFill>
                <a:srgbClr val="000000"/>
              </a:solidFill>
              <a:round/>
              <a:headEnd type="none" w="sm" len="sm"/>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53256" name="Line 7"/>
            <p:cNvSpPr>
              <a:spLocks noChangeShapeType="1"/>
            </p:cNvSpPr>
            <p:nvPr/>
          </p:nvSpPr>
          <p:spPr bwMode="auto">
            <a:xfrm flipH="1">
              <a:off x="2403" y="2649"/>
              <a:ext cx="844" cy="0"/>
            </a:xfrm>
            <a:prstGeom prst="line">
              <a:avLst/>
            </a:prstGeom>
            <a:noFill/>
            <a:ln w="28575">
              <a:solidFill>
                <a:srgbClr val="000000"/>
              </a:solidFill>
              <a:round/>
              <a:headEnd type="none" w="sm" len="sm"/>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53257" name="Rectangle 8"/>
            <p:cNvSpPr>
              <a:spLocks noChangeArrowheads="1"/>
            </p:cNvSpPr>
            <p:nvPr/>
          </p:nvSpPr>
          <p:spPr bwMode="auto">
            <a:xfrm>
              <a:off x="1122" y="2138"/>
              <a:ext cx="1241" cy="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PA</a:t>
              </a:r>
              <a:r>
                <a:rPr kumimoji="0" lang="en-US" altLang="zh-CN" sz="2000" smtClean="0">
                  <a:solidFill>
                    <a:srgbClr val="000000"/>
                  </a:solidFill>
                  <a:latin typeface="Times New Roman" panose="02020603050405020304" pitchFamily="18" charset="0"/>
                </a:rPr>
                <a:t>0</a:t>
              </a:r>
              <a:r>
                <a:rPr kumimoji="0" lang="zh-CN" altLang="en-US" sz="2400" smtClean="0">
                  <a:solidFill>
                    <a:srgbClr val="000000"/>
                  </a:solidFill>
                  <a:latin typeface="Times New Roman" panose="02020603050405020304" pitchFamily="18" charset="0"/>
                </a:rPr>
                <a:t>～</a:t>
              </a:r>
              <a:r>
                <a:rPr kumimoji="0" lang="en-US" altLang="zh-CN" sz="2400" smtClean="0">
                  <a:solidFill>
                    <a:srgbClr val="000000"/>
                  </a:solidFill>
                  <a:latin typeface="Times New Roman" panose="02020603050405020304" pitchFamily="18" charset="0"/>
                </a:rPr>
                <a:t>PA</a:t>
              </a:r>
              <a:r>
                <a:rPr kumimoji="0" lang="en-US" altLang="zh-CN" sz="2000" smtClean="0">
                  <a:solidFill>
                    <a:srgbClr val="000000"/>
                  </a:solidFill>
                  <a:latin typeface="Times New Roman" panose="02020603050405020304" pitchFamily="18" charset="0"/>
                </a:rPr>
                <a:t>7</a:t>
              </a:r>
            </a:p>
          </p:txBody>
        </p:sp>
        <p:sp>
          <p:nvSpPr>
            <p:cNvPr id="53258" name="Rectangle 9"/>
            <p:cNvSpPr>
              <a:spLocks noChangeArrowheads="1"/>
            </p:cNvSpPr>
            <p:nvPr/>
          </p:nvSpPr>
          <p:spPr bwMode="auto">
            <a:xfrm>
              <a:off x="1144" y="2547"/>
              <a:ext cx="1241"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PC</a:t>
              </a:r>
              <a:r>
                <a:rPr kumimoji="0" lang="en-US" altLang="zh-CN" sz="2000" smtClean="0">
                  <a:solidFill>
                    <a:srgbClr val="000000"/>
                  </a:solidFill>
                  <a:latin typeface="Times New Roman" panose="02020603050405020304" pitchFamily="18" charset="0"/>
                </a:rPr>
                <a:t>4</a:t>
              </a:r>
            </a:p>
          </p:txBody>
        </p:sp>
        <p:sp>
          <p:nvSpPr>
            <p:cNvPr id="53259" name="Rectangle 10"/>
            <p:cNvSpPr>
              <a:spLocks noChangeArrowheads="1"/>
            </p:cNvSpPr>
            <p:nvPr/>
          </p:nvSpPr>
          <p:spPr bwMode="auto">
            <a:xfrm>
              <a:off x="1122" y="2864"/>
              <a:ext cx="1241" cy="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PC</a:t>
              </a:r>
              <a:r>
                <a:rPr kumimoji="0" lang="en-US" altLang="zh-CN" sz="2000" smtClean="0">
                  <a:solidFill>
                    <a:srgbClr val="000000"/>
                  </a:solidFill>
                  <a:latin typeface="Times New Roman" panose="02020603050405020304" pitchFamily="18" charset="0"/>
                </a:rPr>
                <a:t>0</a:t>
              </a:r>
            </a:p>
          </p:txBody>
        </p:sp>
        <p:sp>
          <p:nvSpPr>
            <p:cNvPr id="53260" name="Rectangle 11"/>
            <p:cNvSpPr>
              <a:spLocks noChangeArrowheads="1"/>
            </p:cNvSpPr>
            <p:nvPr/>
          </p:nvSpPr>
          <p:spPr bwMode="auto">
            <a:xfrm>
              <a:off x="923" y="1835"/>
              <a:ext cx="1237"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8255A</a:t>
              </a:r>
            </a:p>
          </p:txBody>
        </p:sp>
        <p:sp>
          <p:nvSpPr>
            <p:cNvPr id="53261" name="Rectangle 12"/>
            <p:cNvSpPr>
              <a:spLocks noChangeArrowheads="1"/>
            </p:cNvSpPr>
            <p:nvPr/>
          </p:nvSpPr>
          <p:spPr bwMode="auto">
            <a:xfrm>
              <a:off x="3354" y="1347"/>
              <a:ext cx="1502" cy="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甲方（发送）</a:t>
              </a:r>
            </a:p>
          </p:txBody>
        </p:sp>
        <p:sp>
          <p:nvSpPr>
            <p:cNvPr id="53262" name="Rectangle 13"/>
            <p:cNvSpPr>
              <a:spLocks noChangeArrowheads="1"/>
            </p:cNvSpPr>
            <p:nvPr/>
          </p:nvSpPr>
          <p:spPr bwMode="auto">
            <a:xfrm>
              <a:off x="967" y="1826"/>
              <a:ext cx="1414" cy="1628"/>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53263" name="Rectangle 14"/>
            <p:cNvSpPr>
              <a:spLocks noChangeArrowheads="1"/>
            </p:cNvSpPr>
            <p:nvPr/>
          </p:nvSpPr>
          <p:spPr bwMode="auto">
            <a:xfrm>
              <a:off x="3265" y="1795"/>
              <a:ext cx="1495" cy="1659"/>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53264" name="Rectangle 15"/>
            <p:cNvSpPr>
              <a:spLocks noChangeArrowheads="1"/>
            </p:cNvSpPr>
            <p:nvPr/>
          </p:nvSpPr>
          <p:spPr bwMode="auto">
            <a:xfrm>
              <a:off x="3354" y="2138"/>
              <a:ext cx="1241" cy="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PA</a:t>
              </a:r>
              <a:r>
                <a:rPr kumimoji="0" lang="en-US" altLang="zh-CN" sz="2000" smtClean="0">
                  <a:solidFill>
                    <a:srgbClr val="000000"/>
                  </a:solidFill>
                  <a:latin typeface="Times New Roman" panose="02020603050405020304" pitchFamily="18" charset="0"/>
                </a:rPr>
                <a:t>0</a:t>
              </a:r>
              <a:r>
                <a:rPr kumimoji="0" lang="zh-CN" altLang="en-US" sz="2400" smtClean="0">
                  <a:solidFill>
                    <a:srgbClr val="000000"/>
                  </a:solidFill>
                  <a:latin typeface="Times New Roman" panose="02020603050405020304" pitchFamily="18" charset="0"/>
                </a:rPr>
                <a:t>～</a:t>
              </a:r>
              <a:r>
                <a:rPr kumimoji="0" lang="en-US" altLang="zh-CN" sz="2400" smtClean="0">
                  <a:solidFill>
                    <a:srgbClr val="000000"/>
                  </a:solidFill>
                  <a:latin typeface="Times New Roman" panose="02020603050405020304" pitchFamily="18" charset="0"/>
                </a:rPr>
                <a:t>PA</a:t>
              </a:r>
              <a:r>
                <a:rPr kumimoji="0" lang="en-US" altLang="zh-CN" sz="2000" smtClean="0">
                  <a:solidFill>
                    <a:srgbClr val="000000"/>
                  </a:solidFill>
                  <a:latin typeface="Times New Roman" panose="02020603050405020304" pitchFamily="18" charset="0"/>
                </a:rPr>
                <a:t>7</a:t>
              </a:r>
            </a:p>
          </p:txBody>
        </p:sp>
        <p:sp>
          <p:nvSpPr>
            <p:cNvPr id="53265" name="Rectangle 16"/>
            <p:cNvSpPr>
              <a:spLocks noChangeArrowheads="1"/>
            </p:cNvSpPr>
            <p:nvPr/>
          </p:nvSpPr>
          <p:spPr bwMode="auto">
            <a:xfrm>
              <a:off x="3354" y="2530"/>
              <a:ext cx="1241"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PC</a:t>
              </a:r>
              <a:r>
                <a:rPr kumimoji="0" lang="en-US" altLang="zh-CN" sz="2000" smtClean="0">
                  <a:solidFill>
                    <a:srgbClr val="000000"/>
                  </a:solidFill>
                  <a:latin typeface="Times New Roman" panose="02020603050405020304" pitchFamily="18" charset="0"/>
                </a:rPr>
                <a:t>7</a:t>
              </a:r>
            </a:p>
          </p:txBody>
        </p:sp>
        <p:sp>
          <p:nvSpPr>
            <p:cNvPr id="53266" name="Rectangle 17"/>
            <p:cNvSpPr>
              <a:spLocks noChangeArrowheads="1"/>
            </p:cNvSpPr>
            <p:nvPr/>
          </p:nvSpPr>
          <p:spPr bwMode="auto">
            <a:xfrm>
              <a:off x="3354" y="2864"/>
              <a:ext cx="1241" cy="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PC</a:t>
              </a:r>
              <a:r>
                <a:rPr kumimoji="0" lang="en-US" altLang="zh-CN" sz="2000" smtClean="0">
                  <a:solidFill>
                    <a:srgbClr val="000000"/>
                  </a:solidFill>
                  <a:latin typeface="Times New Roman" panose="02020603050405020304" pitchFamily="18" charset="0"/>
                </a:rPr>
                <a:t>6</a:t>
              </a:r>
            </a:p>
          </p:txBody>
        </p:sp>
        <p:sp>
          <p:nvSpPr>
            <p:cNvPr id="53267" name="Rectangle 18"/>
            <p:cNvSpPr>
              <a:spLocks noChangeArrowheads="1"/>
            </p:cNvSpPr>
            <p:nvPr/>
          </p:nvSpPr>
          <p:spPr bwMode="auto">
            <a:xfrm>
              <a:off x="3619" y="1826"/>
              <a:ext cx="1237"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8255A</a:t>
              </a:r>
            </a:p>
          </p:txBody>
        </p:sp>
        <p:sp>
          <p:nvSpPr>
            <p:cNvPr id="53268" name="Rectangle 19"/>
            <p:cNvSpPr>
              <a:spLocks noChangeArrowheads="1"/>
            </p:cNvSpPr>
            <p:nvPr/>
          </p:nvSpPr>
          <p:spPr bwMode="auto">
            <a:xfrm>
              <a:off x="945" y="1356"/>
              <a:ext cx="1503" cy="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已方（接收）</a:t>
              </a:r>
            </a:p>
          </p:txBody>
        </p:sp>
        <p:sp>
          <p:nvSpPr>
            <p:cNvPr id="53269" name="Line 20"/>
            <p:cNvSpPr>
              <a:spLocks noChangeShapeType="1"/>
            </p:cNvSpPr>
            <p:nvPr/>
          </p:nvSpPr>
          <p:spPr bwMode="auto">
            <a:xfrm flipH="1">
              <a:off x="2403" y="2266"/>
              <a:ext cx="844" cy="3"/>
            </a:xfrm>
            <a:prstGeom prst="line">
              <a:avLst/>
            </a:prstGeom>
            <a:noFill/>
            <a:ln w="28575">
              <a:solidFill>
                <a:srgbClr val="000000"/>
              </a:solidFill>
              <a:round/>
              <a:headEnd type="none" w="sm" len="sm"/>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pic>
        <p:nvPicPr>
          <p:cNvPr id="192535" name="Picture 23" descr="CNECT"/>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769225" y="5349875"/>
            <a:ext cx="630238"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6404751"/>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32" fill="hold" nodeType="afterEffect">
                                  <p:stCondLst>
                                    <p:cond delay="1000"/>
                                  </p:stCondLst>
                                  <p:childTnLst>
                                    <p:set>
                                      <p:cBhvr>
                                        <p:cTn id="6" dur="1" fill="hold">
                                          <p:stCondLst>
                                            <p:cond delay="0"/>
                                          </p:stCondLst>
                                        </p:cTn>
                                        <p:tgtEl>
                                          <p:spTgt spid="192535"/>
                                        </p:tgtEl>
                                        <p:attrNameLst>
                                          <p:attrName>style.visibility</p:attrName>
                                        </p:attrNameLst>
                                      </p:cBhvr>
                                      <p:to>
                                        <p:strVal val="visible"/>
                                      </p:to>
                                    </p:set>
                                    <p:anim calcmode="lin" valueType="num">
                                      <p:cBhvr>
                                        <p:cTn id="7" dur="500" fill="hold"/>
                                        <p:tgtEl>
                                          <p:spTgt spid="192535"/>
                                        </p:tgtEl>
                                        <p:attrNameLst>
                                          <p:attrName>ppt_w</p:attrName>
                                        </p:attrNameLst>
                                      </p:cBhvr>
                                      <p:tavLst>
                                        <p:tav tm="0">
                                          <p:val>
                                            <p:strVal val="4*#ppt_w"/>
                                          </p:val>
                                        </p:tav>
                                        <p:tav tm="100000">
                                          <p:val>
                                            <p:strVal val="#ppt_w"/>
                                          </p:val>
                                        </p:tav>
                                      </p:tavLst>
                                    </p:anim>
                                    <p:anim calcmode="lin" valueType="num">
                                      <p:cBhvr>
                                        <p:cTn id="8" dur="500" fill="hold"/>
                                        <p:tgtEl>
                                          <p:spTgt spid="192535"/>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274" name="Rectangle 2"/>
          <p:cNvSpPr>
            <a:spLocks noChangeArrowheads="1"/>
          </p:cNvSpPr>
          <p:nvPr/>
        </p:nvSpPr>
        <p:spPr bwMode="auto">
          <a:xfrm>
            <a:off x="5589588" y="3175"/>
            <a:ext cx="3557587" cy="549275"/>
          </a:xfrm>
          <a:prstGeom prst="rect">
            <a:avLst/>
          </a:prstGeom>
          <a:gradFill rotWithShape="0">
            <a:gsLst>
              <a:gs pos="0">
                <a:srgbClr val="A6ADC0"/>
              </a:gs>
              <a:gs pos="100000">
                <a:srgbClr val="4D5059"/>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甲机的初始化</a:t>
            </a:r>
          </a:p>
        </p:txBody>
      </p:sp>
      <p:sp>
        <p:nvSpPr>
          <p:cNvPr id="211971" name="Rectangle 3"/>
          <p:cNvSpPr>
            <a:spLocks noChangeArrowheads="1"/>
          </p:cNvSpPr>
          <p:nvPr/>
        </p:nvSpPr>
        <p:spPr bwMode="auto">
          <a:xfrm>
            <a:off x="484188" y="550863"/>
            <a:ext cx="8178800" cy="5688012"/>
          </a:xfrm>
          <a:prstGeom prst="rect">
            <a:avLst/>
          </a:prstGeo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ffectLst/>
        </p:spPr>
        <p:txBody>
          <a:bodyPr/>
          <a:lstStyle/>
          <a:p>
            <a:pPr marL="342900" indent="-342900" algn="just" defTabSz="895350" fontAlgn="base">
              <a:spcBef>
                <a:spcPct val="20000"/>
              </a:spcBef>
              <a:spcAft>
                <a:spcPct val="0"/>
              </a:spcAft>
              <a:buClr>
                <a:srgbClr val="3333CC"/>
              </a:buClr>
              <a:buSzPct val="60000"/>
              <a:buFont typeface="Wingdings" pitchFamily="2" charset="2"/>
              <a:buNone/>
              <a:tabLst>
                <a:tab pos="3048000" algn="l"/>
              </a:tabLst>
              <a:defRPr/>
            </a:pPr>
            <a:r>
              <a:rPr kumimoji="1" lang="en-US" altLang="zh-CN" sz="3200" b="1">
                <a:solidFill>
                  <a:srgbClr val="3333CC"/>
                </a:solidFill>
                <a:latin typeface="Times New Roman" pitchFamily="18" charset="0"/>
              </a:rPr>
              <a:t>	mov dx,</a:t>
            </a:r>
            <a:r>
              <a:rPr kumimoji="1" lang="en-US" altLang="zh-CN" sz="3200" b="1">
                <a:solidFill>
                  <a:srgbClr val="0000FF"/>
                </a:solidFill>
                <a:latin typeface="Times New Roman" pitchFamily="18" charset="0"/>
              </a:rPr>
              <a:t>0fffeh</a:t>
            </a:r>
          </a:p>
          <a:p>
            <a:pPr marL="342900" indent="-342900" algn="just" defTabSz="895350" fontAlgn="base">
              <a:spcBef>
                <a:spcPct val="20000"/>
              </a:spcBef>
              <a:spcAft>
                <a:spcPct val="0"/>
              </a:spcAft>
              <a:buClr>
                <a:srgbClr val="3333CC"/>
              </a:buClr>
              <a:buSzPct val="60000"/>
              <a:buFont typeface="Wingdings" pitchFamily="2" charset="2"/>
              <a:buNone/>
              <a:tabLst>
                <a:tab pos="3048000" algn="l"/>
              </a:tabLst>
              <a:defRPr/>
            </a:pPr>
            <a:r>
              <a:rPr kumimoji="1" lang="en-US" altLang="zh-CN" sz="3200" b="1">
                <a:solidFill>
                  <a:srgbClr val="3333CC"/>
                </a:solidFill>
                <a:latin typeface="Times New Roman" pitchFamily="18" charset="0"/>
              </a:rPr>
              <a:t>	mov al,</a:t>
            </a:r>
            <a:r>
              <a:rPr kumimoji="1" lang="en-US" altLang="zh-CN" sz="3200" b="1">
                <a:solidFill>
                  <a:srgbClr val="0000FF"/>
                </a:solidFill>
                <a:latin typeface="Times New Roman" pitchFamily="18" charset="0"/>
              </a:rPr>
              <a:t>0a0h</a:t>
            </a:r>
          </a:p>
          <a:p>
            <a:pPr marL="342900" indent="-342900" algn="just" defTabSz="895350" fontAlgn="base">
              <a:spcBef>
                <a:spcPct val="20000"/>
              </a:spcBef>
              <a:spcAft>
                <a:spcPct val="0"/>
              </a:spcAft>
              <a:buClr>
                <a:srgbClr val="3333CC"/>
              </a:buClr>
              <a:buSzPct val="60000"/>
              <a:buFont typeface="Wingdings" pitchFamily="2" charset="2"/>
              <a:buNone/>
              <a:tabLst>
                <a:tab pos="3048000" algn="l"/>
              </a:tabLst>
              <a:defRPr/>
            </a:pPr>
            <a:r>
              <a:rPr kumimoji="1" lang="en-US" altLang="zh-CN" sz="3200" b="1">
                <a:solidFill>
                  <a:srgbClr val="3333CC"/>
                </a:solidFill>
                <a:latin typeface="Times New Roman" pitchFamily="18" charset="0"/>
              </a:rPr>
              <a:t>	</a:t>
            </a:r>
            <a:r>
              <a:rPr kumimoji="1" lang="en-US" altLang="zh-CN" sz="3200" b="1">
                <a:solidFill>
                  <a:srgbClr val="0000FF"/>
                </a:solidFill>
                <a:latin typeface="Times New Roman" pitchFamily="18" charset="0"/>
              </a:rPr>
              <a:t>out dx,al</a:t>
            </a:r>
          </a:p>
          <a:p>
            <a:pPr marL="342900" indent="-342900" algn="just" defTabSz="895350" fontAlgn="base">
              <a:spcBef>
                <a:spcPct val="20000"/>
              </a:spcBef>
              <a:spcAft>
                <a:spcPct val="0"/>
              </a:spcAft>
              <a:buClr>
                <a:srgbClr val="3333CC"/>
              </a:buClr>
              <a:buSzPct val="60000"/>
              <a:buFont typeface="Wingdings" pitchFamily="2" charset="2"/>
              <a:buNone/>
              <a:tabLst>
                <a:tab pos="3048000" algn="l"/>
              </a:tabLst>
              <a:defRPr/>
            </a:pP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工作方式字：端口</a:t>
            </a:r>
            <a:r>
              <a:rPr kumimoji="1" lang="en-US" altLang="zh-CN" sz="3200" b="1">
                <a:solidFill>
                  <a:srgbClr val="3333CC"/>
                </a:solidFill>
                <a:latin typeface="Times New Roman" pitchFamily="18" charset="0"/>
              </a:rPr>
              <a:t>A</a:t>
            </a:r>
            <a:r>
              <a:rPr kumimoji="1" lang="zh-CN" altLang="en-US" sz="3200" b="1">
                <a:solidFill>
                  <a:srgbClr val="3333CC"/>
                </a:solidFill>
                <a:latin typeface="Times New Roman" pitchFamily="18" charset="0"/>
              </a:rPr>
              <a:t>方式</a:t>
            </a:r>
            <a:r>
              <a:rPr kumimoji="1" lang="en-US" altLang="zh-CN" sz="3200" b="1">
                <a:solidFill>
                  <a:srgbClr val="3333CC"/>
                </a:solidFill>
                <a:latin typeface="Times New Roman" pitchFamily="18" charset="0"/>
              </a:rPr>
              <a:t>1</a:t>
            </a:r>
            <a:r>
              <a:rPr kumimoji="1" lang="zh-CN" altLang="en-US" sz="3200" b="1">
                <a:solidFill>
                  <a:srgbClr val="3333CC"/>
                </a:solidFill>
                <a:latin typeface="Times New Roman" pitchFamily="18" charset="0"/>
              </a:rPr>
              <a:t>输出</a:t>
            </a:r>
          </a:p>
          <a:p>
            <a:pPr marL="342900" indent="-342900" algn="just" defTabSz="895350" fontAlgn="base">
              <a:spcBef>
                <a:spcPct val="20000"/>
              </a:spcBef>
              <a:spcAft>
                <a:spcPct val="0"/>
              </a:spcAft>
              <a:buClr>
                <a:srgbClr val="3333CC"/>
              </a:buClr>
              <a:buSzPct val="60000"/>
              <a:buFont typeface="Wingdings" pitchFamily="2" charset="2"/>
              <a:buNone/>
              <a:tabLst>
                <a:tab pos="3048000" algn="l"/>
              </a:tabLst>
              <a:defRPr/>
            </a:pPr>
            <a:r>
              <a:rPr kumimoji="1" lang="zh-CN" altLang="en-US" sz="3200" b="1">
                <a:solidFill>
                  <a:srgbClr val="3333CC"/>
                </a:solidFill>
                <a:latin typeface="Times New Roman" pitchFamily="18" charset="0"/>
              </a:rPr>
              <a:t>	</a:t>
            </a:r>
            <a:r>
              <a:rPr kumimoji="1" lang="en-US" altLang="zh-CN" sz="3200" b="1">
                <a:solidFill>
                  <a:srgbClr val="3333CC"/>
                </a:solidFill>
                <a:latin typeface="Times New Roman" pitchFamily="18" charset="0"/>
              </a:rPr>
              <a:t>mov al,</a:t>
            </a:r>
            <a:r>
              <a:rPr kumimoji="1" lang="en-US" altLang="zh-CN" sz="3200" b="1">
                <a:solidFill>
                  <a:srgbClr val="0000FF"/>
                </a:solidFill>
                <a:latin typeface="Times New Roman" pitchFamily="18" charset="0"/>
              </a:rPr>
              <a:t>0dh</a:t>
            </a:r>
          </a:p>
          <a:p>
            <a:pPr marL="342900" indent="-342900" algn="just" defTabSz="895350" fontAlgn="base">
              <a:spcBef>
                <a:spcPct val="20000"/>
              </a:spcBef>
              <a:spcAft>
                <a:spcPct val="0"/>
              </a:spcAft>
              <a:buClr>
                <a:srgbClr val="3333CC"/>
              </a:buClr>
              <a:buSzPct val="60000"/>
              <a:buFont typeface="Wingdings" pitchFamily="2" charset="2"/>
              <a:buNone/>
              <a:tabLst>
                <a:tab pos="3048000" algn="l"/>
              </a:tabLst>
              <a:defRPr/>
            </a:pP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使</a:t>
            </a:r>
            <a:r>
              <a:rPr kumimoji="1" lang="en-US" altLang="zh-CN" sz="3200" b="1">
                <a:solidFill>
                  <a:srgbClr val="3333CC"/>
                </a:solidFill>
                <a:latin typeface="Times New Roman" pitchFamily="18" charset="0"/>
              </a:rPr>
              <a:t>PC</a:t>
            </a:r>
            <a:r>
              <a:rPr kumimoji="1" lang="en-US" altLang="zh-CN" sz="2800" b="1">
                <a:solidFill>
                  <a:srgbClr val="3333CC"/>
                </a:solidFill>
                <a:latin typeface="Times New Roman" pitchFamily="18" charset="0"/>
                <a:cs typeface="Times New Roman" pitchFamily="18" charset="0"/>
              </a:rPr>
              <a:t>6</a:t>
            </a:r>
            <a:r>
              <a:rPr kumimoji="1" lang="zh-CN" altLang="en-US" sz="3200" b="1">
                <a:solidFill>
                  <a:srgbClr val="3333CC"/>
                </a:solidFill>
                <a:latin typeface="Times New Roman" pitchFamily="18" charset="0"/>
              </a:rPr>
              <a:t>（</a:t>
            </a:r>
            <a:r>
              <a:rPr kumimoji="1" lang="en-US" altLang="zh-CN" sz="3200" b="1">
                <a:solidFill>
                  <a:srgbClr val="3333CC"/>
                </a:solidFill>
                <a:latin typeface="Times New Roman" pitchFamily="18" charset="0"/>
              </a:rPr>
              <a:t>INTEA</a:t>
            </a:r>
            <a:r>
              <a:rPr kumimoji="1" lang="zh-CN" altLang="en-US" sz="3200" b="1">
                <a:solidFill>
                  <a:srgbClr val="3333CC"/>
                </a:solidFill>
                <a:latin typeface="Times New Roman" pitchFamily="18" charset="0"/>
              </a:rPr>
              <a:t>）＝</a:t>
            </a:r>
            <a:r>
              <a:rPr kumimoji="1" lang="en-US" altLang="zh-CN" sz="3200" b="1">
                <a:solidFill>
                  <a:srgbClr val="3333CC"/>
                </a:solidFill>
                <a:latin typeface="Times New Roman" pitchFamily="18" charset="0"/>
              </a:rPr>
              <a:t>1</a:t>
            </a:r>
            <a:r>
              <a:rPr kumimoji="1" lang="zh-CN" altLang="en-US" sz="3200" b="1">
                <a:solidFill>
                  <a:srgbClr val="3333CC"/>
                </a:solidFill>
                <a:latin typeface="Times New Roman" pitchFamily="18" charset="0"/>
              </a:rPr>
              <a:t>，允许中断</a:t>
            </a:r>
          </a:p>
          <a:p>
            <a:pPr marL="342900" indent="-342900" algn="just" defTabSz="895350" fontAlgn="base">
              <a:spcBef>
                <a:spcPct val="20000"/>
              </a:spcBef>
              <a:spcAft>
                <a:spcPct val="0"/>
              </a:spcAft>
              <a:buClr>
                <a:srgbClr val="3333CC"/>
              </a:buClr>
              <a:buSzPct val="60000"/>
              <a:buFont typeface="Wingdings" pitchFamily="2" charset="2"/>
              <a:buNone/>
              <a:tabLst>
                <a:tab pos="3048000" algn="l"/>
              </a:tabLst>
              <a:defRPr/>
            </a:pPr>
            <a:r>
              <a:rPr kumimoji="1" lang="zh-CN" altLang="en-US" sz="3200" b="1">
                <a:solidFill>
                  <a:srgbClr val="3333CC"/>
                </a:solidFill>
                <a:latin typeface="Times New Roman" pitchFamily="18" charset="0"/>
              </a:rPr>
              <a:t>	</a:t>
            </a:r>
            <a:r>
              <a:rPr kumimoji="1" lang="en-US" altLang="zh-CN" sz="3200" b="1">
                <a:solidFill>
                  <a:srgbClr val="0000FF"/>
                </a:solidFill>
                <a:latin typeface="Times New Roman" pitchFamily="18" charset="0"/>
              </a:rPr>
              <a:t>out dx,al</a:t>
            </a:r>
          </a:p>
          <a:p>
            <a:pPr marL="342900" indent="-342900" algn="just" defTabSz="895350" fontAlgn="base">
              <a:spcBef>
                <a:spcPct val="20000"/>
              </a:spcBef>
              <a:spcAft>
                <a:spcPct val="0"/>
              </a:spcAft>
              <a:buClr>
                <a:srgbClr val="3333CC"/>
              </a:buClr>
              <a:buSzPct val="60000"/>
              <a:buFont typeface="Wingdings" pitchFamily="2" charset="2"/>
              <a:buNone/>
              <a:tabLst>
                <a:tab pos="3048000" algn="l"/>
              </a:tabLst>
              <a:defRPr/>
            </a:pPr>
            <a:endParaRPr kumimoji="1" lang="en-US" altLang="zh-CN" sz="3200" b="1">
              <a:solidFill>
                <a:srgbClr val="3333CC"/>
              </a:solidFill>
              <a:latin typeface="Times New Roman" pitchFamily="18" charset="0"/>
            </a:endParaRPr>
          </a:p>
        </p:txBody>
      </p:sp>
      <p:sp>
        <p:nvSpPr>
          <p:cNvPr id="54276" name="Rectangle 4"/>
          <p:cNvSpPr>
            <a:spLocks noChangeArrowheads="1"/>
          </p:cNvSpPr>
          <p:nvPr/>
        </p:nvSpPr>
        <p:spPr bwMode="auto">
          <a:xfrm>
            <a:off x="0" y="6254750"/>
            <a:ext cx="2235200" cy="622300"/>
          </a:xfrm>
          <a:prstGeom prst="rect">
            <a:avLst/>
          </a:prstGeom>
          <a:gradFill rotWithShape="0">
            <a:gsLst>
              <a:gs pos="0">
                <a:srgbClr val="A6ADC0"/>
              </a:gs>
              <a:gs pos="100000">
                <a:srgbClr val="4D5059"/>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例</a:t>
            </a:r>
            <a:r>
              <a:rPr lang="en-US" altLang="zh-CN" sz="3600" b="0" smtClean="0">
                <a:solidFill>
                  <a:srgbClr val="0000FF"/>
                </a:solidFill>
                <a:ea typeface="隶书" panose="02010509060101010101" pitchFamily="49" charset="-122"/>
              </a:rPr>
              <a:t>11.3</a:t>
            </a:r>
          </a:p>
        </p:txBody>
      </p:sp>
      <p:pic>
        <p:nvPicPr>
          <p:cNvPr id="54277" name="Picture 5"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8" name="Picture 6"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1976" name="Picture 8" descr="CNECT"/>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769225" y="5349875"/>
            <a:ext cx="630238"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7837050"/>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11971"/>
                                        </p:tgtEl>
                                        <p:attrNameLst>
                                          <p:attrName>style.visibility</p:attrName>
                                        </p:attrNameLst>
                                      </p:cBhvr>
                                      <p:to>
                                        <p:strVal val="visible"/>
                                      </p:to>
                                    </p:set>
                                    <p:animEffect transition="in" filter="blinds(horizontal)">
                                      <p:cBhvr>
                                        <p:cTn id="7" dur="500"/>
                                        <p:tgtEl>
                                          <p:spTgt spid="211971"/>
                                        </p:tgtEl>
                                      </p:cBhvr>
                                    </p:animEffect>
                                  </p:childTnLst>
                                </p:cTn>
                              </p:par>
                            </p:childTnLst>
                          </p:cTn>
                        </p:par>
                        <p:par>
                          <p:cTn id="8" fill="hold" nodeType="afterGroup">
                            <p:stCondLst>
                              <p:cond delay="500"/>
                            </p:stCondLst>
                            <p:childTnLst>
                              <p:par>
                                <p:cTn id="9" presetID="23" presetClass="entr" presetSubtype="32" fill="hold" nodeType="afterEffect">
                                  <p:stCondLst>
                                    <p:cond delay="1000"/>
                                  </p:stCondLst>
                                  <p:childTnLst>
                                    <p:set>
                                      <p:cBhvr>
                                        <p:cTn id="10" dur="1" fill="hold">
                                          <p:stCondLst>
                                            <p:cond delay="0"/>
                                          </p:stCondLst>
                                        </p:cTn>
                                        <p:tgtEl>
                                          <p:spTgt spid="211976"/>
                                        </p:tgtEl>
                                        <p:attrNameLst>
                                          <p:attrName>style.visibility</p:attrName>
                                        </p:attrNameLst>
                                      </p:cBhvr>
                                      <p:to>
                                        <p:strVal val="visible"/>
                                      </p:to>
                                    </p:set>
                                    <p:anim calcmode="lin" valueType="num">
                                      <p:cBhvr>
                                        <p:cTn id="11" dur="500" fill="hold"/>
                                        <p:tgtEl>
                                          <p:spTgt spid="211976"/>
                                        </p:tgtEl>
                                        <p:attrNameLst>
                                          <p:attrName>ppt_w</p:attrName>
                                        </p:attrNameLst>
                                      </p:cBhvr>
                                      <p:tavLst>
                                        <p:tav tm="0">
                                          <p:val>
                                            <p:strVal val="4*#ppt_w"/>
                                          </p:val>
                                        </p:tav>
                                        <p:tav tm="100000">
                                          <p:val>
                                            <p:strVal val="#ppt_w"/>
                                          </p:val>
                                        </p:tav>
                                      </p:tavLst>
                                    </p:anim>
                                    <p:anim calcmode="lin" valueType="num">
                                      <p:cBhvr>
                                        <p:cTn id="12" dur="500" fill="hold"/>
                                        <p:tgtEl>
                                          <p:spTgt spid="211976"/>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71" grpId="0" animBg="1" autoUpdateAnimBg="0"/>
    </p:bld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298" name="Rectangle 2"/>
          <p:cNvSpPr>
            <a:spLocks noChangeArrowheads="1"/>
          </p:cNvSpPr>
          <p:nvPr/>
        </p:nvSpPr>
        <p:spPr bwMode="auto">
          <a:xfrm>
            <a:off x="5589588" y="3175"/>
            <a:ext cx="3557587" cy="549275"/>
          </a:xfrm>
          <a:prstGeom prst="rect">
            <a:avLst/>
          </a:prstGeom>
          <a:gradFill rotWithShape="0">
            <a:gsLst>
              <a:gs pos="0">
                <a:srgbClr val="A6ADC0"/>
              </a:gs>
              <a:gs pos="100000">
                <a:srgbClr val="4D5059"/>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甲机发送程序</a:t>
            </a:r>
          </a:p>
        </p:txBody>
      </p:sp>
      <p:sp>
        <p:nvSpPr>
          <p:cNvPr id="214019" name="Rectangle 3"/>
          <p:cNvSpPr>
            <a:spLocks noChangeArrowheads="1"/>
          </p:cNvSpPr>
          <p:nvPr/>
        </p:nvSpPr>
        <p:spPr bwMode="auto">
          <a:xfrm>
            <a:off x="484188" y="550863"/>
            <a:ext cx="8178800" cy="5688012"/>
          </a:xfrm>
          <a:prstGeom prst="rect">
            <a:avLst/>
          </a:prstGeo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ffectLst/>
        </p:spPr>
        <p:txBody>
          <a:bodyPr/>
          <a:lstStyle/>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a:solidFill>
                  <a:srgbClr val="3333CC"/>
                </a:solidFill>
                <a:latin typeface="Times New Roman" pitchFamily="18" charset="0"/>
              </a:rPr>
              <a:t>	trsmt: 	mov dx,</a:t>
            </a:r>
            <a:r>
              <a:rPr kumimoji="1" lang="en-US" altLang="zh-CN" sz="3200" b="1">
                <a:solidFill>
                  <a:srgbClr val="0000FF"/>
                </a:solidFill>
                <a:latin typeface="Times New Roman" pitchFamily="18" charset="0"/>
              </a:rPr>
              <a:t>0fffch</a:t>
            </a:r>
            <a:r>
              <a:rPr kumimoji="1" lang="en-US" altLang="zh-CN" sz="3200" b="1">
                <a:solidFill>
                  <a:srgbClr val="3333CC"/>
                </a:solidFill>
                <a:latin typeface="Times New Roman" pitchFamily="18" charset="0"/>
              </a:rPr>
              <a:t>	</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a:solidFill>
                  <a:srgbClr val="3333CC"/>
                </a:solidFill>
                <a:latin typeface="Times New Roman" pitchFamily="18" charset="0"/>
              </a:rPr>
              <a:t>		</a:t>
            </a:r>
            <a:r>
              <a:rPr kumimoji="1" lang="en-US" altLang="zh-CN" sz="3200" b="1">
                <a:solidFill>
                  <a:srgbClr val="0000FF"/>
                </a:solidFill>
                <a:latin typeface="Times New Roman" pitchFamily="18" charset="0"/>
              </a:rPr>
              <a:t>in al,dx</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查询</a:t>
            </a:r>
            <a:r>
              <a:rPr kumimoji="1" lang="en-US" altLang="zh-CN" sz="3200" b="1">
                <a:solidFill>
                  <a:srgbClr val="3333CC"/>
                </a:solidFill>
                <a:latin typeface="Times New Roman" pitchFamily="18" charset="0"/>
              </a:rPr>
              <a:t>PC</a:t>
            </a:r>
            <a:r>
              <a:rPr kumimoji="1" lang="en-US" altLang="zh-CN" sz="2800" b="1">
                <a:solidFill>
                  <a:srgbClr val="3333CC"/>
                </a:solidFill>
                <a:latin typeface="Times New Roman" pitchFamily="18" charset="0"/>
                <a:cs typeface="Times New Roman" pitchFamily="18" charset="0"/>
              </a:rPr>
              <a:t>3</a:t>
            </a:r>
            <a:r>
              <a:rPr kumimoji="1" lang="zh-CN" altLang="en-US" sz="3200" b="1">
                <a:solidFill>
                  <a:srgbClr val="3333CC"/>
                </a:solidFill>
                <a:latin typeface="Times New Roman" pitchFamily="18" charset="0"/>
              </a:rPr>
              <a:t>（</a:t>
            </a:r>
            <a:r>
              <a:rPr kumimoji="1" lang="en-US" altLang="zh-CN" sz="3200" b="1">
                <a:solidFill>
                  <a:srgbClr val="3333CC"/>
                </a:solidFill>
                <a:latin typeface="Times New Roman" pitchFamily="18" charset="0"/>
              </a:rPr>
              <a:t>INTRA</a:t>
            </a:r>
            <a:r>
              <a:rPr kumimoji="1" lang="zh-CN" altLang="en-US" sz="3200" b="1">
                <a:solidFill>
                  <a:srgbClr val="3333CC"/>
                </a:solidFill>
                <a:latin typeface="Times New Roman" pitchFamily="18" charset="0"/>
              </a:rPr>
              <a:t>）＝</a:t>
            </a:r>
            <a:r>
              <a:rPr kumimoji="1" lang="en-US" altLang="zh-CN" sz="3200" b="1">
                <a:solidFill>
                  <a:srgbClr val="3333CC"/>
                </a:solidFill>
                <a:latin typeface="Times New Roman" pitchFamily="18" charset="0"/>
              </a:rPr>
              <a:t>1</a:t>
            </a:r>
            <a:r>
              <a:rPr kumimoji="1" lang="zh-CN" altLang="en-US" sz="3200" b="1">
                <a:solidFill>
                  <a:srgbClr val="3333CC"/>
                </a:solidFill>
                <a:latin typeface="Times New Roman" pitchFamily="18" charset="0"/>
              </a:rPr>
              <a:t>？</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zh-CN" altLang="en-US" sz="3200" b="1">
                <a:solidFill>
                  <a:srgbClr val="3333CC"/>
                </a:solidFill>
                <a:latin typeface="Times New Roman" pitchFamily="18" charset="0"/>
              </a:rPr>
              <a:t>		</a:t>
            </a:r>
            <a:r>
              <a:rPr kumimoji="1" lang="en-US" altLang="zh-CN" sz="3200" b="1">
                <a:solidFill>
                  <a:srgbClr val="3333CC"/>
                </a:solidFill>
                <a:latin typeface="Times New Roman" pitchFamily="18" charset="0"/>
              </a:rPr>
              <a:t>and al,08h</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a:solidFill>
                  <a:srgbClr val="3333CC"/>
                </a:solidFill>
                <a:latin typeface="Times New Roman" pitchFamily="18" charset="0"/>
              </a:rPr>
              <a:t>		jz trsmt</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a:solidFill>
                  <a:srgbClr val="3333CC"/>
                </a:solidFill>
                <a:latin typeface="Times New Roman" pitchFamily="18" charset="0"/>
              </a:rPr>
              <a:t>		mov dx,</a:t>
            </a:r>
            <a:r>
              <a:rPr kumimoji="1" lang="en-US" altLang="zh-CN" sz="3200" b="1">
                <a:solidFill>
                  <a:srgbClr val="0000FF"/>
                </a:solidFill>
                <a:latin typeface="Times New Roman" pitchFamily="18" charset="0"/>
              </a:rPr>
              <a:t>0fff8h</a:t>
            </a: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发送数据</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zh-CN" altLang="en-US" sz="3200" b="1">
                <a:solidFill>
                  <a:srgbClr val="3333CC"/>
                </a:solidFill>
                <a:latin typeface="Times New Roman" pitchFamily="18" charset="0"/>
              </a:rPr>
              <a:t>		</a:t>
            </a:r>
            <a:r>
              <a:rPr kumimoji="1" lang="en-US" altLang="zh-CN" sz="3200" b="1">
                <a:solidFill>
                  <a:srgbClr val="3333CC"/>
                </a:solidFill>
                <a:latin typeface="Times New Roman" pitchFamily="18" charset="0"/>
              </a:rPr>
              <a:t>mov al,</a:t>
            </a:r>
            <a:r>
              <a:rPr kumimoji="1" lang="en-US" altLang="zh-CN" sz="3200" b="1">
                <a:solidFill>
                  <a:srgbClr val="0000FF"/>
                </a:solidFill>
                <a:latin typeface="Times New Roman" pitchFamily="18" charset="0"/>
              </a:rPr>
              <a:t>ah</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a:solidFill>
                  <a:srgbClr val="3333CC"/>
                </a:solidFill>
                <a:latin typeface="Times New Roman" pitchFamily="18" charset="0"/>
              </a:rPr>
              <a:t>		</a:t>
            </a:r>
            <a:r>
              <a:rPr kumimoji="1" lang="en-US" altLang="zh-CN" sz="3200" b="1">
                <a:solidFill>
                  <a:srgbClr val="0000FF"/>
                </a:solidFill>
                <a:latin typeface="Times New Roman" pitchFamily="18" charset="0"/>
              </a:rPr>
              <a:t>out dx,al</a:t>
            </a:r>
          </a:p>
        </p:txBody>
      </p:sp>
      <p:sp>
        <p:nvSpPr>
          <p:cNvPr id="55300" name="Rectangle 4"/>
          <p:cNvSpPr>
            <a:spLocks noChangeArrowheads="1"/>
          </p:cNvSpPr>
          <p:nvPr/>
        </p:nvSpPr>
        <p:spPr bwMode="auto">
          <a:xfrm>
            <a:off x="0" y="6254750"/>
            <a:ext cx="2235200" cy="622300"/>
          </a:xfrm>
          <a:prstGeom prst="rect">
            <a:avLst/>
          </a:prstGeom>
          <a:gradFill rotWithShape="0">
            <a:gsLst>
              <a:gs pos="0">
                <a:srgbClr val="A6ADC0"/>
              </a:gs>
              <a:gs pos="100000">
                <a:srgbClr val="4D5059"/>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例</a:t>
            </a:r>
            <a:r>
              <a:rPr lang="en-US" altLang="zh-CN" sz="3600" b="0" smtClean="0">
                <a:solidFill>
                  <a:srgbClr val="0000FF"/>
                </a:solidFill>
                <a:ea typeface="隶书" panose="02010509060101010101" pitchFamily="49" charset="-122"/>
              </a:rPr>
              <a:t>11.3</a:t>
            </a:r>
          </a:p>
        </p:txBody>
      </p:sp>
      <p:pic>
        <p:nvPicPr>
          <p:cNvPr id="55301" name="Picture 5"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2" name="Picture 6"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Picture 7" descr="CNECT"/>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769225" y="5349875"/>
            <a:ext cx="630238"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0538761"/>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14019"/>
                                        </p:tgtEl>
                                        <p:attrNameLst>
                                          <p:attrName>style.visibility</p:attrName>
                                        </p:attrNameLst>
                                      </p:cBhvr>
                                      <p:to>
                                        <p:strVal val="visible"/>
                                      </p:to>
                                    </p:set>
                                    <p:animEffect transition="in" filter="blinds(horizontal)">
                                      <p:cBhvr>
                                        <p:cTn id="7" dur="500"/>
                                        <p:tgtEl>
                                          <p:spTgt spid="214019"/>
                                        </p:tgtEl>
                                      </p:cBhvr>
                                    </p:animEffect>
                                  </p:childTnLst>
                                </p:cTn>
                              </p:par>
                            </p:childTnLst>
                          </p:cTn>
                        </p:par>
                        <p:par>
                          <p:cTn id="8" fill="hold" nodeType="afterGroup">
                            <p:stCondLst>
                              <p:cond delay="500"/>
                            </p:stCondLst>
                            <p:childTnLst>
                              <p:par>
                                <p:cTn id="9" presetID="23" presetClass="entr" presetSubtype="32" fill="hold" nodeType="afterEffect">
                                  <p:stCondLst>
                                    <p:cond delay="1000"/>
                                  </p:stCondLst>
                                  <p:childTnLst>
                                    <p:set>
                                      <p:cBhvr>
                                        <p:cTn id="10" dur="1" fill="hold">
                                          <p:stCondLst>
                                            <p:cond delay="0"/>
                                          </p:stCondLst>
                                        </p:cTn>
                                        <p:tgtEl>
                                          <p:spTgt spid="214023"/>
                                        </p:tgtEl>
                                        <p:attrNameLst>
                                          <p:attrName>style.visibility</p:attrName>
                                        </p:attrNameLst>
                                      </p:cBhvr>
                                      <p:to>
                                        <p:strVal val="visible"/>
                                      </p:to>
                                    </p:set>
                                    <p:anim calcmode="lin" valueType="num">
                                      <p:cBhvr>
                                        <p:cTn id="11" dur="500" fill="hold"/>
                                        <p:tgtEl>
                                          <p:spTgt spid="214023"/>
                                        </p:tgtEl>
                                        <p:attrNameLst>
                                          <p:attrName>ppt_w</p:attrName>
                                        </p:attrNameLst>
                                      </p:cBhvr>
                                      <p:tavLst>
                                        <p:tav tm="0">
                                          <p:val>
                                            <p:strVal val="4*#ppt_w"/>
                                          </p:val>
                                        </p:tav>
                                        <p:tav tm="100000">
                                          <p:val>
                                            <p:strVal val="#ppt_w"/>
                                          </p:val>
                                        </p:tav>
                                      </p:tavLst>
                                    </p:anim>
                                    <p:anim calcmode="lin" valueType="num">
                                      <p:cBhvr>
                                        <p:cTn id="12" dur="500" fill="hold"/>
                                        <p:tgtEl>
                                          <p:spTgt spid="214023"/>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19" grpId="0" animBg="1"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322" name="Rectangle 2"/>
          <p:cNvSpPr>
            <a:spLocks noChangeArrowheads="1"/>
          </p:cNvSpPr>
          <p:nvPr/>
        </p:nvSpPr>
        <p:spPr bwMode="auto">
          <a:xfrm>
            <a:off x="5589588" y="3175"/>
            <a:ext cx="3557587" cy="549275"/>
          </a:xfrm>
          <a:prstGeom prst="rect">
            <a:avLst/>
          </a:prstGeom>
          <a:gradFill rotWithShape="0">
            <a:gsLst>
              <a:gs pos="0">
                <a:srgbClr val="A6ADC0"/>
              </a:gs>
              <a:gs pos="100000">
                <a:srgbClr val="4D5059"/>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乙机的初始化</a:t>
            </a:r>
          </a:p>
        </p:txBody>
      </p:sp>
      <p:sp>
        <p:nvSpPr>
          <p:cNvPr id="212995" name="Rectangle 3"/>
          <p:cNvSpPr>
            <a:spLocks noChangeArrowheads="1"/>
          </p:cNvSpPr>
          <p:nvPr/>
        </p:nvSpPr>
        <p:spPr bwMode="auto">
          <a:xfrm>
            <a:off x="484188" y="550863"/>
            <a:ext cx="8178800" cy="5688012"/>
          </a:xfrm>
          <a:prstGeom prst="rect">
            <a:avLst/>
          </a:prstGeo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ffectLst/>
        </p:spPr>
        <p:txBody>
          <a:bodyPr/>
          <a:lstStyle/>
          <a:p>
            <a:pPr marL="342900" indent="-342900" algn="just" defTabSz="895350" fontAlgn="base">
              <a:spcBef>
                <a:spcPct val="20000"/>
              </a:spcBef>
              <a:spcAft>
                <a:spcPct val="0"/>
              </a:spcAft>
              <a:buClr>
                <a:srgbClr val="3333CC"/>
              </a:buClr>
              <a:buSzPct val="60000"/>
              <a:buFont typeface="Wingdings" pitchFamily="2" charset="2"/>
              <a:buNone/>
              <a:tabLst>
                <a:tab pos="4095750" algn="l"/>
              </a:tabLst>
              <a:defRPr/>
            </a:pPr>
            <a:r>
              <a:rPr kumimoji="1" lang="en-US" altLang="zh-CN" sz="3200" b="1">
                <a:solidFill>
                  <a:srgbClr val="3333CC"/>
                </a:solidFill>
                <a:latin typeface="Times New Roman" pitchFamily="18" charset="0"/>
              </a:rPr>
              <a:t>	mov dx,</a:t>
            </a:r>
            <a:r>
              <a:rPr kumimoji="1" lang="en-US" altLang="zh-CN" sz="3200" b="1">
                <a:solidFill>
                  <a:srgbClr val="0000FF"/>
                </a:solidFill>
                <a:latin typeface="Times New Roman" pitchFamily="18" charset="0"/>
              </a:rPr>
              <a:t>0fffeh</a:t>
            </a:r>
          </a:p>
          <a:p>
            <a:pPr marL="342900" indent="-342900" algn="just" defTabSz="895350" fontAlgn="base">
              <a:spcBef>
                <a:spcPct val="20000"/>
              </a:spcBef>
              <a:spcAft>
                <a:spcPct val="0"/>
              </a:spcAft>
              <a:buClr>
                <a:srgbClr val="3333CC"/>
              </a:buClr>
              <a:buSzPct val="60000"/>
              <a:buFont typeface="Wingdings" pitchFamily="2" charset="2"/>
              <a:buNone/>
              <a:tabLst>
                <a:tab pos="4095750" algn="l"/>
              </a:tabLst>
              <a:defRPr/>
            </a:pPr>
            <a:r>
              <a:rPr kumimoji="1" lang="en-US" altLang="zh-CN" sz="3200" b="1">
                <a:solidFill>
                  <a:srgbClr val="3333CC"/>
                </a:solidFill>
                <a:latin typeface="Times New Roman" pitchFamily="18" charset="0"/>
              </a:rPr>
              <a:t>	mov al,</a:t>
            </a:r>
            <a:r>
              <a:rPr kumimoji="1" lang="en-US" altLang="zh-CN" sz="3200" b="1">
                <a:solidFill>
                  <a:srgbClr val="0000FF"/>
                </a:solidFill>
                <a:latin typeface="Times New Roman" pitchFamily="18" charset="0"/>
              </a:rPr>
              <a:t>98h</a:t>
            </a:r>
          </a:p>
          <a:p>
            <a:pPr marL="342900" indent="-342900" algn="just" defTabSz="895350" fontAlgn="base">
              <a:spcBef>
                <a:spcPct val="20000"/>
              </a:spcBef>
              <a:spcAft>
                <a:spcPct val="0"/>
              </a:spcAft>
              <a:buClr>
                <a:srgbClr val="3333CC"/>
              </a:buClr>
              <a:buSzPct val="60000"/>
              <a:buFont typeface="Wingdings" pitchFamily="2" charset="2"/>
              <a:buNone/>
              <a:tabLst>
                <a:tab pos="4095750" algn="l"/>
              </a:tabLst>
              <a:defRPr/>
            </a:pPr>
            <a:r>
              <a:rPr kumimoji="1" lang="en-US" altLang="zh-CN" sz="3200" b="1">
                <a:solidFill>
                  <a:srgbClr val="3333CC"/>
                </a:solidFill>
                <a:latin typeface="Times New Roman" pitchFamily="18" charset="0"/>
              </a:rPr>
              <a:t>	</a:t>
            </a:r>
            <a:r>
              <a:rPr kumimoji="1" lang="en-US" altLang="zh-CN" sz="3200" b="1">
                <a:solidFill>
                  <a:srgbClr val="0000FF"/>
                </a:solidFill>
                <a:latin typeface="Times New Roman" pitchFamily="18" charset="0"/>
              </a:rPr>
              <a:t>out dx,al</a:t>
            </a:r>
          </a:p>
          <a:p>
            <a:pPr marL="342900" indent="-342900" algn="just" defTabSz="895350" fontAlgn="base">
              <a:spcBef>
                <a:spcPct val="20000"/>
              </a:spcBef>
              <a:spcAft>
                <a:spcPct val="0"/>
              </a:spcAft>
              <a:buClr>
                <a:srgbClr val="3333CC"/>
              </a:buClr>
              <a:buSzPct val="60000"/>
              <a:buFont typeface="Wingdings" pitchFamily="2" charset="2"/>
              <a:buNone/>
              <a:tabLst>
                <a:tab pos="4095750" algn="l"/>
              </a:tabLst>
              <a:defRPr/>
            </a:pP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工作方式字：端口</a:t>
            </a:r>
            <a:r>
              <a:rPr kumimoji="1" lang="en-US" altLang="zh-CN" sz="3200" b="1">
                <a:solidFill>
                  <a:srgbClr val="3333CC"/>
                </a:solidFill>
                <a:latin typeface="Times New Roman" pitchFamily="18" charset="0"/>
              </a:rPr>
              <a:t>A</a:t>
            </a:r>
            <a:r>
              <a:rPr kumimoji="1" lang="zh-CN" altLang="en-US" sz="3200" b="1">
                <a:solidFill>
                  <a:srgbClr val="3333CC"/>
                </a:solidFill>
                <a:latin typeface="Times New Roman" pitchFamily="18" charset="0"/>
              </a:rPr>
              <a:t>方式</a:t>
            </a:r>
            <a:r>
              <a:rPr kumimoji="1" lang="en-US" altLang="zh-CN" sz="3200" b="1">
                <a:solidFill>
                  <a:srgbClr val="3333CC"/>
                </a:solidFill>
                <a:latin typeface="Times New Roman" pitchFamily="18" charset="0"/>
              </a:rPr>
              <a:t>0</a:t>
            </a:r>
            <a:r>
              <a:rPr kumimoji="1" lang="zh-CN" altLang="en-US" sz="3200" b="1">
                <a:solidFill>
                  <a:srgbClr val="3333CC"/>
                </a:solidFill>
                <a:latin typeface="Times New Roman" pitchFamily="18" charset="0"/>
              </a:rPr>
              <a:t>输入</a:t>
            </a:r>
          </a:p>
          <a:p>
            <a:pPr marL="342900" indent="-342900" algn="just" defTabSz="895350" fontAlgn="base">
              <a:spcBef>
                <a:spcPct val="20000"/>
              </a:spcBef>
              <a:spcAft>
                <a:spcPct val="0"/>
              </a:spcAft>
              <a:buClr>
                <a:srgbClr val="3333CC"/>
              </a:buClr>
              <a:buSzPct val="60000"/>
              <a:buFont typeface="Wingdings" pitchFamily="2" charset="2"/>
              <a:buNone/>
              <a:tabLst>
                <a:tab pos="4095750" algn="l"/>
              </a:tabLst>
              <a:defRPr/>
            </a:pPr>
            <a:r>
              <a:rPr kumimoji="1" lang="zh-CN" altLang="en-US" sz="3200" b="1">
                <a:solidFill>
                  <a:srgbClr val="3333CC"/>
                </a:solidFill>
                <a:latin typeface="Times New Roman" pitchFamily="18" charset="0"/>
              </a:rPr>
              <a:t>	</a:t>
            </a:r>
            <a:r>
              <a:rPr kumimoji="1" lang="en-US" altLang="zh-CN" sz="3200" b="1">
                <a:solidFill>
                  <a:srgbClr val="3333CC"/>
                </a:solidFill>
                <a:latin typeface="Times New Roman" pitchFamily="18" charset="0"/>
              </a:rPr>
              <a:t>mov al,</a:t>
            </a:r>
            <a:r>
              <a:rPr kumimoji="1" lang="en-US" altLang="zh-CN" sz="3200" b="1">
                <a:solidFill>
                  <a:srgbClr val="0000FF"/>
                </a:solidFill>
                <a:latin typeface="Times New Roman" pitchFamily="18" charset="0"/>
              </a:rPr>
              <a:t>01h</a:t>
            </a:r>
          </a:p>
          <a:p>
            <a:pPr marL="342900" indent="-342900" algn="just" defTabSz="895350" fontAlgn="base">
              <a:spcBef>
                <a:spcPct val="20000"/>
              </a:spcBef>
              <a:spcAft>
                <a:spcPct val="0"/>
              </a:spcAft>
              <a:buClr>
                <a:srgbClr val="3333CC"/>
              </a:buClr>
              <a:buSzPct val="60000"/>
              <a:buFont typeface="Wingdings" pitchFamily="2" charset="2"/>
              <a:buNone/>
              <a:tabLst>
                <a:tab pos="4095750" algn="l"/>
              </a:tabLst>
              <a:defRPr/>
            </a:pP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使</a:t>
            </a:r>
            <a:r>
              <a:rPr kumimoji="1" lang="en-US" altLang="zh-CN" sz="3200" b="1">
                <a:solidFill>
                  <a:srgbClr val="3333CC"/>
                </a:solidFill>
                <a:latin typeface="Times New Roman" pitchFamily="18" charset="0"/>
              </a:rPr>
              <a:t>PC</a:t>
            </a:r>
            <a:r>
              <a:rPr kumimoji="1" lang="en-US" altLang="zh-CN" sz="2800" b="1">
                <a:solidFill>
                  <a:srgbClr val="3333CC"/>
                </a:solidFill>
                <a:latin typeface="Times New Roman" pitchFamily="18" charset="0"/>
                <a:cs typeface="Times New Roman" pitchFamily="18" charset="0"/>
              </a:rPr>
              <a:t>0</a:t>
            </a:r>
            <a:r>
              <a:rPr kumimoji="1" lang="zh-CN" altLang="en-US" sz="3200" b="1">
                <a:solidFill>
                  <a:srgbClr val="3333CC"/>
                </a:solidFill>
                <a:latin typeface="Times New Roman" pitchFamily="18" charset="0"/>
              </a:rPr>
              <a:t>（</a:t>
            </a:r>
            <a:r>
              <a:rPr kumimoji="1" lang="en-US" altLang="zh-CN" sz="3200" b="1">
                <a:solidFill>
                  <a:srgbClr val="3333CC"/>
                </a:solidFill>
                <a:latin typeface="Times New Roman" pitchFamily="18" charset="0"/>
              </a:rPr>
              <a:t>ACK*</a:t>
            </a:r>
            <a:r>
              <a:rPr kumimoji="1" lang="zh-CN" altLang="en-US" sz="3200" b="1">
                <a:solidFill>
                  <a:srgbClr val="3333CC"/>
                </a:solidFill>
                <a:latin typeface="Times New Roman" pitchFamily="18" charset="0"/>
              </a:rPr>
              <a:t>）＝</a:t>
            </a:r>
            <a:r>
              <a:rPr kumimoji="1" lang="en-US" altLang="zh-CN" sz="3200" b="1">
                <a:solidFill>
                  <a:srgbClr val="3333CC"/>
                </a:solidFill>
                <a:latin typeface="Times New Roman" pitchFamily="18" charset="0"/>
              </a:rPr>
              <a:t>1</a:t>
            </a:r>
            <a:r>
              <a:rPr kumimoji="1" lang="zh-CN" altLang="en-US" sz="3200" b="1">
                <a:solidFill>
                  <a:srgbClr val="3333CC"/>
                </a:solidFill>
                <a:latin typeface="Times New Roman" pitchFamily="18" charset="0"/>
              </a:rPr>
              <a:t>，因尚未收到数据</a:t>
            </a:r>
          </a:p>
          <a:p>
            <a:pPr marL="342900" indent="-342900" algn="just" defTabSz="895350" fontAlgn="base">
              <a:spcBef>
                <a:spcPct val="20000"/>
              </a:spcBef>
              <a:spcAft>
                <a:spcPct val="0"/>
              </a:spcAft>
              <a:buClr>
                <a:srgbClr val="3333CC"/>
              </a:buClr>
              <a:buSzPct val="60000"/>
              <a:buFont typeface="Wingdings" pitchFamily="2" charset="2"/>
              <a:buNone/>
              <a:tabLst>
                <a:tab pos="4095750" algn="l"/>
              </a:tabLst>
              <a:defRPr/>
            </a:pPr>
            <a:r>
              <a:rPr kumimoji="1" lang="zh-CN" altLang="en-US" sz="3200" b="1">
                <a:solidFill>
                  <a:srgbClr val="3333CC"/>
                </a:solidFill>
                <a:latin typeface="Times New Roman" pitchFamily="18" charset="0"/>
              </a:rPr>
              <a:t>	</a:t>
            </a:r>
            <a:r>
              <a:rPr kumimoji="1" lang="en-US" altLang="zh-CN" sz="3200" b="1">
                <a:solidFill>
                  <a:srgbClr val="0000FF"/>
                </a:solidFill>
                <a:latin typeface="Times New Roman" pitchFamily="18" charset="0"/>
              </a:rPr>
              <a:t>out dx,al</a:t>
            </a:r>
          </a:p>
          <a:p>
            <a:pPr marL="342900" indent="-342900" algn="just" defTabSz="895350" fontAlgn="base">
              <a:spcBef>
                <a:spcPct val="20000"/>
              </a:spcBef>
              <a:spcAft>
                <a:spcPct val="0"/>
              </a:spcAft>
              <a:buClr>
                <a:srgbClr val="3333CC"/>
              </a:buClr>
              <a:buSzPct val="60000"/>
              <a:buFont typeface="Wingdings" pitchFamily="2" charset="2"/>
              <a:buNone/>
              <a:tabLst>
                <a:tab pos="4095750" algn="l"/>
              </a:tabLst>
              <a:defRPr/>
            </a:pPr>
            <a:endParaRPr kumimoji="1" lang="en-US" altLang="zh-CN" sz="3200" b="1">
              <a:solidFill>
                <a:srgbClr val="3333CC"/>
              </a:solidFill>
              <a:latin typeface="Times New Roman" pitchFamily="18" charset="0"/>
            </a:endParaRPr>
          </a:p>
        </p:txBody>
      </p:sp>
      <p:sp>
        <p:nvSpPr>
          <p:cNvPr id="56324" name="Rectangle 4"/>
          <p:cNvSpPr>
            <a:spLocks noChangeArrowheads="1"/>
          </p:cNvSpPr>
          <p:nvPr/>
        </p:nvSpPr>
        <p:spPr bwMode="auto">
          <a:xfrm>
            <a:off x="0" y="6254750"/>
            <a:ext cx="2235200" cy="622300"/>
          </a:xfrm>
          <a:prstGeom prst="rect">
            <a:avLst/>
          </a:prstGeom>
          <a:gradFill rotWithShape="0">
            <a:gsLst>
              <a:gs pos="0">
                <a:srgbClr val="A6ADC0"/>
              </a:gs>
              <a:gs pos="100000">
                <a:srgbClr val="4D5059"/>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例</a:t>
            </a:r>
            <a:r>
              <a:rPr lang="en-US" altLang="zh-CN" sz="3600" b="0" smtClean="0">
                <a:solidFill>
                  <a:srgbClr val="0000FF"/>
                </a:solidFill>
                <a:ea typeface="隶书" panose="02010509060101010101" pitchFamily="49" charset="-122"/>
              </a:rPr>
              <a:t>11.3</a:t>
            </a:r>
          </a:p>
        </p:txBody>
      </p:sp>
      <p:pic>
        <p:nvPicPr>
          <p:cNvPr id="56325" name="Picture 5"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Picture 6"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2999" name="Picture 7" descr="CNECT"/>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769225" y="5349875"/>
            <a:ext cx="630238"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2760909"/>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12995"/>
                                        </p:tgtEl>
                                        <p:attrNameLst>
                                          <p:attrName>style.visibility</p:attrName>
                                        </p:attrNameLst>
                                      </p:cBhvr>
                                      <p:to>
                                        <p:strVal val="visible"/>
                                      </p:to>
                                    </p:set>
                                    <p:animEffect transition="in" filter="blinds(horizontal)">
                                      <p:cBhvr>
                                        <p:cTn id="7" dur="500"/>
                                        <p:tgtEl>
                                          <p:spTgt spid="212995"/>
                                        </p:tgtEl>
                                      </p:cBhvr>
                                    </p:animEffect>
                                  </p:childTnLst>
                                </p:cTn>
                              </p:par>
                            </p:childTnLst>
                          </p:cTn>
                        </p:par>
                        <p:par>
                          <p:cTn id="8" fill="hold" nodeType="afterGroup">
                            <p:stCondLst>
                              <p:cond delay="500"/>
                            </p:stCondLst>
                            <p:childTnLst>
                              <p:par>
                                <p:cTn id="9" presetID="23" presetClass="entr" presetSubtype="32" fill="hold" nodeType="afterEffect">
                                  <p:stCondLst>
                                    <p:cond delay="1000"/>
                                  </p:stCondLst>
                                  <p:childTnLst>
                                    <p:set>
                                      <p:cBhvr>
                                        <p:cTn id="10" dur="1" fill="hold">
                                          <p:stCondLst>
                                            <p:cond delay="0"/>
                                          </p:stCondLst>
                                        </p:cTn>
                                        <p:tgtEl>
                                          <p:spTgt spid="212999"/>
                                        </p:tgtEl>
                                        <p:attrNameLst>
                                          <p:attrName>style.visibility</p:attrName>
                                        </p:attrNameLst>
                                      </p:cBhvr>
                                      <p:to>
                                        <p:strVal val="visible"/>
                                      </p:to>
                                    </p:set>
                                    <p:anim calcmode="lin" valueType="num">
                                      <p:cBhvr>
                                        <p:cTn id="11" dur="500" fill="hold"/>
                                        <p:tgtEl>
                                          <p:spTgt spid="212999"/>
                                        </p:tgtEl>
                                        <p:attrNameLst>
                                          <p:attrName>ppt_w</p:attrName>
                                        </p:attrNameLst>
                                      </p:cBhvr>
                                      <p:tavLst>
                                        <p:tav tm="0">
                                          <p:val>
                                            <p:strVal val="4*#ppt_w"/>
                                          </p:val>
                                        </p:tav>
                                        <p:tav tm="100000">
                                          <p:val>
                                            <p:strVal val="#ppt_w"/>
                                          </p:val>
                                        </p:tav>
                                      </p:tavLst>
                                    </p:anim>
                                    <p:anim calcmode="lin" valueType="num">
                                      <p:cBhvr>
                                        <p:cTn id="12" dur="500" fill="hold"/>
                                        <p:tgtEl>
                                          <p:spTgt spid="21299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995" grpId="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p:cNvSpPr>
          <p:nvPr>
            <p:ph type="title" idx="4294967295"/>
          </p:nvPr>
        </p:nvSpPr>
        <p:spPr/>
        <p:txBody>
          <a:bodyPr/>
          <a:lstStyle/>
          <a:p>
            <a:pPr algn="l"/>
            <a:r>
              <a:rPr lang="zh-CN" altLang="en-US" b="1" smtClean="0">
                <a:solidFill>
                  <a:srgbClr val="FF0000"/>
                </a:solidFill>
                <a:latin typeface="楷体_GB2312" pitchFamily="49" charset="-122"/>
                <a:ea typeface="楷体_GB2312" pitchFamily="49" charset="-122"/>
              </a:rPr>
              <a:t>任务状态段</a:t>
            </a:r>
            <a:r>
              <a:rPr lang="en-US" altLang="zh-CN" b="1" smtClean="0">
                <a:solidFill>
                  <a:srgbClr val="FF0000"/>
                </a:solidFill>
                <a:latin typeface="楷体_GB2312" pitchFamily="49" charset="-122"/>
                <a:ea typeface="楷体_GB2312" pitchFamily="49" charset="-122"/>
              </a:rPr>
              <a:t>TSS</a:t>
            </a:r>
          </a:p>
        </p:txBody>
      </p:sp>
      <p:sp>
        <p:nvSpPr>
          <p:cNvPr id="78851" name="内容占位符 2"/>
          <p:cNvSpPr>
            <a:spLocks noGrp="1"/>
          </p:cNvSpPr>
          <p:nvPr>
            <p:ph idx="4294967295"/>
          </p:nvPr>
        </p:nvSpPr>
        <p:spPr>
          <a:xfrm>
            <a:off x="500063" y="1571625"/>
            <a:ext cx="8077200" cy="4495800"/>
          </a:xfrm>
        </p:spPr>
        <p:txBody>
          <a:bodyPr/>
          <a:lstStyle/>
          <a:p>
            <a:pPr marL="0" indent="714357">
              <a:buNone/>
            </a:pPr>
            <a:r>
              <a:rPr lang="zh-CN" altLang="zh-CN" b="1" smtClean="0">
                <a:solidFill>
                  <a:srgbClr val="FF0000"/>
                </a:solidFill>
                <a:latin typeface="楷体_GB2312" pitchFamily="49" charset="-122"/>
                <a:ea typeface="楷体_GB2312" pitchFamily="49" charset="-122"/>
              </a:rPr>
              <a:t>在多任务环境下，每个任务都有属于自己的任务状态段</a:t>
            </a:r>
            <a:r>
              <a:rPr lang="en-US" altLang="zh-CN" b="1" smtClean="0">
                <a:solidFill>
                  <a:srgbClr val="FF0000"/>
                </a:solidFill>
                <a:latin typeface="楷体_GB2312" pitchFamily="49" charset="-122"/>
                <a:ea typeface="楷体_GB2312" pitchFamily="49" charset="-122"/>
              </a:rPr>
              <a:t>TSS</a:t>
            </a:r>
            <a:r>
              <a:rPr lang="zh-CN" altLang="zh-CN" b="1" smtClean="0">
                <a:solidFill>
                  <a:srgbClr val="FF0000"/>
                </a:solidFill>
                <a:latin typeface="楷体_GB2312" pitchFamily="49" charset="-122"/>
                <a:ea typeface="楷体_GB2312" pitchFamily="49" charset="-122"/>
              </a:rPr>
              <a:t>，</a:t>
            </a:r>
            <a:r>
              <a:rPr lang="en-US" altLang="zh-CN" b="1" smtClean="0">
                <a:latin typeface="楷体_GB2312" pitchFamily="49" charset="-122"/>
                <a:ea typeface="楷体_GB2312" pitchFamily="49" charset="-122"/>
              </a:rPr>
              <a:t>TSS</a:t>
            </a:r>
            <a:r>
              <a:rPr lang="zh-CN" altLang="zh-CN" b="1" smtClean="0">
                <a:latin typeface="楷体_GB2312" pitchFamily="49" charset="-122"/>
                <a:ea typeface="楷体_GB2312" pitchFamily="49" charset="-122"/>
              </a:rPr>
              <a:t>中包含启动任务所必需的信息</a:t>
            </a:r>
            <a:r>
              <a:rPr lang="zh-CN" altLang="en-US" b="1" smtClean="0">
                <a:latin typeface="楷体_GB2312" pitchFamily="49" charset="-122"/>
                <a:ea typeface="楷体_GB2312" pitchFamily="49" charset="-122"/>
              </a:rPr>
              <a:t>，如用户可访问的寄存器</a:t>
            </a:r>
            <a:r>
              <a:rPr lang="zh-CN" altLang="zh-CN" b="1" smtClean="0">
                <a:latin typeface="楷体_GB2312" pitchFamily="49" charset="-122"/>
                <a:ea typeface="楷体_GB2312" pitchFamily="49" charset="-122"/>
              </a:rPr>
              <a:t>。</a:t>
            </a:r>
            <a:endParaRPr lang="zh-CN" altLang="en-US" b="1" smtClean="0">
              <a:latin typeface="楷体_GB2312" pitchFamily="49" charset="-122"/>
              <a:ea typeface="楷体_GB2312" pitchFamily="49" charset="-122"/>
            </a:endParaRPr>
          </a:p>
          <a:p>
            <a:pPr marL="0" indent="714357">
              <a:buNone/>
            </a:pPr>
            <a:r>
              <a:rPr lang="zh-CN" altLang="zh-CN" b="1" smtClean="0">
                <a:latin typeface="楷体_GB2312" pitchFamily="49" charset="-122"/>
                <a:ea typeface="楷体_GB2312" pitchFamily="49" charset="-122"/>
              </a:rPr>
              <a:t>任务状态段</a:t>
            </a:r>
            <a:r>
              <a:rPr lang="en-US" altLang="zh-CN" b="1" smtClean="0">
                <a:latin typeface="楷体_GB2312" pitchFamily="49" charset="-122"/>
                <a:ea typeface="楷体_GB2312" pitchFamily="49" charset="-122"/>
              </a:rPr>
              <a:t>TSS</a:t>
            </a:r>
            <a:r>
              <a:rPr lang="zh-CN" altLang="zh-CN" b="1" smtClean="0">
                <a:latin typeface="楷体_GB2312" pitchFamily="49" charset="-122"/>
                <a:ea typeface="楷体_GB2312" pitchFamily="49" charset="-122"/>
              </a:rPr>
              <a:t>在存储器的基地址和限长（大小）由</a:t>
            </a:r>
            <a:r>
              <a:rPr lang="en-US" altLang="zh-CN" b="1" smtClean="0">
                <a:latin typeface="楷体_GB2312" pitchFamily="49" charset="-122"/>
                <a:ea typeface="楷体_GB2312" pitchFamily="49" charset="-122"/>
              </a:rPr>
              <a:t>TSS</a:t>
            </a:r>
            <a:r>
              <a:rPr lang="zh-CN" altLang="zh-CN" b="1" smtClean="0">
                <a:latin typeface="楷体_GB2312" pitchFamily="49" charset="-122"/>
                <a:ea typeface="楷体_GB2312" pitchFamily="49" charset="-122"/>
              </a:rPr>
              <a:t>描述符指出。</a:t>
            </a:r>
            <a:endParaRPr lang="zh-CN" altLang="en-US" b="1" smtClean="0">
              <a:latin typeface="楷体_GB2312" pitchFamily="49" charset="-122"/>
              <a:ea typeface="楷体_GB2312" pitchFamily="49" charset="-122"/>
            </a:endParaRPr>
          </a:p>
          <a:p>
            <a:pPr marL="0" indent="714357">
              <a:buNone/>
            </a:pPr>
            <a:r>
              <a:rPr lang="en-US" altLang="zh-CN" b="1" smtClean="0">
                <a:solidFill>
                  <a:srgbClr val="FF0000"/>
                </a:solidFill>
                <a:latin typeface="楷体_GB2312" pitchFamily="49" charset="-122"/>
                <a:ea typeface="楷体_GB2312" pitchFamily="49" charset="-122"/>
              </a:rPr>
              <a:t>TSS</a:t>
            </a:r>
            <a:r>
              <a:rPr lang="zh-CN" altLang="zh-CN" b="1" smtClean="0">
                <a:solidFill>
                  <a:srgbClr val="FF0000"/>
                </a:solidFill>
                <a:latin typeface="楷体_GB2312" pitchFamily="49" charset="-122"/>
                <a:ea typeface="楷体_GB2312" pitchFamily="49" charset="-122"/>
              </a:rPr>
              <a:t>描述符必须放在全局描述符表</a:t>
            </a:r>
            <a:r>
              <a:rPr lang="en-US" altLang="zh-CN" b="1" smtClean="0">
                <a:latin typeface="楷体_GB2312" pitchFamily="49" charset="-122"/>
                <a:ea typeface="楷体_GB2312" pitchFamily="49" charset="-122"/>
              </a:rPr>
              <a:t>GDT</a:t>
            </a:r>
            <a:r>
              <a:rPr lang="zh-CN" altLang="zh-CN" b="1" smtClean="0">
                <a:latin typeface="楷体_GB2312" pitchFamily="49" charset="-122"/>
                <a:ea typeface="楷体_GB2312" pitchFamily="49" charset="-122"/>
              </a:rPr>
              <a:t>中，</a:t>
            </a:r>
            <a:r>
              <a:rPr lang="en-US" altLang="zh-CN" b="1" smtClean="0">
                <a:latin typeface="楷体_GB2312" pitchFamily="49" charset="-122"/>
                <a:ea typeface="楷体_GB2312" pitchFamily="49" charset="-122"/>
              </a:rPr>
              <a:t>TR</a:t>
            </a:r>
            <a:r>
              <a:rPr lang="zh-CN" altLang="zh-CN" b="1" smtClean="0">
                <a:latin typeface="楷体_GB2312" pitchFamily="49" charset="-122"/>
                <a:ea typeface="楷体_GB2312" pitchFamily="49" charset="-122"/>
              </a:rPr>
              <a:t>内容为选择符，它指出</a:t>
            </a:r>
            <a:r>
              <a:rPr lang="en-US" altLang="zh-CN" b="1" smtClean="0">
                <a:latin typeface="楷体_GB2312" pitchFamily="49" charset="-122"/>
                <a:ea typeface="楷体_GB2312" pitchFamily="49" charset="-122"/>
              </a:rPr>
              <a:t>TSS</a:t>
            </a:r>
            <a:r>
              <a:rPr lang="zh-CN" altLang="zh-CN" b="1" smtClean="0">
                <a:latin typeface="楷体_GB2312" pitchFamily="49" charset="-122"/>
                <a:ea typeface="楷体_GB2312" pitchFamily="49" charset="-122"/>
              </a:rPr>
              <a:t>描述符在</a:t>
            </a:r>
            <a:r>
              <a:rPr lang="en-US" altLang="zh-CN" b="1" smtClean="0">
                <a:latin typeface="楷体_GB2312" pitchFamily="49" charset="-122"/>
                <a:ea typeface="楷体_GB2312" pitchFamily="49" charset="-122"/>
              </a:rPr>
              <a:t>GDT</a:t>
            </a:r>
            <a:r>
              <a:rPr lang="zh-CN" altLang="zh-CN" b="1" smtClean="0">
                <a:latin typeface="楷体_GB2312" pitchFamily="49" charset="-122"/>
                <a:ea typeface="楷体_GB2312" pitchFamily="49" charset="-122"/>
              </a:rPr>
              <a:t>中的顺序号。由描述符说明各</a:t>
            </a:r>
            <a:r>
              <a:rPr lang="en-US" altLang="zh-CN" b="1" smtClean="0">
                <a:latin typeface="楷体_GB2312" pitchFamily="49" charset="-122"/>
                <a:ea typeface="楷体_GB2312" pitchFamily="49" charset="-122"/>
              </a:rPr>
              <a:t>TSS</a:t>
            </a:r>
            <a:r>
              <a:rPr lang="zh-CN" altLang="zh-CN" b="1" smtClean="0">
                <a:latin typeface="楷体_GB2312" pitchFamily="49" charset="-122"/>
                <a:ea typeface="楷体_GB2312" pitchFamily="49" charset="-122"/>
              </a:rPr>
              <a:t>的位置和限长。</a:t>
            </a:r>
            <a:r>
              <a:rPr lang="zh-CN" altLang="en-US" b="1" smtClean="0">
                <a:latin typeface="楷体_GB2312" pitchFamily="49" charset="-122"/>
                <a:ea typeface="楷体_GB2312" pitchFamily="49" charset="-122"/>
              </a:rPr>
              <a:t>描述符格式如图</a:t>
            </a:r>
            <a:r>
              <a:rPr lang="en-US" altLang="zh-CN" b="1" smtClean="0">
                <a:latin typeface="楷体_GB2312" pitchFamily="49" charset="-122"/>
                <a:ea typeface="楷体_GB2312" pitchFamily="49" charset="-122"/>
              </a:rPr>
              <a:t>2-27</a:t>
            </a:r>
            <a:r>
              <a:rPr lang="zh-CN" altLang="en-US" b="1" smtClean="0">
                <a:latin typeface="楷体_GB2312" pitchFamily="49" charset="-122"/>
                <a:ea typeface="楷体_GB2312" pitchFamily="49" charset="-122"/>
              </a:rPr>
              <a:t>，</a:t>
            </a:r>
            <a:r>
              <a:rPr lang="en-US" altLang="zh-CN" b="1" smtClean="0">
                <a:latin typeface="楷体_GB2312" pitchFamily="49" charset="-122"/>
                <a:ea typeface="楷体_GB2312" pitchFamily="49" charset="-122"/>
              </a:rPr>
              <a:t>2-28</a:t>
            </a:r>
            <a:endParaRPr lang="zh-CN" altLang="en-US" b="1" smtClean="0">
              <a:latin typeface="楷体_GB2312" pitchFamily="49" charset="-122"/>
              <a:ea typeface="楷体_GB2312" pitchFamily="49" charset="-122"/>
            </a:endParaRPr>
          </a:p>
        </p:txBody>
      </p:sp>
    </p:spTree>
    <p:extLst>
      <p:ext uri="{BB962C8B-B14F-4D97-AF65-F5344CB8AC3E}">
        <p14:creationId xmlns:p14="http://schemas.microsoft.com/office/powerpoint/2010/main" val="189503590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5589588" y="3175"/>
            <a:ext cx="3557587" cy="549275"/>
          </a:xfrm>
          <a:prstGeom prst="rect">
            <a:avLst/>
          </a:prstGeom>
          <a:gradFill rotWithShape="0">
            <a:gsLst>
              <a:gs pos="0">
                <a:srgbClr val="A6ADC0"/>
              </a:gs>
              <a:gs pos="100000">
                <a:srgbClr val="4D5059"/>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乙机</a:t>
            </a:r>
            <a:r>
              <a:rPr lang="en-US" altLang="zh-CN" sz="3600" b="0" smtClean="0">
                <a:solidFill>
                  <a:srgbClr val="0000FF"/>
                </a:solidFill>
                <a:ea typeface="隶书" panose="02010509060101010101" pitchFamily="49" charset="-122"/>
              </a:rPr>
              <a:t>:</a:t>
            </a:r>
            <a:r>
              <a:rPr lang="zh-CN" altLang="en-US" sz="3600" b="0" smtClean="0">
                <a:solidFill>
                  <a:srgbClr val="0000FF"/>
                </a:solidFill>
                <a:ea typeface="隶书" panose="02010509060101010101" pitchFamily="49" charset="-122"/>
              </a:rPr>
              <a:t>查询接收</a:t>
            </a:r>
          </a:p>
        </p:txBody>
      </p:sp>
      <p:sp>
        <p:nvSpPr>
          <p:cNvPr id="215043" name="Rectangle 3"/>
          <p:cNvSpPr>
            <a:spLocks noChangeArrowheads="1"/>
          </p:cNvSpPr>
          <p:nvPr/>
        </p:nvSpPr>
        <p:spPr bwMode="auto">
          <a:xfrm>
            <a:off x="484188" y="550863"/>
            <a:ext cx="8178800" cy="5688012"/>
          </a:xfrm>
          <a:prstGeom prst="rect">
            <a:avLst/>
          </a:prstGeo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ffectLst/>
        </p:spPr>
        <p:txBody>
          <a:bodyPr/>
          <a:lstStyle/>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a:solidFill>
                  <a:srgbClr val="3333CC"/>
                </a:solidFill>
                <a:latin typeface="Times New Roman" pitchFamily="18" charset="0"/>
              </a:rPr>
              <a:t>	receive:	mov dx,</a:t>
            </a:r>
            <a:r>
              <a:rPr kumimoji="1" lang="en-US" altLang="zh-CN" sz="3200" b="1">
                <a:solidFill>
                  <a:srgbClr val="0000FF"/>
                </a:solidFill>
                <a:latin typeface="Times New Roman" pitchFamily="18" charset="0"/>
              </a:rPr>
              <a:t>0fffch</a:t>
            </a:r>
            <a:r>
              <a:rPr kumimoji="1" lang="en-US" altLang="zh-CN" sz="3200" b="1">
                <a:solidFill>
                  <a:srgbClr val="3333CC"/>
                </a:solidFill>
                <a:latin typeface="Times New Roman" pitchFamily="18" charset="0"/>
              </a:rPr>
              <a:t>	</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a:solidFill>
                  <a:srgbClr val="3333CC"/>
                </a:solidFill>
                <a:latin typeface="Times New Roman" pitchFamily="18" charset="0"/>
              </a:rPr>
              <a:t>		</a:t>
            </a:r>
            <a:r>
              <a:rPr kumimoji="1" lang="en-US" altLang="zh-CN" sz="3200" b="1">
                <a:solidFill>
                  <a:srgbClr val="0000FF"/>
                </a:solidFill>
                <a:latin typeface="Times New Roman" pitchFamily="18" charset="0"/>
              </a:rPr>
              <a:t>in al,dx</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查询</a:t>
            </a:r>
            <a:r>
              <a:rPr kumimoji="1" lang="en-US" altLang="zh-CN" sz="3200" b="1">
                <a:solidFill>
                  <a:srgbClr val="3333CC"/>
                </a:solidFill>
                <a:latin typeface="Times New Roman" pitchFamily="18" charset="0"/>
              </a:rPr>
              <a:t>PC</a:t>
            </a:r>
            <a:r>
              <a:rPr kumimoji="1" lang="en-US" altLang="zh-CN" sz="2800" b="1">
                <a:solidFill>
                  <a:srgbClr val="3333CC"/>
                </a:solidFill>
                <a:latin typeface="Times New Roman" pitchFamily="18" charset="0"/>
                <a:cs typeface="Times New Roman" pitchFamily="18" charset="0"/>
              </a:rPr>
              <a:t>4</a:t>
            </a:r>
            <a:r>
              <a:rPr kumimoji="1" lang="zh-CN" altLang="en-US" sz="3200" b="1">
                <a:solidFill>
                  <a:srgbClr val="3333CC"/>
                </a:solidFill>
                <a:latin typeface="Times New Roman" pitchFamily="18" charset="0"/>
              </a:rPr>
              <a:t>（</a:t>
            </a:r>
            <a:r>
              <a:rPr kumimoji="1" lang="en-US" altLang="zh-CN" sz="3200" b="1">
                <a:solidFill>
                  <a:srgbClr val="3333CC"/>
                </a:solidFill>
                <a:latin typeface="Times New Roman" pitchFamily="18" charset="0"/>
              </a:rPr>
              <a:t>OBF*</a:t>
            </a:r>
            <a:r>
              <a:rPr kumimoji="1" lang="zh-CN" altLang="en-US" sz="3200" b="1">
                <a:solidFill>
                  <a:srgbClr val="3333CC"/>
                </a:solidFill>
                <a:latin typeface="Times New Roman" pitchFamily="18" charset="0"/>
              </a:rPr>
              <a:t>）＝</a:t>
            </a:r>
            <a:r>
              <a:rPr kumimoji="1" lang="en-US" altLang="zh-CN" sz="3200" b="1">
                <a:solidFill>
                  <a:srgbClr val="3333CC"/>
                </a:solidFill>
                <a:latin typeface="Times New Roman" pitchFamily="18" charset="0"/>
              </a:rPr>
              <a:t>0</a:t>
            </a:r>
            <a:r>
              <a:rPr kumimoji="1" lang="zh-CN" altLang="en-US" sz="3200" b="1">
                <a:solidFill>
                  <a:srgbClr val="3333CC"/>
                </a:solidFill>
                <a:latin typeface="Times New Roman" pitchFamily="18" charset="0"/>
              </a:rPr>
              <a:t>？</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zh-CN" altLang="en-US" sz="3200" b="1">
                <a:solidFill>
                  <a:srgbClr val="3333CC"/>
                </a:solidFill>
                <a:latin typeface="Times New Roman" pitchFamily="18" charset="0"/>
              </a:rPr>
              <a:t>		</a:t>
            </a:r>
            <a:r>
              <a:rPr kumimoji="1" lang="en-US" altLang="zh-CN" sz="3200" b="1">
                <a:solidFill>
                  <a:srgbClr val="3333CC"/>
                </a:solidFill>
                <a:latin typeface="Times New Roman" pitchFamily="18" charset="0"/>
              </a:rPr>
              <a:t>and al,10h</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a:solidFill>
                  <a:srgbClr val="3333CC"/>
                </a:solidFill>
                <a:latin typeface="Times New Roman" pitchFamily="18" charset="0"/>
              </a:rPr>
              <a:t>		jnz receive</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a:solidFill>
                  <a:srgbClr val="3333CC"/>
                </a:solidFill>
                <a:latin typeface="Times New Roman" pitchFamily="18" charset="0"/>
              </a:rPr>
              <a:t>		mov dx,</a:t>
            </a:r>
            <a:r>
              <a:rPr kumimoji="1" lang="en-US" altLang="zh-CN" sz="3200" b="1">
                <a:solidFill>
                  <a:srgbClr val="0000FF"/>
                </a:solidFill>
                <a:latin typeface="Times New Roman" pitchFamily="18" charset="0"/>
              </a:rPr>
              <a:t>0fff8h</a:t>
            </a: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接收数据</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zh-CN" altLang="en-US" sz="3200" b="1">
                <a:solidFill>
                  <a:srgbClr val="3333CC"/>
                </a:solidFill>
                <a:latin typeface="Times New Roman" pitchFamily="18" charset="0"/>
              </a:rPr>
              <a:t>		</a:t>
            </a:r>
            <a:r>
              <a:rPr kumimoji="1" lang="en-US" altLang="zh-CN" sz="3200" b="1">
                <a:solidFill>
                  <a:srgbClr val="0000FF"/>
                </a:solidFill>
                <a:latin typeface="Times New Roman" pitchFamily="18" charset="0"/>
              </a:rPr>
              <a:t>in al,dx</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a:solidFill>
                  <a:srgbClr val="3333CC"/>
                </a:solidFill>
                <a:latin typeface="Times New Roman" pitchFamily="18" charset="0"/>
              </a:rPr>
              <a:t>		mov ah,al</a:t>
            </a:r>
          </a:p>
        </p:txBody>
      </p:sp>
      <p:sp>
        <p:nvSpPr>
          <p:cNvPr id="57348" name="Rectangle 4"/>
          <p:cNvSpPr>
            <a:spLocks noChangeArrowheads="1"/>
          </p:cNvSpPr>
          <p:nvPr/>
        </p:nvSpPr>
        <p:spPr bwMode="auto">
          <a:xfrm>
            <a:off x="0" y="6254750"/>
            <a:ext cx="2235200" cy="622300"/>
          </a:xfrm>
          <a:prstGeom prst="rect">
            <a:avLst/>
          </a:prstGeom>
          <a:gradFill rotWithShape="0">
            <a:gsLst>
              <a:gs pos="0">
                <a:srgbClr val="A6ADC0"/>
              </a:gs>
              <a:gs pos="100000">
                <a:srgbClr val="4D5059"/>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例</a:t>
            </a:r>
            <a:r>
              <a:rPr lang="en-US" altLang="zh-CN" sz="3600" b="0" smtClean="0">
                <a:solidFill>
                  <a:srgbClr val="0000FF"/>
                </a:solidFill>
                <a:ea typeface="隶书" panose="02010509060101010101" pitchFamily="49" charset="-122"/>
              </a:rPr>
              <a:t>11.3</a:t>
            </a:r>
          </a:p>
        </p:txBody>
      </p:sp>
      <p:pic>
        <p:nvPicPr>
          <p:cNvPr id="57349" name="Picture 5"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0" name="Picture 6"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47" name="Picture 7" descr="CNECT"/>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769225" y="5349875"/>
            <a:ext cx="630238"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18960"/>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15043"/>
                                        </p:tgtEl>
                                        <p:attrNameLst>
                                          <p:attrName>style.visibility</p:attrName>
                                        </p:attrNameLst>
                                      </p:cBhvr>
                                      <p:to>
                                        <p:strVal val="visible"/>
                                      </p:to>
                                    </p:set>
                                    <p:animEffect transition="in" filter="blinds(horizontal)">
                                      <p:cBhvr>
                                        <p:cTn id="7" dur="500"/>
                                        <p:tgtEl>
                                          <p:spTgt spid="215043"/>
                                        </p:tgtEl>
                                      </p:cBhvr>
                                    </p:animEffect>
                                  </p:childTnLst>
                                </p:cTn>
                              </p:par>
                            </p:childTnLst>
                          </p:cTn>
                        </p:par>
                        <p:par>
                          <p:cTn id="8" fill="hold" nodeType="afterGroup">
                            <p:stCondLst>
                              <p:cond delay="500"/>
                            </p:stCondLst>
                            <p:childTnLst>
                              <p:par>
                                <p:cTn id="9" presetID="23" presetClass="entr" presetSubtype="32" fill="hold" nodeType="afterEffect">
                                  <p:stCondLst>
                                    <p:cond delay="1000"/>
                                  </p:stCondLst>
                                  <p:childTnLst>
                                    <p:set>
                                      <p:cBhvr>
                                        <p:cTn id="10" dur="1" fill="hold">
                                          <p:stCondLst>
                                            <p:cond delay="0"/>
                                          </p:stCondLst>
                                        </p:cTn>
                                        <p:tgtEl>
                                          <p:spTgt spid="215047"/>
                                        </p:tgtEl>
                                        <p:attrNameLst>
                                          <p:attrName>style.visibility</p:attrName>
                                        </p:attrNameLst>
                                      </p:cBhvr>
                                      <p:to>
                                        <p:strVal val="visible"/>
                                      </p:to>
                                    </p:set>
                                    <p:anim calcmode="lin" valueType="num">
                                      <p:cBhvr>
                                        <p:cTn id="11" dur="500" fill="hold"/>
                                        <p:tgtEl>
                                          <p:spTgt spid="215047"/>
                                        </p:tgtEl>
                                        <p:attrNameLst>
                                          <p:attrName>ppt_w</p:attrName>
                                        </p:attrNameLst>
                                      </p:cBhvr>
                                      <p:tavLst>
                                        <p:tav tm="0">
                                          <p:val>
                                            <p:strVal val="4*#ppt_w"/>
                                          </p:val>
                                        </p:tav>
                                        <p:tav tm="100000">
                                          <p:val>
                                            <p:strVal val="#ppt_w"/>
                                          </p:val>
                                        </p:tav>
                                      </p:tavLst>
                                    </p:anim>
                                    <p:anim calcmode="lin" valueType="num">
                                      <p:cBhvr>
                                        <p:cTn id="12" dur="500" fill="hold"/>
                                        <p:tgtEl>
                                          <p:spTgt spid="215047"/>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3" grpId="0" animBg="1"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Rectangle 2"/>
          <p:cNvSpPr>
            <a:spLocks noChangeArrowheads="1"/>
          </p:cNvSpPr>
          <p:nvPr/>
        </p:nvSpPr>
        <p:spPr bwMode="auto">
          <a:xfrm>
            <a:off x="5589588" y="3175"/>
            <a:ext cx="3557587" cy="549275"/>
          </a:xfrm>
          <a:prstGeom prst="rect">
            <a:avLst/>
          </a:prstGeom>
          <a:gradFill rotWithShape="0">
            <a:gsLst>
              <a:gs pos="0">
                <a:srgbClr val="A6ADC0"/>
              </a:gs>
              <a:gs pos="100000">
                <a:srgbClr val="4D5059"/>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乙机：接收响应</a:t>
            </a:r>
          </a:p>
        </p:txBody>
      </p:sp>
      <p:sp>
        <p:nvSpPr>
          <p:cNvPr id="216067" name="Rectangle 3"/>
          <p:cNvSpPr>
            <a:spLocks noChangeArrowheads="1"/>
          </p:cNvSpPr>
          <p:nvPr/>
        </p:nvSpPr>
        <p:spPr bwMode="auto">
          <a:xfrm>
            <a:off x="484188" y="550863"/>
            <a:ext cx="8178800" cy="5688012"/>
          </a:xfrm>
          <a:prstGeom prst="rect">
            <a:avLst/>
          </a:prstGeo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ffectLst/>
        </p:spPr>
        <p:txBody>
          <a:bodyPr/>
          <a:lstStyle/>
          <a:p>
            <a:pPr marL="342900" indent="-342900" algn="just" defTabSz="895350" fontAlgn="base">
              <a:spcBef>
                <a:spcPct val="20000"/>
              </a:spcBef>
              <a:spcAft>
                <a:spcPct val="0"/>
              </a:spcAft>
              <a:buClr>
                <a:srgbClr val="3333CC"/>
              </a:buClr>
              <a:buSzPct val="60000"/>
              <a:buFont typeface="Wingdings" pitchFamily="2" charset="2"/>
              <a:buNone/>
              <a:tabLst>
                <a:tab pos="3048000" algn="l"/>
              </a:tabLst>
              <a:defRPr/>
            </a:pPr>
            <a:r>
              <a:rPr kumimoji="1" lang="en-US" altLang="zh-CN" sz="3200" b="1">
                <a:solidFill>
                  <a:srgbClr val="3333CC"/>
                </a:solidFill>
                <a:latin typeface="Times New Roman" pitchFamily="18" charset="0"/>
              </a:rPr>
              <a:t>	mov dx,</a:t>
            </a:r>
            <a:r>
              <a:rPr kumimoji="1" lang="en-US" altLang="zh-CN" sz="3200" b="1">
                <a:solidFill>
                  <a:srgbClr val="0000FF"/>
                </a:solidFill>
                <a:latin typeface="Times New Roman" pitchFamily="18" charset="0"/>
              </a:rPr>
              <a:t>0fffeh</a:t>
            </a:r>
          </a:p>
          <a:p>
            <a:pPr marL="342900" indent="-342900" algn="just" defTabSz="895350" fontAlgn="base">
              <a:spcBef>
                <a:spcPct val="20000"/>
              </a:spcBef>
              <a:spcAft>
                <a:spcPct val="0"/>
              </a:spcAft>
              <a:buClr>
                <a:srgbClr val="3333CC"/>
              </a:buClr>
              <a:buSzPct val="60000"/>
              <a:buFont typeface="Wingdings" pitchFamily="2" charset="2"/>
              <a:buNone/>
              <a:tabLst>
                <a:tab pos="3048000" algn="l"/>
              </a:tabLst>
              <a:defRPr/>
            </a:pPr>
            <a:r>
              <a:rPr kumimoji="1" lang="en-US" altLang="zh-CN" sz="3200" b="1">
                <a:solidFill>
                  <a:srgbClr val="3333CC"/>
                </a:solidFill>
                <a:latin typeface="Times New Roman" pitchFamily="18" charset="0"/>
              </a:rPr>
              <a:t>	mov al,</a:t>
            </a:r>
            <a:r>
              <a:rPr kumimoji="1" lang="en-US" altLang="zh-CN" sz="3200" b="1">
                <a:solidFill>
                  <a:srgbClr val="0000FF"/>
                </a:solidFill>
                <a:latin typeface="Times New Roman" pitchFamily="18" charset="0"/>
              </a:rPr>
              <a:t>00h</a:t>
            </a: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使</a:t>
            </a:r>
            <a:r>
              <a:rPr kumimoji="1" lang="en-US" altLang="zh-CN" sz="3200" b="1">
                <a:solidFill>
                  <a:srgbClr val="3333CC"/>
                </a:solidFill>
                <a:latin typeface="Times New Roman" pitchFamily="18" charset="0"/>
              </a:rPr>
              <a:t>PC</a:t>
            </a:r>
            <a:r>
              <a:rPr kumimoji="1" lang="en-US" altLang="zh-CN" sz="2800" b="1">
                <a:solidFill>
                  <a:srgbClr val="3333CC"/>
                </a:solidFill>
                <a:latin typeface="Times New Roman" pitchFamily="18" charset="0"/>
                <a:cs typeface="Times New Roman" pitchFamily="18" charset="0"/>
              </a:rPr>
              <a:t>0</a:t>
            </a:r>
            <a:r>
              <a:rPr kumimoji="1" lang="zh-CN" altLang="en-US" sz="3200" b="1">
                <a:solidFill>
                  <a:srgbClr val="3333CC"/>
                </a:solidFill>
                <a:latin typeface="Times New Roman" pitchFamily="18" charset="0"/>
              </a:rPr>
              <a:t>（</a:t>
            </a:r>
            <a:r>
              <a:rPr kumimoji="1" lang="en-US" altLang="zh-CN" sz="3200" b="1">
                <a:solidFill>
                  <a:srgbClr val="3333CC"/>
                </a:solidFill>
                <a:latin typeface="Times New Roman" pitchFamily="18" charset="0"/>
              </a:rPr>
              <a:t>ACK*</a:t>
            </a:r>
            <a:r>
              <a:rPr kumimoji="1" lang="zh-CN" altLang="en-US" sz="3200" b="1">
                <a:solidFill>
                  <a:srgbClr val="3333CC"/>
                </a:solidFill>
                <a:latin typeface="Times New Roman" pitchFamily="18" charset="0"/>
              </a:rPr>
              <a:t>）＝</a:t>
            </a:r>
            <a:r>
              <a:rPr kumimoji="1" lang="en-US" altLang="zh-CN" sz="3200" b="1">
                <a:solidFill>
                  <a:srgbClr val="3333CC"/>
                </a:solidFill>
                <a:latin typeface="Times New Roman" pitchFamily="18" charset="0"/>
              </a:rPr>
              <a:t>0</a:t>
            </a:r>
          </a:p>
          <a:p>
            <a:pPr marL="342900" indent="-342900" algn="just" defTabSz="895350" fontAlgn="base">
              <a:spcBef>
                <a:spcPct val="20000"/>
              </a:spcBef>
              <a:spcAft>
                <a:spcPct val="0"/>
              </a:spcAft>
              <a:buClr>
                <a:srgbClr val="3333CC"/>
              </a:buClr>
              <a:buSzPct val="60000"/>
              <a:buFont typeface="Wingdings" pitchFamily="2" charset="2"/>
              <a:buNone/>
              <a:tabLst>
                <a:tab pos="3048000" algn="l"/>
              </a:tabLst>
              <a:defRPr/>
            </a:pPr>
            <a:r>
              <a:rPr kumimoji="1" lang="en-US" altLang="zh-CN" sz="3200" b="1">
                <a:solidFill>
                  <a:srgbClr val="3333CC"/>
                </a:solidFill>
                <a:latin typeface="Times New Roman" pitchFamily="18" charset="0"/>
              </a:rPr>
              <a:t>	</a:t>
            </a:r>
            <a:r>
              <a:rPr kumimoji="1" lang="en-US" altLang="zh-CN" sz="3200" b="1">
                <a:solidFill>
                  <a:srgbClr val="0000FF"/>
                </a:solidFill>
                <a:latin typeface="Times New Roman" pitchFamily="18" charset="0"/>
              </a:rPr>
              <a:t>out dx,al</a:t>
            </a:r>
          </a:p>
          <a:p>
            <a:pPr marL="342900" indent="-342900" algn="just" defTabSz="895350" fontAlgn="base">
              <a:spcBef>
                <a:spcPct val="20000"/>
              </a:spcBef>
              <a:spcAft>
                <a:spcPct val="0"/>
              </a:spcAft>
              <a:buClr>
                <a:srgbClr val="3333CC"/>
              </a:buClr>
              <a:buSzPct val="60000"/>
              <a:buFont typeface="Wingdings" pitchFamily="2" charset="2"/>
              <a:buNone/>
              <a:tabLst>
                <a:tab pos="3048000" algn="l"/>
              </a:tabLst>
              <a:defRPr/>
            </a:pPr>
            <a:r>
              <a:rPr kumimoji="1" lang="en-US" altLang="zh-CN" sz="3200" b="1">
                <a:solidFill>
                  <a:srgbClr val="3333CC"/>
                </a:solidFill>
                <a:latin typeface="Times New Roman" pitchFamily="18" charset="0"/>
              </a:rPr>
              <a:t>	nop</a:t>
            </a:r>
          </a:p>
          <a:p>
            <a:pPr marL="342900" indent="-342900" algn="just" defTabSz="895350" fontAlgn="base">
              <a:spcBef>
                <a:spcPct val="20000"/>
              </a:spcBef>
              <a:spcAft>
                <a:spcPct val="0"/>
              </a:spcAft>
              <a:buClr>
                <a:srgbClr val="3333CC"/>
              </a:buClr>
              <a:buSzPct val="60000"/>
              <a:buFont typeface="Wingdings" pitchFamily="2" charset="2"/>
              <a:buNone/>
              <a:tabLst>
                <a:tab pos="3048000" algn="l"/>
              </a:tabLst>
              <a:defRPr/>
            </a:pP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适当延时，产生一定宽度的低脉冲</a:t>
            </a:r>
          </a:p>
          <a:p>
            <a:pPr marL="342900" indent="-342900" algn="just" defTabSz="895350" fontAlgn="base">
              <a:spcBef>
                <a:spcPct val="20000"/>
              </a:spcBef>
              <a:spcAft>
                <a:spcPct val="0"/>
              </a:spcAft>
              <a:buClr>
                <a:srgbClr val="3333CC"/>
              </a:buClr>
              <a:buSzPct val="60000"/>
              <a:buFont typeface="Wingdings" pitchFamily="2" charset="2"/>
              <a:buNone/>
              <a:tabLst>
                <a:tab pos="3048000" algn="l"/>
              </a:tabLst>
              <a:defRPr/>
            </a:pPr>
            <a:r>
              <a:rPr kumimoji="1" lang="zh-CN" altLang="en-US" sz="3200" b="1">
                <a:solidFill>
                  <a:srgbClr val="3333CC"/>
                </a:solidFill>
                <a:latin typeface="Times New Roman" pitchFamily="18" charset="0"/>
              </a:rPr>
              <a:t>	</a:t>
            </a:r>
            <a:r>
              <a:rPr kumimoji="1" lang="en-US" altLang="zh-CN" sz="3200" b="1">
                <a:solidFill>
                  <a:srgbClr val="3333CC"/>
                </a:solidFill>
                <a:latin typeface="Times New Roman" pitchFamily="18" charset="0"/>
              </a:rPr>
              <a:t>nop</a:t>
            </a:r>
          </a:p>
          <a:p>
            <a:pPr marL="342900" indent="-342900" algn="just" defTabSz="895350" fontAlgn="base">
              <a:spcBef>
                <a:spcPct val="20000"/>
              </a:spcBef>
              <a:spcAft>
                <a:spcPct val="0"/>
              </a:spcAft>
              <a:buClr>
                <a:srgbClr val="3333CC"/>
              </a:buClr>
              <a:buSzPct val="60000"/>
              <a:buFont typeface="Wingdings" pitchFamily="2" charset="2"/>
              <a:buNone/>
              <a:tabLst>
                <a:tab pos="3048000" algn="l"/>
              </a:tabLst>
              <a:defRPr/>
            </a:pPr>
            <a:r>
              <a:rPr kumimoji="1" lang="en-US" altLang="zh-CN" sz="3200" b="1">
                <a:solidFill>
                  <a:srgbClr val="3333CC"/>
                </a:solidFill>
                <a:latin typeface="Times New Roman" pitchFamily="18" charset="0"/>
              </a:rPr>
              <a:t>	mov al,</a:t>
            </a:r>
            <a:r>
              <a:rPr kumimoji="1" lang="en-US" altLang="zh-CN" sz="3200" b="1">
                <a:solidFill>
                  <a:srgbClr val="0000FF"/>
                </a:solidFill>
                <a:latin typeface="Times New Roman" pitchFamily="18" charset="0"/>
              </a:rPr>
              <a:t>01h</a:t>
            </a: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使</a:t>
            </a:r>
            <a:r>
              <a:rPr kumimoji="1" lang="en-US" altLang="zh-CN" sz="3200" b="1">
                <a:solidFill>
                  <a:srgbClr val="3333CC"/>
                </a:solidFill>
                <a:latin typeface="Times New Roman" pitchFamily="18" charset="0"/>
              </a:rPr>
              <a:t>PC</a:t>
            </a:r>
            <a:r>
              <a:rPr kumimoji="1" lang="en-US" altLang="zh-CN" sz="3200" b="1">
                <a:solidFill>
                  <a:srgbClr val="3333CC"/>
                </a:solidFill>
                <a:latin typeface="Times New Roman" pitchFamily="18" charset="0"/>
                <a:cs typeface="Times New Roman" pitchFamily="18" charset="0"/>
              </a:rPr>
              <a:t>0</a:t>
            </a:r>
            <a:r>
              <a:rPr kumimoji="1" lang="zh-CN" altLang="en-US" sz="3200" b="1">
                <a:solidFill>
                  <a:srgbClr val="3333CC"/>
                </a:solidFill>
                <a:latin typeface="Times New Roman" pitchFamily="18" charset="0"/>
              </a:rPr>
              <a:t>（</a:t>
            </a:r>
            <a:r>
              <a:rPr kumimoji="1" lang="en-US" altLang="zh-CN" sz="3200" b="1">
                <a:solidFill>
                  <a:srgbClr val="3333CC"/>
                </a:solidFill>
                <a:latin typeface="Times New Roman" pitchFamily="18" charset="0"/>
              </a:rPr>
              <a:t>ACK*</a:t>
            </a:r>
            <a:r>
              <a:rPr kumimoji="1" lang="zh-CN" altLang="en-US" sz="3200" b="1">
                <a:solidFill>
                  <a:srgbClr val="3333CC"/>
                </a:solidFill>
                <a:latin typeface="Times New Roman" pitchFamily="18" charset="0"/>
              </a:rPr>
              <a:t>）＝</a:t>
            </a:r>
            <a:r>
              <a:rPr kumimoji="1" lang="en-US" altLang="zh-CN" sz="3200" b="1">
                <a:solidFill>
                  <a:srgbClr val="3333CC"/>
                </a:solidFill>
                <a:latin typeface="Times New Roman" pitchFamily="18" charset="0"/>
              </a:rPr>
              <a:t>1</a:t>
            </a:r>
          </a:p>
          <a:p>
            <a:pPr marL="342900" indent="-342900" algn="just" defTabSz="895350" fontAlgn="base">
              <a:spcBef>
                <a:spcPct val="20000"/>
              </a:spcBef>
              <a:spcAft>
                <a:spcPct val="0"/>
              </a:spcAft>
              <a:buClr>
                <a:srgbClr val="3333CC"/>
              </a:buClr>
              <a:buSzPct val="60000"/>
              <a:buFont typeface="Wingdings" pitchFamily="2" charset="2"/>
              <a:buNone/>
              <a:tabLst>
                <a:tab pos="3048000" algn="l"/>
              </a:tabLst>
              <a:defRPr/>
            </a:pPr>
            <a:r>
              <a:rPr kumimoji="1" lang="en-US" altLang="zh-CN" sz="3200" b="1">
                <a:solidFill>
                  <a:srgbClr val="3333CC"/>
                </a:solidFill>
                <a:latin typeface="Times New Roman" pitchFamily="18" charset="0"/>
              </a:rPr>
              <a:t>	</a:t>
            </a:r>
            <a:r>
              <a:rPr kumimoji="1" lang="en-US" altLang="zh-CN" sz="3200" b="1">
                <a:solidFill>
                  <a:srgbClr val="0000FF"/>
                </a:solidFill>
                <a:latin typeface="Times New Roman" pitchFamily="18" charset="0"/>
              </a:rPr>
              <a:t>out dx,al</a:t>
            </a: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产生低脉冲</a:t>
            </a:r>
            <a:r>
              <a:rPr kumimoji="1" lang="en-US" altLang="zh-CN" sz="3200" b="1">
                <a:solidFill>
                  <a:srgbClr val="3333CC"/>
                </a:solidFill>
                <a:latin typeface="Times New Roman" pitchFamily="18" charset="0"/>
              </a:rPr>
              <a:t>ACK*</a:t>
            </a:r>
            <a:r>
              <a:rPr kumimoji="1" lang="zh-CN" altLang="en-US" sz="3200" b="1">
                <a:solidFill>
                  <a:srgbClr val="3333CC"/>
                </a:solidFill>
                <a:latin typeface="Times New Roman" pitchFamily="18" charset="0"/>
              </a:rPr>
              <a:t>信号</a:t>
            </a:r>
          </a:p>
        </p:txBody>
      </p:sp>
      <p:sp>
        <p:nvSpPr>
          <p:cNvPr id="58372" name="Rectangle 4"/>
          <p:cNvSpPr>
            <a:spLocks noChangeArrowheads="1"/>
          </p:cNvSpPr>
          <p:nvPr/>
        </p:nvSpPr>
        <p:spPr bwMode="auto">
          <a:xfrm>
            <a:off x="0" y="6254750"/>
            <a:ext cx="2235200" cy="622300"/>
          </a:xfrm>
          <a:prstGeom prst="rect">
            <a:avLst/>
          </a:prstGeom>
          <a:gradFill rotWithShape="0">
            <a:gsLst>
              <a:gs pos="0">
                <a:srgbClr val="A6ADC0"/>
              </a:gs>
              <a:gs pos="100000">
                <a:srgbClr val="4D5059"/>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例</a:t>
            </a:r>
            <a:r>
              <a:rPr lang="en-US" altLang="zh-CN" sz="3600" b="0" smtClean="0">
                <a:solidFill>
                  <a:srgbClr val="0000FF"/>
                </a:solidFill>
                <a:ea typeface="隶书" panose="02010509060101010101" pitchFamily="49" charset="-122"/>
              </a:rPr>
              <a:t>11.3</a:t>
            </a:r>
          </a:p>
        </p:txBody>
      </p:sp>
      <p:pic>
        <p:nvPicPr>
          <p:cNvPr id="58373" name="Picture 5"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4" name="Picture 6"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071" name="Picture 7" descr="CNECT"/>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769225" y="5349875"/>
            <a:ext cx="630238"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151283"/>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16067"/>
                                        </p:tgtEl>
                                        <p:attrNameLst>
                                          <p:attrName>style.visibility</p:attrName>
                                        </p:attrNameLst>
                                      </p:cBhvr>
                                      <p:to>
                                        <p:strVal val="visible"/>
                                      </p:to>
                                    </p:set>
                                    <p:animEffect transition="in" filter="blinds(horizontal)">
                                      <p:cBhvr>
                                        <p:cTn id="7" dur="500"/>
                                        <p:tgtEl>
                                          <p:spTgt spid="216067"/>
                                        </p:tgtEl>
                                      </p:cBhvr>
                                    </p:animEffect>
                                  </p:childTnLst>
                                </p:cTn>
                              </p:par>
                            </p:childTnLst>
                          </p:cTn>
                        </p:par>
                        <p:par>
                          <p:cTn id="8" fill="hold" nodeType="afterGroup">
                            <p:stCondLst>
                              <p:cond delay="500"/>
                            </p:stCondLst>
                            <p:childTnLst>
                              <p:par>
                                <p:cTn id="9" presetID="23" presetClass="entr" presetSubtype="32" fill="hold" nodeType="afterEffect">
                                  <p:stCondLst>
                                    <p:cond delay="1000"/>
                                  </p:stCondLst>
                                  <p:childTnLst>
                                    <p:set>
                                      <p:cBhvr>
                                        <p:cTn id="10" dur="1" fill="hold">
                                          <p:stCondLst>
                                            <p:cond delay="0"/>
                                          </p:stCondLst>
                                        </p:cTn>
                                        <p:tgtEl>
                                          <p:spTgt spid="216071"/>
                                        </p:tgtEl>
                                        <p:attrNameLst>
                                          <p:attrName>style.visibility</p:attrName>
                                        </p:attrNameLst>
                                      </p:cBhvr>
                                      <p:to>
                                        <p:strVal val="visible"/>
                                      </p:to>
                                    </p:set>
                                    <p:anim calcmode="lin" valueType="num">
                                      <p:cBhvr>
                                        <p:cTn id="11" dur="500" fill="hold"/>
                                        <p:tgtEl>
                                          <p:spTgt spid="216071"/>
                                        </p:tgtEl>
                                        <p:attrNameLst>
                                          <p:attrName>ppt_w</p:attrName>
                                        </p:attrNameLst>
                                      </p:cBhvr>
                                      <p:tavLst>
                                        <p:tav tm="0">
                                          <p:val>
                                            <p:strVal val="4*#ppt_w"/>
                                          </p:val>
                                        </p:tav>
                                        <p:tav tm="100000">
                                          <p:val>
                                            <p:strVal val="#ppt_w"/>
                                          </p:val>
                                        </p:tav>
                                      </p:tavLst>
                                    </p:anim>
                                    <p:anim calcmode="lin" valueType="num">
                                      <p:cBhvr>
                                        <p:cTn id="12" dur="500" fill="hold"/>
                                        <p:tgtEl>
                                          <p:spTgt spid="216071"/>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067" grpId="0" animBg="1" autoUpdateAnimBg="0"/>
    </p:bldLst>
  </p:timing>
</p:sld>
</file>

<file path=ppt/slides/slide1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altLang="zh-CN" sz="4000" smtClean="0"/>
              <a:t>11.3.1  </a:t>
            </a:r>
            <a:r>
              <a:rPr lang="zh-CN" altLang="en-US" sz="4000" smtClean="0"/>
              <a:t>简易键盘的工作原理</a:t>
            </a:r>
          </a:p>
        </p:txBody>
      </p:sp>
      <p:pic>
        <p:nvPicPr>
          <p:cNvPr id="61443" name="Picture 3" descr="KEYS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7688" y="358775"/>
            <a:ext cx="60642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1188" name="Picture 4" descr="54">
            <a:hlinkClick r:id="" action="ppaction://hlinkshowjump?jump=next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5" name="Picture 5" descr="55">
            <a:hlinkClick r:id="" action="ppaction://hlinkshowjump?jump=previousslide"/>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446" name="Group 6"/>
          <p:cNvGrpSpPr>
            <a:grpSpLocks/>
          </p:cNvGrpSpPr>
          <p:nvPr/>
        </p:nvGrpSpPr>
        <p:grpSpPr bwMode="auto">
          <a:xfrm>
            <a:off x="4473575" y="1641475"/>
            <a:ext cx="3267075" cy="4468813"/>
            <a:chOff x="2878" y="1034"/>
            <a:chExt cx="2058" cy="2815"/>
          </a:xfrm>
        </p:grpSpPr>
        <p:sp>
          <p:nvSpPr>
            <p:cNvPr id="61449" name="Line 7"/>
            <p:cNvSpPr>
              <a:spLocks noChangeShapeType="1"/>
            </p:cNvSpPr>
            <p:nvPr/>
          </p:nvSpPr>
          <p:spPr bwMode="auto">
            <a:xfrm>
              <a:off x="4780" y="1829"/>
              <a:ext cx="2" cy="202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61450" name="Line 8"/>
            <p:cNvSpPr>
              <a:spLocks noChangeShapeType="1"/>
            </p:cNvSpPr>
            <p:nvPr/>
          </p:nvSpPr>
          <p:spPr bwMode="auto">
            <a:xfrm>
              <a:off x="4627" y="3829"/>
              <a:ext cx="309" cy="1"/>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nvGrpSpPr>
            <p:cNvPr id="61451" name="Group 9"/>
            <p:cNvGrpSpPr>
              <a:grpSpLocks/>
            </p:cNvGrpSpPr>
            <p:nvPr/>
          </p:nvGrpSpPr>
          <p:grpSpPr bwMode="auto">
            <a:xfrm>
              <a:off x="2878" y="1034"/>
              <a:ext cx="1950" cy="826"/>
              <a:chOff x="0" y="10"/>
              <a:chExt cx="19999" cy="19989"/>
            </a:xfrm>
          </p:grpSpPr>
          <p:sp>
            <p:nvSpPr>
              <p:cNvPr id="61480" name="Line 10"/>
              <p:cNvSpPr>
                <a:spLocks noChangeShapeType="1"/>
              </p:cNvSpPr>
              <p:nvPr/>
            </p:nvSpPr>
            <p:spPr bwMode="auto">
              <a:xfrm>
                <a:off x="0" y="19179"/>
                <a:ext cx="8168" cy="33"/>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61481" name="Line 11"/>
              <p:cNvSpPr>
                <a:spLocks noChangeShapeType="1"/>
              </p:cNvSpPr>
              <p:nvPr/>
            </p:nvSpPr>
            <p:spPr bwMode="auto">
              <a:xfrm>
                <a:off x="8150" y="16897"/>
                <a:ext cx="3173" cy="29"/>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61482" name="Line 12"/>
              <p:cNvSpPr>
                <a:spLocks noChangeShapeType="1"/>
              </p:cNvSpPr>
              <p:nvPr/>
            </p:nvSpPr>
            <p:spPr bwMode="auto">
              <a:xfrm flipV="1">
                <a:off x="9728" y="14158"/>
                <a:ext cx="17" cy="1857"/>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61483" name="Rectangle 13"/>
              <p:cNvSpPr>
                <a:spLocks noChangeArrowheads="1"/>
              </p:cNvSpPr>
              <p:nvPr/>
            </p:nvSpPr>
            <p:spPr bwMode="auto">
              <a:xfrm>
                <a:off x="3155" y="9137"/>
                <a:ext cx="1595" cy="5507"/>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61484" name="Line 14"/>
              <p:cNvSpPr>
                <a:spLocks noChangeShapeType="1"/>
              </p:cNvSpPr>
              <p:nvPr/>
            </p:nvSpPr>
            <p:spPr bwMode="auto">
              <a:xfrm flipV="1">
                <a:off x="3944" y="14158"/>
                <a:ext cx="17" cy="5049"/>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61485" name="Line 15"/>
              <p:cNvSpPr>
                <a:spLocks noChangeShapeType="1"/>
              </p:cNvSpPr>
              <p:nvPr/>
            </p:nvSpPr>
            <p:spPr bwMode="auto">
              <a:xfrm flipV="1">
                <a:off x="3944" y="4116"/>
                <a:ext cx="17" cy="5049"/>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61486" name="Line 16"/>
              <p:cNvSpPr>
                <a:spLocks noChangeShapeType="1"/>
              </p:cNvSpPr>
              <p:nvPr/>
            </p:nvSpPr>
            <p:spPr bwMode="auto">
              <a:xfrm>
                <a:off x="11831" y="19174"/>
                <a:ext cx="8168" cy="33"/>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61487" name="Rectangle 17"/>
              <p:cNvSpPr>
                <a:spLocks noChangeArrowheads="1"/>
              </p:cNvSpPr>
              <p:nvPr/>
            </p:nvSpPr>
            <p:spPr bwMode="auto">
              <a:xfrm>
                <a:off x="4732" y="10"/>
                <a:ext cx="8431" cy="8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+5V</a:t>
                </a:r>
              </a:p>
            </p:txBody>
          </p:sp>
          <p:sp>
            <p:nvSpPr>
              <p:cNvPr id="61488" name="Oval 18"/>
              <p:cNvSpPr>
                <a:spLocks noChangeArrowheads="1"/>
              </p:cNvSpPr>
              <p:nvPr/>
            </p:nvSpPr>
            <p:spPr bwMode="auto">
              <a:xfrm>
                <a:off x="3418" y="2749"/>
                <a:ext cx="999" cy="1735"/>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61489" name="Oval 19"/>
              <p:cNvSpPr>
                <a:spLocks noChangeArrowheads="1"/>
              </p:cNvSpPr>
              <p:nvPr/>
            </p:nvSpPr>
            <p:spPr bwMode="auto">
              <a:xfrm>
                <a:off x="10517" y="18264"/>
                <a:ext cx="999" cy="1735"/>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61490" name="Oval 20"/>
              <p:cNvSpPr>
                <a:spLocks noChangeArrowheads="1"/>
              </p:cNvSpPr>
              <p:nvPr/>
            </p:nvSpPr>
            <p:spPr bwMode="auto">
              <a:xfrm>
                <a:off x="7887" y="18264"/>
                <a:ext cx="999" cy="1735"/>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61491" name="Oval 21"/>
              <p:cNvSpPr>
                <a:spLocks noChangeArrowheads="1"/>
              </p:cNvSpPr>
              <p:nvPr/>
            </p:nvSpPr>
            <p:spPr bwMode="auto">
              <a:xfrm>
                <a:off x="3418" y="18264"/>
                <a:ext cx="999" cy="1735"/>
              </a:xfrm>
              <a:prstGeom prst="ellipse">
                <a:avLst/>
              </a:prstGeom>
              <a:solidFill>
                <a:srgbClr val="000000"/>
              </a:solidFill>
              <a:ln w="28575">
                <a:solidFill>
                  <a:srgbClr val="000000"/>
                </a:solidFill>
                <a:round/>
                <a:headEnd/>
                <a:tailEnd/>
              </a:ln>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grpSp>
        <p:grpSp>
          <p:nvGrpSpPr>
            <p:cNvPr id="61452" name="Group 22"/>
            <p:cNvGrpSpPr>
              <a:grpSpLocks/>
            </p:cNvGrpSpPr>
            <p:nvPr/>
          </p:nvGrpSpPr>
          <p:grpSpPr bwMode="auto">
            <a:xfrm>
              <a:off x="2878" y="1940"/>
              <a:ext cx="1950" cy="826"/>
              <a:chOff x="0" y="-471"/>
              <a:chExt cx="19999" cy="20491"/>
            </a:xfrm>
          </p:grpSpPr>
          <p:sp>
            <p:nvSpPr>
              <p:cNvPr id="61468" name="Line 23"/>
              <p:cNvSpPr>
                <a:spLocks noChangeShapeType="1"/>
              </p:cNvSpPr>
              <p:nvPr/>
            </p:nvSpPr>
            <p:spPr bwMode="auto">
              <a:xfrm>
                <a:off x="0" y="19179"/>
                <a:ext cx="8168" cy="29"/>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61469" name="Line 24"/>
              <p:cNvSpPr>
                <a:spLocks noChangeShapeType="1"/>
              </p:cNvSpPr>
              <p:nvPr/>
            </p:nvSpPr>
            <p:spPr bwMode="auto">
              <a:xfrm>
                <a:off x="8150" y="16840"/>
                <a:ext cx="3173" cy="29"/>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61470" name="Line 25"/>
              <p:cNvSpPr>
                <a:spLocks noChangeShapeType="1"/>
              </p:cNvSpPr>
              <p:nvPr/>
            </p:nvSpPr>
            <p:spPr bwMode="auto">
              <a:xfrm flipV="1">
                <a:off x="9728" y="14032"/>
                <a:ext cx="17" cy="1904"/>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61471" name="Rectangle 26"/>
              <p:cNvSpPr>
                <a:spLocks noChangeArrowheads="1"/>
              </p:cNvSpPr>
              <p:nvPr/>
            </p:nvSpPr>
            <p:spPr bwMode="auto">
              <a:xfrm>
                <a:off x="3155" y="8885"/>
                <a:ext cx="1595" cy="5645"/>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61472" name="Line 27"/>
              <p:cNvSpPr>
                <a:spLocks noChangeShapeType="1"/>
              </p:cNvSpPr>
              <p:nvPr/>
            </p:nvSpPr>
            <p:spPr bwMode="auto">
              <a:xfrm flipV="1">
                <a:off x="3944" y="14032"/>
                <a:ext cx="17" cy="5176"/>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61473" name="Line 28"/>
              <p:cNvSpPr>
                <a:spLocks noChangeShapeType="1"/>
              </p:cNvSpPr>
              <p:nvPr/>
            </p:nvSpPr>
            <p:spPr bwMode="auto">
              <a:xfrm flipV="1">
                <a:off x="3944" y="3743"/>
                <a:ext cx="17" cy="5176"/>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61474" name="Line 29"/>
              <p:cNvSpPr>
                <a:spLocks noChangeShapeType="1"/>
              </p:cNvSpPr>
              <p:nvPr/>
            </p:nvSpPr>
            <p:spPr bwMode="auto">
              <a:xfrm>
                <a:off x="11831" y="19179"/>
                <a:ext cx="8168" cy="29"/>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61475" name="Rectangle 30"/>
              <p:cNvSpPr>
                <a:spLocks noChangeArrowheads="1"/>
              </p:cNvSpPr>
              <p:nvPr/>
            </p:nvSpPr>
            <p:spPr bwMode="auto">
              <a:xfrm>
                <a:off x="4732" y="-471"/>
                <a:ext cx="8431" cy="8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+5V</a:t>
                </a:r>
              </a:p>
            </p:txBody>
          </p:sp>
          <p:sp>
            <p:nvSpPr>
              <p:cNvPr id="61476" name="Oval 31"/>
              <p:cNvSpPr>
                <a:spLocks noChangeArrowheads="1"/>
              </p:cNvSpPr>
              <p:nvPr/>
            </p:nvSpPr>
            <p:spPr bwMode="auto">
              <a:xfrm>
                <a:off x="3418" y="2337"/>
                <a:ext cx="999" cy="1778"/>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61477" name="Oval 32"/>
              <p:cNvSpPr>
                <a:spLocks noChangeArrowheads="1"/>
              </p:cNvSpPr>
              <p:nvPr/>
            </p:nvSpPr>
            <p:spPr bwMode="auto">
              <a:xfrm>
                <a:off x="10517" y="18241"/>
                <a:ext cx="999" cy="1779"/>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61478" name="Oval 33"/>
              <p:cNvSpPr>
                <a:spLocks noChangeArrowheads="1"/>
              </p:cNvSpPr>
              <p:nvPr/>
            </p:nvSpPr>
            <p:spPr bwMode="auto">
              <a:xfrm>
                <a:off x="7887" y="18242"/>
                <a:ext cx="999" cy="1778"/>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61479" name="Oval 34"/>
              <p:cNvSpPr>
                <a:spLocks noChangeArrowheads="1"/>
              </p:cNvSpPr>
              <p:nvPr/>
            </p:nvSpPr>
            <p:spPr bwMode="auto">
              <a:xfrm>
                <a:off x="3418" y="18242"/>
                <a:ext cx="999" cy="1778"/>
              </a:xfrm>
              <a:prstGeom prst="ellipse">
                <a:avLst/>
              </a:prstGeom>
              <a:solidFill>
                <a:srgbClr val="000000"/>
              </a:solidFill>
              <a:ln w="28575">
                <a:solidFill>
                  <a:srgbClr val="000000"/>
                </a:solidFill>
                <a:round/>
                <a:headEnd/>
                <a:tailEnd/>
              </a:ln>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grpSp>
        <p:sp>
          <p:nvSpPr>
            <p:cNvPr id="61453" name="Rectangle 35"/>
            <p:cNvSpPr>
              <a:spLocks noChangeArrowheads="1"/>
            </p:cNvSpPr>
            <p:nvPr/>
          </p:nvSpPr>
          <p:spPr bwMode="auto">
            <a:xfrm>
              <a:off x="3340" y="2845"/>
              <a:ext cx="822"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+5V</a:t>
              </a:r>
            </a:p>
          </p:txBody>
        </p:sp>
        <p:sp>
          <p:nvSpPr>
            <p:cNvPr id="61454" name="Oval 36"/>
            <p:cNvSpPr>
              <a:spLocks noChangeArrowheads="1"/>
            </p:cNvSpPr>
            <p:nvPr/>
          </p:nvSpPr>
          <p:spPr bwMode="auto">
            <a:xfrm>
              <a:off x="4724" y="2694"/>
              <a:ext cx="97" cy="72"/>
            </a:xfrm>
            <a:prstGeom prst="ellipse">
              <a:avLst/>
            </a:prstGeom>
            <a:solidFill>
              <a:srgbClr val="000000"/>
            </a:solidFill>
            <a:ln w="28575">
              <a:solidFill>
                <a:srgbClr val="000000"/>
              </a:solidFill>
              <a:round/>
              <a:headEnd/>
              <a:tailEnd/>
            </a:ln>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grpSp>
          <p:nvGrpSpPr>
            <p:cNvPr id="61455" name="Group 37"/>
            <p:cNvGrpSpPr>
              <a:grpSpLocks/>
            </p:cNvGrpSpPr>
            <p:nvPr/>
          </p:nvGrpSpPr>
          <p:grpSpPr bwMode="auto">
            <a:xfrm>
              <a:off x="2878" y="2958"/>
              <a:ext cx="1950" cy="714"/>
              <a:chOff x="0" y="-372"/>
              <a:chExt cx="19999" cy="20390"/>
            </a:xfrm>
          </p:grpSpPr>
          <p:sp>
            <p:nvSpPr>
              <p:cNvPr id="61456" name="Line 38"/>
              <p:cNvSpPr>
                <a:spLocks noChangeShapeType="1"/>
              </p:cNvSpPr>
              <p:nvPr/>
            </p:nvSpPr>
            <p:spPr bwMode="auto">
              <a:xfrm>
                <a:off x="0" y="19043"/>
                <a:ext cx="8168" cy="39"/>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61457" name="Line 39"/>
              <p:cNvSpPr>
                <a:spLocks noChangeShapeType="1"/>
              </p:cNvSpPr>
              <p:nvPr/>
            </p:nvSpPr>
            <p:spPr bwMode="auto">
              <a:xfrm>
                <a:off x="8150" y="16346"/>
                <a:ext cx="3173" cy="39"/>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61458" name="Line 40"/>
              <p:cNvSpPr>
                <a:spLocks noChangeShapeType="1"/>
              </p:cNvSpPr>
              <p:nvPr/>
            </p:nvSpPr>
            <p:spPr bwMode="auto">
              <a:xfrm flipV="1">
                <a:off x="9728" y="13114"/>
                <a:ext cx="17" cy="219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61459" name="Rectangle 41"/>
              <p:cNvSpPr>
                <a:spLocks noChangeArrowheads="1"/>
              </p:cNvSpPr>
              <p:nvPr/>
            </p:nvSpPr>
            <p:spPr bwMode="auto">
              <a:xfrm>
                <a:off x="3155" y="7179"/>
                <a:ext cx="1595" cy="6509"/>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61460" name="Line 42"/>
              <p:cNvSpPr>
                <a:spLocks noChangeShapeType="1"/>
              </p:cNvSpPr>
              <p:nvPr/>
            </p:nvSpPr>
            <p:spPr bwMode="auto">
              <a:xfrm flipV="1">
                <a:off x="3944" y="13114"/>
                <a:ext cx="17" cy="5968"/>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61461" name="Line 43"/>
              <p:cNvSpPr>
                <a:spLocks noChangeShapeType="1"/>
              </p:cNvSpPr>
              <p:nvPr/>
            </p:nvSpPr>
            <p:spPr bwMode="auto">
              <a:xfrm flipV="1">
                <a:off x="3944" y="1244"/>
                <a:ext cx="17" cy="5968"/>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61462" name="Line 44"/>
              <p:cNvSpPr>
                <a:spLocks noChangeShapeType="1"/>
              </p:cNvSpPr>
              <p:nvPr/>
            </p:nvSpPr>
            <p:spPr bwMode="auto">
              <a:xfrm>
                <a:off x="11831" y="19043"/>
                <a:ext cx="8168" cy="39"/>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61463" name="Oval 45"/>
              <p:cNvSpPr>
                <a:spLocks noChangeArrowheads="1"/>
              </p:cNvSpPr>
              <p:nvPr/>
            </p:nvSpPr>
            <p:spPr bwMode="auto">
              <a:xfrm>
                <a:off x="3418" y="-372"/>
                <a:ext cx="999" cy="2045"/>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61464" name="Oval 46"/>
              <p:cNvSpPr>
                <a:spLocks noChangeArrowheads="1"/>
              </p:cNvSpPr>
              <p:nvPr/>
            </p:nvSpPr>
            <p:spPr bwMode="auto">
              <a:xfrm>
                <a:off x="10517" y="17967"/>
                <a:ext cx="999" cy="2051"/>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61465" name="Oval 47"/>
              <p:cNvSpPr>
                <a:spLocks noChangeArrowheads="1"/>
              </p:cNvSpPr>
              <p:nvPr/>
            </p:nvSpPr>
            <p:spPr bwMode="auto">
              <a:xfrm>
                <a:off x="7887" y="17967"/>
                <a:ext cx="999" cy="2051"/>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61466" name="Oval 48"/>
              <p:cNvSpPr>
                <a:spLocks noChangeArrowheads="1"/>
              </p:cNvSpPr>
              <p:nvPr/>
            </p:nvSpPr>
            <p:spPr bwMode="auto">
              <a:xfrm>
                <a:off x="3418" y="17967"/>
                <a:ext cx="999" cy="2051"/>
              </a:xfrm>
              <a:prstGeom prst="ellipse">
                <a:avLst/>
              </a:prstGeom>
              <a:solidFill>
                <a:srgbClr val="000000"/>
              </a:solidFill>
              <a:ln w="28575">
                <a:solidFill>
                  <a:srgbClr val="000000"/>
                </a:solidFill>
                <a:round/>
                <a:headEnd/>
                <a:tailEnd/>
              </a:ln>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61467" name="Oval 49"/>
              <p:cNvSpPr>
                <a:spLocks noChangeArrowheads="1"/>
              </p:cNvSpPr>
              <p:nvPr/>
            </p:nvSpPr>
            <p:spPr bwMode="auto">
              <a:xfrm>
                <a:off x="18930" y="17967"/>
                <a:ext cx="999" cy="2051"/>
              </a:xfrm>
              <a:prstGeom prst="ellipse">
                <a:avLst/>
              </a:prstGeom>
              <a:solidFill>
                <a:srgbClr val="000000"/>
              </a:solidFill>
              <a:ln w="28575">
                <a:solidFill>
                  <a:srgbClr val="000000"/>
                </a:solidFill>
                <a:round/>
                <a:headEnd/>
                <a:tailEnd/>
              </a:ln>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grpSp>
      </p:grpSp>
      <p:sp>
        <p:nvSpPr>
          <p:cNvPr id="221234" name="Rectangle 50"/>
          <p:cNvSpPr>
            <a:spLocks noGrp="1" noChangeArrowheads="1"/>
          </p:cNvSpPr>
          <p:nvPr>
            <p:ph type="body" idx="1"/>
          </p:nvPr>
        </p:nvSpPr>
        <p:spPr>
          <a:xfrm>
            <a:off x="428625" y="1752600"/>
            <a:ext cx="4918075" cy="1731963"/>
          </a:xfrm>
          <a:solidFill>
            <a:schemeClr val="bg1"/>
          </a:solidFill>
          <a:ln w="76200" cmpd="tri">
            <a:solidFill>
              <a:srgbClr val="006600"/>
            </a:solidFill>
            <a:miter lim="800000"/>
            <a:headEnd/>
            <a:tailEnd/>
          </a:ln>
        </p:spPr>
        <p:txBody>
          <a:bodyPr/>
          <a:lstStyle/>
          <a:p>
            <a:pPr eaLnBrk="1" hangingPunct="1"/>
            <a:r>
              <a:rPr lang="zh-CN" altLang="en-US" smtClean="0">
                <a:latin typeface="Times New Roman" panose="02020603050405020304" pitchFamily="18" charset="0"/>
              </a:rPr>
              <a:t>最简单的线性结构键盘</a:t>
            </a:r>
          </a:p>
          <a:p>
            <a:pPr lvl="1" eaLnBrk="1" hangingPunct="1"/>
            <a:r>
              <a:rPr lang="zh-CN" altLang="en-US" smtClean="0">
                <a:latin typeface="Times New Roman" panose="02020603050405020304" pitchFamily="18" charset="0"/>
              </a:rPr>
              <a:t>每一个引脚连接一个键</a:t>
            </a:r>
          </a:p>
          <a:p>
            <a:pPr lvl="1" eaLnBrk="1" hangingPunct="1"/>
            <a:r>
              <a:rPr lang="zh-CN" altLang="en-US" smtClean="0">
                <a:latin typeface="Times New Roman" panose="02020603050405020304" pitchFamily="18" charset="0"/>
              </a:rPr>
              <a:t>输入</a:t>
            </a:r>
            <a:r>
              <a:rPr lang="en-US" altLang="zh-CN" smtClean="0">
                <a:latin typeface="Times New Roman" panose="02020603050405020304" pitchFamily="18" charset="0"/>
              </a:rPr>
              <a:t>0/1</a:t>
            </a:r>
            <a:r>
              <a:rPr lang="zh-CN" altLang="en-US" smtClean="0">
                <a:latin typeface="Times New Roman" panose="02020603050405020304" pitchFamily="18" charset="0"/>
              </a:rPr>
              <a:t>反映健是否高低</a:t>
            </a:r>
            <a:endParaRPr lang="zh-CN" altLang="en-US" smtClean="0"/>
          </a:p>
        </p:txBody>
      </p:sp>
      <p:pic>
        <p:nvPicPr>
          <p:cNvPr id="61448" name="Picture 51" descr="5"/>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544638" y="4876800"/>
            <a:ext cx="85725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214540"/>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21234"/>
                                        </p:tgtEl>
                                        <p:attrNameLst>
                                          <p:attrName>style.visibility</p:attrName>
                                        </p:attrNameLst>
                                      </p:cBhvr>
                                      <p:to>
                                        <p:strVal val="visible"/>
                                      </p:to>
                                    </p:set>
                                    <p:anim calcmode="lin" valueType="num">
                                      <p:cBhvr>
                                        <p:cTn id="7" dur="500" fill="hold"/>
                                        <p:tgtEl>
                                          <p:spTgt spid="221234"/>
                                        </p:tgtEl>
                                        <p:attrNameLst>
                                          <p:attrName>ppt_w</p:attrName>
                                        </p:attrNameLst>
                                      </p:cBhvr>
                                      <p:tavLst>
                                        <p:tav tm="0">
                                          <p:val>
                                            <p:fltVal val="0"/>
                                          </p:val>
                                        </p:tav>
                                        <p:tav tm="100000">
                                          <p:val>
                                            <p:strVal val="#ppt_w"/>
                                          </p:val>
                                        </p:tav>
                                      </p:tavLst>
                                    </p:anim>
                                    <p:anim calcmode="lin" valueType="num">
                                      <p:cBhvr>
                                        <p:cTn id="8" dur="500" fill="hold"/>
                                        <p:tgtEl>
                                          <p:spTgt spid="221234"/>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9" presetClass="entr" presetSubtype="0" fill="hold" nodeType="afterEffect">
                                  <p:stCondLst>
                                    <p:cond delay="1000"/>
                                  </p:stCondLst>
                                  <p:childTnLst>
                                    <p:set>
                                      <p:cBhvr>
                                        <p:cTn id="11" dur="1" fill="hold">
                                          <p:stCondLst>
                                            <p:cond delay="0"/>
                                          </p:stCondLst>
                                        </p:cTn>
                                        <p:tgtEl>
                                          <p:spTgt spid="221188"/>
                                        </p:tgtEl>
                                        <p:attrNameLst>
                                          <p:attrName>style.visibility</p:attrName>
                                        </p:attrNameLst>
                                      </p:cBhvr>
                                      <p:to>
                                        <p:strVal val="visible"/>
                                      </p:to>
                                    </p:set>
                                    <p:animEffect transition="in" filter="dissolve">
                                      <p:cBhvr>
                                        <p:cTn id="12" dur="500"/>
                                        <p:tgtEl>
                                          <p:spTgt spid="221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234" grpId="0" animBg="1" autoUpdateAnimBg="0"/>
    </p:bldLst>
  </p:timing>
</p:sld>
</file>

<file path=ppt/slides/slide1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US" altLang="zh-CN" sz="4000" smtClean="0"/>
              <a:t>11.3.1  </a:t>
            </a:r>
            <a:r>
              <a:rPr lang="zh-CN" altLang="en-US" sz="4000" smtClean="0"/>
              <a:t>简易键盘的工作原理</a:t>
            </a:r>
          </a:p>
        </p:txBody>
      </p:sp>
      <p:pic>
        <p:nvPicPr>
          <p:cNvPr id="62467" name="Picture 3" descr="KEYS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7688" y="358775"/>
            <a:ext cx="60642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2" name="Picture 4" descr="54">
            <a:hlinkClick r:id="" action="ppaction://hlinkshowjump?jump=next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9" name="Picture 5" descr="55">
            <a:hlinkClick r:id="" action="ppaction://hlinkshowjump?jump=previousslide"/>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2470" name="Group 6"/>
          <p:cNvGrpSpPr>
            <a:grpSpLocks/>
          </p:cNvGrpSpPr>
          <p:nvPr/>
        </p:nvGrpSpPr>
        <p:grpSpPr bwMode="auto">
          <a:xfrm>
            <a:off x="4051300" y="2247900"/>
            <a:ext cx="4576763" cy="3671888"/>
            <a:chOff x="2552" y="1416"/>
            <a:chExt cx="2883" cy="2313"/>
          </a:xfrm>
        </p:grpSpPr>
        <p:sp>
          <p:nvSpPr>
            <p:cNvPr id="62473" name="Line 7"/>
            <p:cNvSpPr>
              <a:spLocks noChangeShapeType="1"/>
            </p:cNvSpPr>
            <p:nvPr/>
          </p:nvSpPr>
          <p:spPr bwMode="auto">
            <a:xfrm>
              <a:off x="4195" y="1416"/>
              <a:ext cx="1" cy="1749"/>
            </a:xfrm>
            <a:prstGeom prst="line">
              <a:avLst/>
            </a:prstGeom>
            <a:noFill/>
            <a:ln w="28575">
              <a:solidFill>
                <a:schemeClr val="folHlink"/>
              </a:solidFill>
              <a:round/>
              <a:headEnd type="triangle" w="med" len="me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62474" name="Line 8"/>
            <p:cNvSpPr>
              <a:spLocks noChangeShapeType="1"/>
            </p:cNvSpPr>
            <p:nvPr/>
          </p:nvSpPr>
          <p:spPr bwMode="auto">
            <a:xfrm>
              <a:off x="2800" y="2898"/>
              <a:ext cx="1670" cy="1"/>
            </a:xfrm>
            <a:prstGeom prst="line">
              <a:avLst/>
            </a:prstGeom>
            <a:noFill/>
            <a:ln w="28575">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nvGrpSpPr>
            <p:cNvPr id="62475" name="Group 9"/>
            <p:cNvGrpSpPr>
              <a:grpSpLocks/>
            </p:cNvGrpSpPr>
            <p:nvPr/>
          </p:nvGrpSpPr>
          <p:grpSpPr bwMode="auto">
            <a:xfrm>
              <a:off x="3764" y="2437"/>
              <a:ext cx="458" cy="494"/>
              <a:chOff x="1" y="0"/>
              <a:chExt cx="19999" cy="20000"/>
            </a:xfrm>
          </p:grpSpPr>
          <p:sp>
            <p:nvSpPr>
              <p:cNvPr id="62487" name="Line 10"/>
              <p:cNvSpPr>
                <a:spLocks noChangeShapeType="1"/>
              </p:cNvSpPr>
              <p:nvPr/>
            </p:nvSpPr>
            <p:spPr bwMode="auto">
              <a:xfrm flipV="1">
                <a:off x="1583" y="2975"/>
                <a:ext cx="7242" cy="7248"/>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62488" name="Line 11"/>
              <p:cNvSpPr>
                <a:spLocks noChangeShapeType="1"/>
              </p:cNvSpPr>
              <p:nvPr/>
            </p:nvSpPr>
            <p:spPr bwMode="auto">
              <a:xfrm flipH="1" flipV="1">
                <a:off x="2302" y="2975"/>
                <a:ext cx="2926" cy="293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62489" name="Line 12"/>
              <p:cNvSpPr>
                <a:spLocks noChangeShapeType="1"/>
              </p:cNvSpPr>
              <p:nvPr/>
            </p:nvSpPr>
            <p:spPr bwMode="auto">
              <a:xfrm flipV="1">
                <a:off x="13813" y="822"/>
                <a:ext cx="5084" cy="5083"/>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62490" name="Line 13"/>
              <p:cNvSpPr>
                <a:spLocks noChangeShapeType="1"/>
              </p:cNvSpPr>
              <p:nvPr/>
            </p:nvSpPr>
            <p:spPr bwMode="auto">
              <a:xfrm flipV="1">
                <a:off x="864" y="13764"/>
                <a:ext cx="5083" cy="5083"/>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62491" name="Oval 14"/>
              <p:cNvSpPr>
                <a:spLocks noChangeArrowheads="1"/>
              </p:cNvSpPr>
              <p:nvPr/>
            </p:nvSpPr>
            <p:spPr bwMode="auto">
              <a:xfrm>
                <a:off x="17266" y="0"/>
                <a:ext cx="2734" cy="2739"/>
              </a:xfrm>
              <a:prstGeom prst="ellipse">
                <a:avLst/>
              </a:prstGeom>
              <a:solidFill>
                <a:srgbClr val="000000"/>
              </a:solidFill>
              <a:ln w="28575">
                <a:solidFill>
                  <a:srgbClr val="000000"/>
                </a:solidFill>
                <a:round/>
                <a:headEnd/>
                <a:tailEnd/>
              </a:ln>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62492" name="Oval 15"/>
              <p:cNvSpPr>
                <a:spLocks noChangeArrowheads="1"/>
              </p:cNvSpPr>
              <p:nvPr/>
            </p:nvSpPr>
            <p:spPr bwMode="auto">
              <a:xfrm>
                <a:off x="1" y="17267"/>
                <a:ext cx="2733" cy="2733"/>
              </a:xfrm>
              <a:prstGeom prst="ellipse">
                <a:avLst/>
              </a:prstGeom>
              <a:solidFill>
                <a:srgbClr val="000000"/>
              </a:solidFill>
              <a:ln w="28575">
                <a:solidFill>
                  <a:srgbClr val="000000"/>
                </a:solidFill>
                <a:round/>
                <a:headEnd/>
                <a:tailEnd/>
              </a:ln>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62493" name="Oval 16"/>
              <p:cNvSpPr>
                <a:spLocks noChangeArrowheads="1"/>
              </p:cNvSpPr>
              <p:nvPr/>
            </p:nvSpPr>
            <p:spPr bwMode="auto">
              <a:xfrm>
                <a:off x="11511" y="5752"/>
                <a:ext cx="2734" cy="2738"/>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62494" name="Oval 17"/>
              <p:cNvSpPr>
                <a:spLocks noChangeArrowheads="1"/>
              </p:cNvSpPr>
              <p:nvPr/>
            </p:nvSpPr>
            <p:spPr bwMode="auto">
              <a:xfrm>
                <a:off x="5756" y="11516"/>
                <a:ext cx="2734" cy="2732"/>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grpSp>
        <p:grpSp>
          <p:nvGrpSpPr>
            <p:cNvPr id="62476" name="Group 18"/>
            <p:cNvGrpSpPr>
              <a:grpSpLocks/>
            </p:cNvGrpSpPr>
            <p:nvPr/>
          </p:nvGrpSpPr>
          <p:grpSpPr bwMode="auto">
            <a:xfrm>
              <a:off x="4150" y="3168"/>
              <a:ext cx="100" cy="409"/>
              <a:chOff x="0" y="0"/>
              <a:chExt cx="20000" cy="20000"/>
            </a:xfrm>
          </p:grpSpPr>
          <p:sp>
            <p:nvSpPr>
              <p:cNvPr id="62485" name="Rectangle 19"/>
              <p:cNvSpPr>
                <a:spLocks noChangeArrowheads="1"/>
              </p:cNvSpPr>
              <p:nvPr/>
            </p:nvSpPr>
            <p:spPr bwMode="auto">
              <a:xfrm>
                <a:off x="0" y="0"/>
                <a:ext cx="20000" cy="11329"/>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62486" name="Line 20"/>
              <p:cNvSpPr>
                <a:spLocks noChangeShapeType="1"/>
              </p:cNvSpPr>
              <p:nvPr/>
            </p:nvSpPr>
            <p:spPr bwMode="auto">
              <a:xfrm flipV="1">
                <a:off x="9860" y="11272"/>
                <a:ext cx="233" cy="8728"/>
              </a:xfrm>
              <a:prstGeom prst="line">
                <a:avLst/>
              </a:prstGeom>
              <a:noFill/>
              <a:ln w="28575">
                <a:solidFill>
                  <a:srgbClr val="000000"/>
                </a:solidFill>
                <a:round/>
                <a:headEnd type="oval"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62477" name="Group 21"/>
            <p:cNvGrpSpPr>
              <a:grpSpLocks/>
            </p:cNvGrpSpPr>
            <p:nvPr/>
          </p:nvGrpSpPr>
          <p:grpSpPr bwMode="auto">
            <a:xfrm rot="-5400000">
              <a:off x="4608" y="2713"/>
              <a:ext cx="108" cy="380"/>
              <a:chOff x="0" y="0"/>
              <a:chExt cx="20000" cy="20000"/>
            </a:xfrm>
          </p:grpSpPr>
          <p:sp>
            <p:nvSpPr>
              <p:cNvPr id="62483" name="Rectangle 22"/>
              <p:cNvSpPr>
                <a:spLocks noChangeArrowheads="1"/>
              </p:cNvSpPr>
              <p:nvPr/>
            </p:nvSpPr>
            <p:spPr bwMode="auto">
              <a:xfrm>
                <a:off x="0" y="0"/>
                <a:ext cx="20000" cy="11329"/>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62484" name="Line 23"/>
              <p:cNvSpPr>
                <a:spLocks noChangeShapeType="1"/>
              </p:cNvSpPr>
              <p:nvPr/>
            </p:nvSpPr>
            <p:spPr bwMode="auto">
              <a:xfrm flipV="1">
                <a:off x="9860" y="11272"/>
                <a:ext cx="233" cy="8728"/>
              </a:xfrm>
              <a:prstGeom prst="line">
                <a:avLst/>
              </a:prstGeom>
              <a:noFill/>
              <a:ln w="28575">
                <a:solidFill>
                  <a:srgbClr val="000000"/>
                </a:solidFill>
                <a:round/>
                <a:headEnd type="oval"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sp>
          <p:nvSpPr>
            <p:cNvPr id="62478" name="Rectangle 24"/>
            <p:cNvSpPr>
              <a:spLocks noChangeArrowheads="1"/>
            </p:cNvSpPr>
            <p:nvPr/>
          </p:nvSpPr>
          <p:spPr bwMode="auto">
            <a:xfrm>
              <a:off x="4432" y="3408"/>
              <a:ext cx="528"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+5V</a:t>
              </a:r>
            </a:p>
          </p:txBody>
        </p:sp>
        <p:sp>
          <p:nvSpPr>
            <p:cNvPr id="62479" name="Rectangle 25"/>
            <p:cNvSpPr>
              <a:spLocks noChangeArrowheads="1"/>
            </p:cNvSpPr>
            <p:nvPr/>
          </p:nvSpPr>
          <p:spPr bwMode="auto">
            <a:xfrm>
              <a:off x="4906" y="2769"/>
              <a:ext cx="529"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+5V</a:t>
              </a:r>
            </a:p>
          </p:txBody>
        </p:sp>
        <p:sp>
          <p:nvSpPr>
            <p:cNvPr id="62480" name="Rectangle 26"/>
            <p:cNvSpPr>
              <a:spLocks noChangeArrowheads="1"/>
            </p:cNvSpPr>
            <p:nvPr/>
          </p:nvSpPr>
          <p:spPr bwMode="auto">
            <a:xfrm>
              <a:off x="2709" y="2979"/>
              <a:ext cx="805"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控制线</a:t>
              </a:r>
            </a:p>
          </p:txBody>
        </p:sp>
        <p:sp>
          <p:nvSpPr>
            <p:cNvPr id="62481" name="Line 27"/>
            <p:cNvSpPr>
              <a:spLocks noChangeShapeType="1"/>
            </p:cNvSpPr>
            <p:nvPr/>
          </p:nvSpPr>
          <p:spPr bwMode="auto">
            <a:xfrm>
              <a:off x="2552" y="2894"/>
              <a:ext cx="607" cy="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lIns="12700" tIns="12700" rIns="12700" bIns="12700"/>
            <a:lstStyle/>
            <a:p>
              <a:pPr eaLnBrk="0" fontAlgn="base" hangingPunct="0">
                <a:spcBef>
                  <a:spcPct val="0"/>
                </a:spcBef>
                <a:spcAft>
                  <a:spcPct val="0"/>
                </a:spcAft>
              </a:pPr>
              <a:endParaRPr kumimoji="1" lang="zh-CN" altLang="en-US" sz="2400" smtClean="0">
                <a:solidFill>
                  <a:srgbClr val="000000"/>
                </a:solidFill>
              </a:endParaRPr>
            </a:p>
          </p:txBody>
        </p:sp>
        <p:sp>
          <p:nvSpPr>
            <p:cNvPr id="62482" name="Rectangle 28"/>
            <p:cNvSpPr>
              <a:spLocks noChangeArrowheads="1"/>
            </p:cNvSpPr>
            <p:nvPr/>
          </p:nvSpPr>
          <p:spPr bwMode="auto">
            <a:xfrm>
              <a:off x="3812" y="1504"/>
              <a:ext cx="396" cy="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检</a:t>
              </a:r>
            </a:p>
            <a:p>
              <a:pPr algn="ct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测</a:t>
              </a:r>
            </a:p>
            <a:p>
              <a:pPr algn="ct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线</a:t>
              </a:r>
            </a:p>
          </p:txBody>
        </p:sp>
      </p:grpSp>
      <p:sp>
        <p:nvSpPr>
          <p:cNvPr id="222237" name="Rectangle 29"/>
          <p:cNvSpPr>
            <a:spLocks noGrp="1" noChangeArrowheads="1"/>
          </p:cNvSpPr>
          <p:nvPr>
            <p:ph type="body" idx="1"/>
          </p:nvPr>
        </p:nvSpPr>
        <p:spPr>
          <a:xfrm>
            <a:off x="428625" y="1752600"/>
            <a:ext cx="5278438" cy="2695575"/>
          </a:xfrm>
          <a:solidFill>
            <a:schemeClr val="bg1"/>
          </a:solidFill>
          <a:ln w="76200" cmpd="tri">
            <a:solidFill>
              <a:srgbClr val="006600"/>
            </a:solidFill>
            <a:miter lim="800000"/>
            <a:headEnd/>
            <a:tailEnd/>
          </a:ln>
        </p:spPr>
        <p:txBody>
          <a:bodyPr/>
          <a:lstStyle/>
          <a:p>
            <a:pPr eaLnBrk="1" hangingPunct="1"/>
            <a:r>
              <a:rPr lang="zh-CN" altLang="en-US" smtClean="0">
                <a:latin typeface="Times New Roman" panose="02020603050405020304" pitchFamily="18" charset="0"/>
              </a:rPr>
              <a:t>常用的</a:t>
            </a:r>
            <a:r>
              <a:rPr lang="zh-CN" altLang="en-US" smtClean="0">
                <a:latin typeface="Times New Roman" panose="02020603050405020304" pitchFamily="18" charset="0"/>
                <a:hlinkClick r:id="rId5" action="ppaction://hlinksldjump"/>
              </a:rPr>
              <a:t>矩阵结构</a:t>
            </a:r>
            <a:r>
              <a:rPr lang="zh-CN" altLang="en-US" smtClean="0">
                <a:latin typeface="Times New Roman" panose="02020603050405020304" pitchFamily="18" charset="0"/>
              </a:rPr>
              <a:t>键盘</a:t>
            </a:r>
          </a:p>
          <a:p>
            <a:pPr lvl="1" eaLnBrk="1" hangingPunct="1"/>
            <a:r>
              <a:rPr lang="zh-CN" altLang="en-US" smtClean="0">
                <a:latin typeface="Times New Roman" panose="02020603050405020304" pitchFamily="18" charset="0"/>
              </a:rPr>
              <a:t>每行连接一个引脚</a:t>
            </a:r>
          </a:p>
          <a:p>
            <a:pPr lvl="1" eaLnBrk="1" hangingPunct="1"/>
            <a:r>
              <a:rPr lang="zh-CN" altLang="en-US" smtClean="0">
                <a:latin typeface="Times New Roman" panose="02020603050405020304" pitchFamily="18" charset="0"/>
              </a:rPr>
              <a:t>每列连接一个引脚</a:t>
            </a:r>
          </a:p>
          <a:p>
            <a:pPr lvl="1" eaLnBrk="1" hangingPunct="1"/>
            <a:r>
              <a:rPr lang="zh-CN" altLang="en-US" smtClean="0">
                <a:latin typeface="Times New Roman" panose="02020603050405020304" pitchFamily="18" charset="0"/>
              </a:rPr>
              <a:t>利用控制线为低、</a:t>
            </a:r>
            <a:br>
              <a:rPr lang="zh-CN" altLang="en-US" smtClean="0">
                <a:latin typeface="Times New Roman" panose="02020603050405020304" pitchFamily="18" charset="0"/>
              </a:rPr>
            </a:br>
            <a:r>
              <a:rPr lang="zh-CN" altLang="en-US" smtClean="0">
                <a:latin typeface="Times New Roman" panose="02020603050405020304" pitchFamily="18" charset="0"/>
              </a:rPr>
              <a:t>读取检测线来识别闭合键</a:t>
            </a:r>
          </a:p>
        </p:txBody>
      </p:sp>
      <p:pic>
        <p:nvPicPr>
          <p:cNvPr id="62472" name="Picture 30" descr="5"/>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544638" y="4876800"/>
            <a:ext cx="85725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828643"/>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22237"/>
                                        </p:tgtEl>
                                        <p:attrNameLst>
                                          <p:attrName>style.visibility</p:attrName>
                                        </p:attrNameLst>
                                      </p:cBhvr>
                                      <p:to>
                                        <p:strVal val="visible"/>
                                      </p:to>
                                    </p:set>
                                    <p:anim calcmode="lin" valueType="num">
                                      <p:cBhvr>
                                        <p:cTn id="7" dur="500" fill="hold"/>
                                        <p:tgtEl>
                                          <p:spTgt spid="222237"/>
                                        </p:tgtEl>
                                        <p:attrNameLst>
                                          <p:attrName>ppt_w</p:attrName>
                                        </p:attrNameLst>
                                      </p:cBhvr>
                                      <p:tavLst>
                                        <p:tav tm="0">
                                          <p:val>
                                            <p:fltVal val="0"/>
                                          </p:val>
                                        </p:tav>
                                        <p:tav tm="100000">
                                          <p:val>
                                            <p:strVal val="#ppt_w"/>
                                          </p:val>
                                        </p:tav>
                                      </p:tavLst>
                                    </p:anim>
                                    <p:anim calcmode="lin" valueType="num">
                                      <p:cBhvr>
                                        <p:cTn id="8" dur="500" fill="hold"/>
                                        <p:tgtEl>
                                          <p:spTgt spid="222237"/>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9" presetClass="entr" presetSubtype="0" fill="hold" nodeType="afterEffect">
                                  <p:stCondLst>
                                    <p:cond delay="1000"/>
                                  </p:stCondLst>
                                  <p:childTnLst>
                                    <p:set>
                                      <p:cBhvr>
                                        <p:cTn id="11" dur="1" fill="hold">
                                          <p:stCondLst>
                                            <p:cond delay="0"/>
                                          </p:stCondLst>
                                        </p:cTn>
                                        <p:tgtEl>
                                          <p:spTgt spid="222212"/>
                                        </p:tgtEl>
                                        <p:attrNameLst>
                                          <p:attrName>style.visibility</p:attrName>
                                        </p:attrNameLst>
                                      </p:cBhvr>
                                      <p:to>
                                        <p:strVal val="visible"/>
                                      </p:to>
                                    </p:set>
                                    <p:animEffect transition="in" filter="dissolve">
                                      <p:cBhvr>
                                        <p:cTn id="12" dur="500"/>
                                        <p:tgtEl>
                                          <p:spTgt spid="222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37" grpId="0" animBg="1" autoUpdateAnimBg="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1066800" y="304800"/>
            <a:ext cx="5722938" cy="838200"/>
          </a:xfrm>
        </p:spPr>
        <p:txBody>
          <a:bodyPr/>
          <a:lstStyle/>
          <a:p>
            <a:pPr eaLnBrk="1" hangingPunct="1"/>
            <a:r>
              <a:rPr lang="en-US" altLang="zh-CN" sz="3600" smtClean="0"/>
              <a:t>1.  </a:t>
            </a:r>
            <a:r>
              <a:rPr lang="zh-CN" altLang="en-US" sz="3600" smtClean="0"/>
              <a:t>扫描法</a:t>
            </a:r>
          </a:p>
        </p:txBody>
      </p:sp>
      <p:sp>
        <p:nvSpPr>
          <p:cNvPr id="63491" name="Rectangle 3"/>
          <p:cNvSpPr>
            <a:spLocks noGrp="1" noChangeArrowheads="1"/>
          </p:cNvSpPr>
          <p:nvPr>
            <p:ph type="body" idx="1"/>
          </p:nvPr>
        </p:nvSpPr>
        <p:spPr>
          <a:xfrm>
            <a:off x="428625" y="1752600"/>
            <a:ext cx="8191500" cy="4379913"/>
          </a:xfrm>
        </p:spPr>
        <p:txBody>
          <a:bodyPr/>
          <a:lstStyle/>
          <a:p>
            <a:pPr eaLnBrk="1" hangingPunct="1"/>
            <a:r>
              <a:rPr lang="zh-CN" altLang="en-US" sz="2800" smtClean="0">
                <a:latin typeface="Times New Roman" panose="02020603050405020304" pitchFamily="18" charset="0"/>
              </a:rPr>
              <a:t>先使第</a:t>
            </a:r>
            <a:r>
              <a:rPr lang="en-US" altLang="zh-CN" sz="2800" smtClean="0">
                <a:latin typeface="Times New Roman" panose="02020603050405020304" pitchFamily="18" charset="0"/>
              </a:rPr>
              <a:t>0</a:t>
            </a:r>
            <a:r>
              <a:rPr lang="zh-CN" altLang="en-US" sz="2800" smtClean="0">
                <a:latin typeface="Times New Roman" panose="02020603050405020304" pitchFamily="18" charset="0"/>
              </a:rPr>
              <a:t>行接低电平，其余行为高电平，然后看第</a:t>
            </a:r>
            <a:r>
              <a:rPr lang="en-US" altLang="zh-CN" sz="2800" smtClean="0">
                <a:latin typeface="Times New Roman" panose="02020603050405020304" pitchFamily="18" charset="0"/>
              </a:rPr>
              <a:t>0</a:t>
            </a:r>
            <a:r>
              <a:rPr lang="zh-CN" altLang="en-US" sz="2800" smtClean="0">
                <a:latin typeface="Times New Roman" panose="02020603050405020304" pitchFamily="18" charset="0"/>
              </a:rPr>
              <a:t>行是否有键闭合（通过检查列线电位实现）</a:t>
            </a:r>
          </a:p>
          <a:p>
            <a:pPr eaLnBrk="1" hangingPunct="1"/>
            <a:r>
              <a:rPr lang="zh-CN" altLang="en-US" sz="2800" smtClean="0">
                <a:latin typeface="Times New Roman" panose="02020603050405020304" pitchFamily="18" charset="0"/>
              </a:rPr>
              <a:t>此后，再将第</a:t>
            </a:r>
            <a:r>
              <a:rPr lang="en-US" altLang="zh-CN" sz="2800" smtClean="0">
                <a:latin typeface="Times New Roman" panose="02020603050405020304" pitchFamily="18" charset="0"/>
              </a:rPr>
              <a:t>1</a:t>
            </a:r>
            <a:r>
              <a:rPr lang="zh-CN" altLang="en-US" sz="2800" smtClean="0">
                <a:latin typeface="Times New Roman" panose="02020603050405020304" pitchFamily="18" charset="0"/>
              </a:rPr>
              <a:t>行接地，然后检测列线是否有变为低电位的线。如此往下</a:t>
            </a:r>
            <a:r>
              <a:rPr lang="zh-CN" altLang="en-US" sz="2800" smtClean="0">
                <a:solidFill>
                  <a:schemeClr val="hlink"/>
                </a:solidFill>
                <a:latin typeface="Times New Roman" panose="02020603050405020304" pitchFamily="18" charset="0"/>
              </a:rPr>
              <a:t>一行一行地扫描</a:t>
            </a:r>
            <a:r>
              <a:rPr lang="zh-CN" altLang="en-US" sz="2800" smtClean="0">
                <a:latin typeface="Times New Roman" panose="02020603050405020304" pitchFamily="18" charset="0"/>
              </a:rPr>
              <a:t>，直到最后一行</a:t>
            </a:r>
          </a:p>
          <a:p>
            <a:pPr eaLnBrk="1" hangingPunct="1"/>
            <a:r>
              <a:rPr lang="zh-CN" altLang="en-US" sz="2800" smtClean="0">
                <a:latin typeface="Times New Roman" panose="02020603050405020304" pitchFamily="18" charset="0"/>
              </a:rPr>
              <a:t>在扫描过程中，当发现某一行有键闭合时，便在扫描中途退出</a:t>
            </a:r>
          </a:p>
          <a:p>
            <a:pPr eaLnBrk="1" hangingPunct="1"/>
            <a:r>
              <a:rPr lang="zh-CN" altLang="en-US" sz="2800" smtClean="0">
                <a:latin typeface="Times New Roman" panose="02020603050405020304" pitchFamily="18" charset="0"/>
              </a:rPr>
              <a:t>通过组合行线和列线可识别此刻按下的是哪一键</a:t>
            </a:r>
          </a:p>
        </p:txBody>
      </p:sp>
      <p:pic>
        <p:nvPicPr>
          <p:cNvPr id="63492" name="Picture 4" descr="KEYS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7688" y="358775"/>
            <a:ext cx="60642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3" name="Picture 5" descr="54">
            <a:hlinkClick r:id="" action="ppaction://hlinkshowjump?jump=next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4" name="Picture 6" descr="55">
            <a:hlinkClick r:id="" action="ppaction://hlinkshowjump?jump=previousslide"/>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6779902"/>
      </p:ext>
    </p:extLst>
  </p:cSld>
  <p:clrMapOvr>
    <a:masterClrMapping/>
  </p:clrMapOvr>
  <p:transition spd="slow">
    <p:random/>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3303588" y="3175"/>
            <a:ext cx="5843587" cy="549275"/>
          </a:xfrm>
          <a:prstGeom prst="rect">
            <a:avLst/>
          </a:prstGeom>
          <a:gradFill rotWithShape="0">
            <a:gsLst>
              <a:gs pos="0">
                <a:srgbClr val="A6ADC0"/>
              </a:gs>
              <a:gs pos="100000">
                <a:srgbClr val="4D5059"/>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第</a:t>
            </a:r>
            <a:r>
              <a:rPr lang="en-US" altLang="zh-CN" sz="3600" b="0" smtClean="0">
                <a:solidFill>
                  <a:srgbClr val="0000FF"/>
                </a:solidFill>
                <a:ea typeface="隶书" panose="02010509060101010101" pitchFamily="49" charset="-122"/>
              </a:rPr>
              <a:t>1</a:t>
            </a:r>
            <a:r>
              <a:rPr lang="zh-CN" altLang="en-US" sz="3600" b="0" smtClean="0">
                <a:solidFill>
                  <a:srgbClr val="0000FF"/>
                </a:solidFill>
                <a:ea typeface="隶书" panose="02010509060101010101" pitchFamily="49" charset="-122"/>
              </a:rPr>
              <a:t>段：是否有键按下</a:t>
            </a:r>
          </a:p>
        </p:txBody>
      </p:sp>
      <p:sp>
        <p:nvSpPr>
          <p:cNvPr id="224259" name="Rectangle 3"/>
          <p:cNvSpPr>
            <a:spLocks noChangeArrowheads="1"/>
          </p:cNvSpPr>
          <p:nvPr/>
        </p:nvSpPr>
        <p:spPr bwMode="auto">
          <a:xfrm>
            <a:off x="484188" y="550863"/>
            <a:ext cx="8178800" cy="5688012"/>
          </a:xfrm>
          <a:prstGeom prst="rect">
            <a:avLst/>
          </a:prstGeo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ffectLst/>
        </p:spPr>
        <p:txBody>
          <a:bodyPr/>
          <a:lstStyle/>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a:solidFill>
                  <a:srgbClr val="3333CC"/>
                </a:solidFill>
                <a:latin typeface="Times New Roman" pitchFamily="18" charset="0"/>
              </a:rPr>
              <a:t>key1:	mov al,00</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a:solidFill>
                  <a:srgbClr val="3333CC"/>
                </a:solidFill>
                <a:latin typeface="Times New Roman" pitchFamily="18" charset="0"/>
              </a:rPr>
              <a:t>		mov dx,</a:t>
            </a:r>
            <a:r>
              <a:rPr kumimoji="1" lang="en-US" altLang="zh-CN" sz="3200" b="1">
                <a:solidFill>
                  <a:srgbClr val="006600"/>
                </a:solidFill>
                <a:latin typeface="Times New Roman" pitchFamily="18" charset="0"/>
              </a:rPr>
              <a:t>rowport</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a:solidFill>
                  <a:srgbClr val="3333CC"/>
                </a:solidFill>
                <a:latin typeface="Times New Roman" pitchFamily="18" charset="0"/>
              </a:rPr>
              <a:t>		</a:t>
            </a:r>
            <a:r>
              <a:rPr kumimoji="1" lang="en-US" altLang="zh-CN" sz="3200" b="1">
                <a:solidFill>
                  <a:srgbClr val="0000FF"/>
                </a:solidFill>
                <a:latin typeface="Times New Roman" pitchFamily="18" charset="0"/>
              </a:rPr>
              <a:t>out dx,al</a:t>
            </a: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使所有行线为低电平</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zh-CN" altLang="en-US" sz="3200" b="1">
                <a:solidFill>
                  <a:srgbClr val="3333CC"/>
                </a:solidFill>
                <a:latin typeface="Times New Roman" pitchFamily="18" charset="0"/>
              </a:rPr>
              <a:t>  		</a:t>
            </a:r>
            <a:r>
              <a:rPr kumimoji="1" lang="en-US" altLang="zh-CN" sz="3200" b="1">
                <a:solidFill>
                  <a:srgbClr val="3333CC"/>
                </a:solidFill>
                <a:latin typeface="Times New Roman" pitchFamily="18" charset="0"/>
              </a:rPr>
              <a:t>mov dx,</a:t>
            </a:r>
            <a:r>
              <a:rPr kumimoji="1" lang="en-US" altLang="zh-CN" sz="3200" b="1">
                <a:solidFill>
                  <a:srgbClr val="006600"/>
                </a:solidFill>
                <a:latin typeface="Times New Roman" pitchFamily="18" charset="0"/>
              </a:rPr>
              <a:t>colport</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a:solidFill>
                  <a:srgbClr val="3333CC"/>
                </a:solidFill>
                <a:latin typeface="Times New Roman" pitchFamily="18" charset="0"/>
              </a:rPr>
              <a:t>	 	</a:t>
            </a:r>
            <a:r>
              <a:rPr kumimoji="1" lang="en-US" altLang="zh-CN" sz="3200" b="1">
                <a:solidFill>
                  <a:srgbClr val="0000FF"/>
                </a:solidFill>
                <a:latin typeface="Times New Roman" pitchFamily="18" charset="0"/>
              </a:rPr>
              <a:t>in al,dx</a:t>
            </a: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读取列值</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zh-CN" altLang="en-US" sz="3200" b="1">
                <a:solidFill>
                  <a:srgbClr val="3333CC"/>
                </a:solidFill>
                <a:latin typeface="Times New Roman" pitchFamily="18" charset="0"/>
              </a:rPr>
              <a:t>		</a:t>
            </a:r>
            <a:r>
              <a:rPr kumimoji="1" lang="en-US" altLang="zh-CN" sz="3200" b="1">
                <a:solidFill>
                  <a:srgbClr val="A50021"/>
                </a:solidFill>
                <a:latin typeface="Times New Roman" pitchFamily="18" charset="0"/>
              </a:rPr>
              <a:t>cmp al,0ffh</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判定是否有列线为低电平</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zh-CN" altLang="en-US" sz="3200" b="1">
                <a:solidFill>
                  <a:srgbClr val="3333CC"/>
                </a:solidFill>
                <a:latin typeface="Times New Roman" pitchFamily="18" charset="0"/>
              </a:rPr>
              <a:t>		</a:t>
            </a:r>
            <a:r>
              <a:rPr kumimoji="1" lang="en-US" altLang="zh-CN" sz="3200" b="1">
                <a:solidFill>
                  <a:srgbClr val="3333CC"/>
                </a:solidFill>
                <a:latin typeface="Times New Roman" pitchFamily="18" charset="0"/>
              </a:rPr>
              <a:t>jz key1	;</a:t>
            </a:r>
            <a:r>
              <a:rPr kumimoji="1" lang="zh-CN" altLang="en-US" sz="3200" b="1">
                <a:solidFill>
                  <a:srgbClr val="3333CC"/>
                </a:solidFill>
                <a:latin typeface="Times New Roman" pitchFamily="18" charset="0"/>
              </a:rPr>
              <a:t>无闭合键，循环等待</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zh-CN" altLang="en-US" sz="3200" b="1">
                <a:solidFill>
                  <a:srgbClr val="3333CC"/>
                </a:solidFill>
                <a:latin typeface="Times New Roman" pitchFamily="18" charset="0"/>
              </a:rPr>
              <a:t>		</a:t>
            </a:r>
            <a:r>
              <a:rPr kumimoji="1" lang="en-US" altLang="zh-CN" sz="3200" b="1">
                <a:solidFill>
                  <a:srgbClr val="3333CC"/>
                </a:solidFill>
                <a:latin typeface="Times New Roman" pitchFamily="18" charset="0"/>
              </a:rPr>
              <a:t>call delay	;</a:t>
            </a:r>
            <a:r>
              <a:rPr kumimoji="1" lang="zh-CN" altLang="en-US" sz="3200" b="1">
                <a:solidFill>
                  <a:srgbClr val="3333CC"/>
                </a:solidFill>
                <a:latin typeface="Times New Roman" pitchFamily="18" charset="0"/>
              </a:rPr>
              <a:t>有，延迟</a:t>
            </a:r>
            <a:r>
              <a:rPr kumimoji="1" lang="en-US" altLang="zh-CN" sz="3200" b="1">
                <a:solidFill>
                  <a:srgbClr val="3333CC"/>
                </a:solidFill>
                <a:latin typeface="Times New Roman" pitchFamily="18" charset="0"/>
              </a:rPr>
              <a:t>20ms</a:t>
            </a:r>
            <a:r>
              <a:rPr kumimoji="1" lang="zh-CN" altLang="en-US" sz="3200" b="1">
                <a:solidFill>
                  <a:srgbClr val="3333CC"/>
                </a:solidFill>
                <a:latin typeface="Times New Roman" pitchFamily="18" charset="0"/>
              </a:rPr>
              <a:t>清除抖动</a:t>
            </a:r>
          </a:p>
        </p:txBody>
      </p:sp>
      <p:sp>
        <p:nvSpPr>
          <p:cNvPr id="64516" name="Rectangle 4"/>
          <p:cNvSpPr>
            <a:spLocks noChangeArrowheads="1"/>
          </p:cNvSpPr>
          <p:nvPr/>
        </p:nvSpPr>
        <p:spPr bwMode="auto">
          <a:xfrm>
            <a:off x="0" y="6254750"/>
            <a:ext cx="3630613" cy="622300"/>
          </a:xfrm>
          <a:prstGeom prst="rect">
            <a:avLst/>
          </a:prstGeom>
          <a:gradFill rotWithShape="0">
            <a:gsLst>
              <a:gs pos="0">
                <a:srgbClr val="A6ADC0"/>
              </a:gs>
              <a:gs pos="100000">
                <a:srgbClr val="4D5059"/>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键盘扫描程序</a:t>
            </a:r>
          </a:p>
        </p:txBody>
      </p:sp>
      <p:pic>
        <p:nvPicPr>
          <p:cNvPr id="64517" name="Picture 5"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8" name="Picture 6"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9" name="Picture 7" descr="KEYS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60642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2169024"/>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24259"/>
                                        </p:tgtEl>
                                        <p:attrNameLst>
                                          <p:attrName>style.visibility</p:attrName>
                                        </p:attrNameLst>
                                      </p:cBhvr>
                                      <p:to>
                                        <p:strVal val="visible"/>
                                      </p:to>
                                    </p:set>
                                    <p:animEffect transition="in" filter="blinds(horizontal)">
                                      <p:cBhvr>
                                        <p:cTn id="7" dur="500"/>
                                        <p:tgtEl>
                                          <p:spTgt spid="224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59" grpId="0" animBg="1"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538" name="Rectangle 2"/>
          <p:cNvSpPr>
            <a:spLocks noChangeArrowheads="1"/>
          </p:cNvSpPr>
          <p:nvPr/>
        </p:nvSpPr>
        <p:spPr bwMode="auto">
          <a:xfrm>
            <a:off x="3303588" y="3175"/>
            <a:ext cx="5843587" cy="549275"/>
          </a:xfrm>
          <a:prstGeom prst="rect">
            <a:avLst/>
          </a:prstGeom>
          <a:gradFill rotWithShape="0">
            <a:gsLst>
              <a:gs pos="0">
                <a:srgbClr val="A6ADC0"/>
              </a:gs>
              <a:gs pos="100000">
                <a:srgbClr val="4D5059"/>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第</a:t>
            </a:r>
            <a:r>
              <a:rPr lang="en-US" altLang="zh-CN" sz="3600" b="0" smtClean="0">
                <a:solidFill>
                  <a:srgbClr val="0000FF"/>
                </a:solidFill>
                <a:ea typeface="隶书" panose="02010509060101010101" pitchFamily="49" charset="-122"/>
              </a:rPr>
              <a:t>2</a:t>
            </a:r>
            <a:r>
              <a:rPr lang="zh-CN" altLang="en-US" sz="3600" b="0" smtClean="0">
                <a:solidFill>
                  <a:srgbClr val="0000FF"/>
                </a:solidFill>
                <a:ea typeface="隶书" panose="02010509060101010101" pitchFamily="49" charset="-122"/>
              </a:rPr>
              <a:t>段：识别按键（扫描）</a:t>
            </a:r>
          </a:p>
        </p:txBody>
      </p:sp>
      <p:sp>
        <p:nvSpPr>
          <p:cNvPr id="225283" name="Rectangle 3"/>
          <p:cNvSpPr>
            <a:spLocks noChangeArrowheads="1"/>
          </p:cNvSpPr>
          <p:nvPr/>
        </p:nvSpPr>
        <p:spPr bwMode="auto">
          <a:xfrm>
            <a:off x="484188" y="550863"/>
            <a:ext cx="8178800" cy="5688012"/>
          </a:xfrm>
          <a:prstGeom prst="rect">
            <a:avLst/>
          </a:prstGeo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ffectLst/>
        </p:spPr>
        <p:txBody>
          <a:bodyPr/>
          <a:lstStyle/>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a:solidFill>
                  <a:srgbClr val="3333CC"/>
                </a:solidFill>
                <a:latin typeface="Times New Roman" pitchFamily="18" charset="0"/>
              </a:rPr>
              <a:t>		mov cx,8	;</a:t>
            </a:r>
            <a:r>
              <a:rPr kumimoji="1" lang="zh-CN" altLang="en-US" sz="3200" b="1">
                <a:solidFill>
                  <a:srgbClr val="3333CC"/>
                </a:solidFill>
                <a:latin typeface="Times New Roman" pitchFamily="18" charset="0"/>
              </a:rPr>
              <a:t>行数送</a:t>
            </a:r>
            <a:r>
              <a:rPr kumimoji="1" lang="en-US" altLang="zh-CN" sz="3200" b="1">
                <a:solidFill>
                  <a:srgbClr val="3333CC"/>
                </a:solidFill>
                <a:latin typeface="Times New Roman" pitchFamily="18" charset="0"/>
              </a:rPr>
              <a:t>CX</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a:solidFill>
                  <a:srgbClr val="3333CC"/>
                </a:solidFill>
                <a:latin typeface="Times New Roman" pitchFamily="18" charset="0"/>
              </a:rPr>
              <a:t>		mov ah,0feh	;</a:t>
            </a:r>
            <a:r>
              <a:rPr kumimoji="1" lang="zh-CN" altLang="en-US" sz="3200" b="1">
                <a:solidFill>
                  <a:srgbClr val="3333CC"/>
                </a:solidFill>
                <a:latin typeface="Times New Roman" pitchFamily="18" charset="0"/>
              </a:rPr>
              <a:t>扫描初值送</a:t>
            </a:r>
            <a:r>
              <a:rPr kumimoji="1" lang="en-US" altLang="zh-CN" sz="3200" b="1">
                <a:solidFill>
                  <a:srgbClr val="3333CC"/>
                </a:solidFill>
                <a:latin typeface="Times New Roman" pitchFamily="18" charset="0"/>
              </a:rPr>
              <a:t>AH</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a:solidFill>
                  <a:srgbClr val="3333CC"/>
                </a:solidFill>
                <a:latin typeface="Times New Roman" pitchFamily="18" charset="0"/>
              </a:rPr>
              <a:t>key2:	mov al,ah</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a:solidFill>
                  <a:srgbClr val="3333CC"/>
                </a:solidFill>
                <a:latin typeface="Times New Roman" pitchFamily="18" charset="0"/>
              </a:rPr>
              <a:t>		mov dx,rowport</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a:solidFill>
                  <a:srgbClr val="3333CC"/>
                </a:solidFill>
                <a:latin typeface="Times New Roman" pitchFamily="18" charset="0"/>
              </a:rPr>
              <a:t>		</a:t>
            </a:r>
            <a:r>
              <a:rPr kumimoji="1" lang="en-US" altLang="zh-CN" sz="3200" b="1">
                <a:solidFill>
                  <a:srgbClr val="0000FF"/>
                </a:solidFill>
                <a:latin typeface="Times New Roman" pitchFamily="18" charset="0"/>
              </a:rPr>
              <a:t>out dx,al</a:t>
            </a: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输出行值（扫描值）</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zh-CN" altLang="en-US" sz="3200" b="1">
                <a:solidFill>
                  <a:srgbClr val="3333CC"/>
                </a:solidFill>
                <a:latin typeface="Times New Roman" pitchFamily="18" charset="0"/>
              </a:rPr>
              <a:t>		</a:t>
            </a:r>
            <a:r>
              <a:rPr kumimoji="1" lang="en-US" altLang="zh-CN" sz="3200" b="1">
                <a:solidFill>
                  <a:srgbClr val="3333CC"/>
                </a:solidFill>
                <a:latin typeface="Times New Roman" pitchFamily="18" charset="0"/>
              </a:rPr>
              <a:t>mov dx,colport</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a:solidFill>
                  <a:srgbClr val="3333CC"/>
                </a:solidFill>
                <a:latin typeface="Times New Roman" pitchFamily="18" charset="0"/>
              </a:rPr>
              <a:t>		</a:t>
            </a:r>
            <a:r>
              <a:rPr kumimoji="1" lang="en-US" altLang="zh-CN" sz="3200" b="1">
                <a:solidFill>
                  <a:srgbClr val="0000FF"/>
                </a:solidFill>
                <a:latin typeface="Times New Roman" pitchFamily="18" charset="0"/>
              </a:rPr>
              <a:t>in al,dx</a:t>
            </a: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读进列值</a:t>
            </a:r>
          </a:p>
        </p:txBody>
      </p:sp>
      <p:sp>
        <p:nvSpPr>
          <p:cNvPr id="65540" name="Rectangle 4"/>
          <p:cNvSpPr>
            <a:spLocks noChangeArrowheads="1"/>
          </p:cNvSpPr>
          <p:nvPr/>
        </p:nvSpPr>
        <p:spPr bwMode="auto">
          <a:xfrm>
            <a:off x="0" y="6254750"/>
            <a:ext cx="3630613" cy="622300"/>
          </a:xfrm>
          <a:prstGeom prst="rect">
            <a:avLst/>
          </a:prstGeom>
          <a:gradFill rotWithShape="0">
            <a:gsLst>
              <a:gs pos="0">
                <a:srgbClr val="A6ADC0"/>
              </a:gs>
              <a:gs pos="100000">
                <a:srgbClr val="4D5059"/>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键盘扫描程序</a:t>
            </a:r>
          </a:p>
        </p:txBody>
      </p:sp>
      <p:pic>
        <p:nvPicPr>
          <p:cNvPr id="65541" name="Picture 5"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2" name="Picture 6"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3" name="Picture 7" descr="KEYS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60642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0380014"/>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25283"/>
                                        </p:tgtEl>
                                        <p:attrNameLst>
                                          <p:attrName>style.visibility</p:attrName>
                                        </p:attrNameLst>
                                      </p:cBhvr>
                                      <p:to>
                                        <p:strVal val="visible"/>
                                      </p:to>
                                    </p:set>
                                    <p:animEffect transition="in" filter="blinds(horizontal)">
                                      <p:cBhvr>
                                        <p:cTn id="7" dur="500"/>
                                        <p:tgtEl>
                                          <p:spTgt spid="225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3" grpId="0" animBg="1"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3303588" y="3175"/>
            <a:ext cx="5843587" cy="549275"/>
          </a:xfrm>
          <a:prstGeom prst="rect">
            <a:avLst/>
          </a:prstGeom>
          <a:gradFill rotWithShape="0">
            <a:gsLst>
              <a:gs pos="0">
                <a:srgbClr val="A6ADC0"/>
              </a:gs>
              <a:gs pos="100000">
                <a:srgbClr val="4D5059"/>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第</a:t>
            </a:r>
            <a:r>
              <a:rPr lang="en-US" altLang="zh-CN" sz="3600" b="0" smtClean="0">
                <a:solidFill>
                  <a:srgbClr val="0000FF"/>
                </a:solidFill>
                <a:ea typeface="隶书" panose="02010509060101010101" pitchFamily="49" charset="-122"/>
              </a:rPr>
              <a:t>2</a:t>
            </a:r>
            <a:r>
              <a:rPr lang="zh-CN" altLang="en-US" sz="3600" b="0" smtClean="0">
                <a:solidFill>
                  <a:srgbClr val="0000FF"/>
                </a:solidFill>
                <a:ea typeface="隶书" panose="02010509060101010101" pitchFamily="49" charset="-122"/>
              </a:rPr>
              <a:t>段：识别按键（判断）</a:t>
            </a:r>
          </a:p>
        </p:txBody>
      </p:sp>
      <p:sp>
        <p:nvSpPr>
          <p:cNvPr id="226307" name="Rectangle 3"/>
          <p:cNvSpPr>
            <a:spLocks noChangeArrowheads="1"/>
          </p:cNvSpPr>
          <p:nvPr/>
        </p:nvSpPr>
        <p:spPr bwMode="auto">
          <a:xfrm>
            <a:off x="484188" y="550863"/>
            <a:ext cx="8178800" cy="5688012"/>
          </a:xfrm>
          <a:prstGeom prst="rect">
            <a:avLst/>
          </a:prstGeo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ffectLst/>
        </p:spPr>
        <p:txBody>
          <a:bodyPr/>
          <a:lstStyle/>
          <a:p>
            <a:pPr marL="342900" indent="-342900" algn="just" defTabSz="895350" fontAlgn="base">
              <a:spcBef>
                <a:spcPct val="20000"/>
              </a:spcBef>
              <a:spcAft>
                <a:spcPct val="0"/>
              </a:spcAft>
              <a:buClr>
                <a:srgbClr val="3333CC"/>
              </a:buClr>
              <a:buSzPct val="60000"/>
              <a:buFont typeface="Wingdings" pitchFamily="2" charset="2"/>
              <a:buNone/>
              <a:tabLst>
                <a:tab pos="1809750" algn="l"/>
                <a:tab pos="4000500" algn="l"/>
              </a:tabLst>
              <a:defRPr/>
            </a:pPr>
            <a:r>
              <a:rPr kumimoji="1" lang="en-US" altLang="zh-CN" sz="3200" b="1">
                <a:solidFill>
                  <a:srgbClr val="3333CC"/>
                </a:solidFill>
                <a:latin typeface="Times New Roman" pitchFamily="18" charset="0"/>
              </a:rPr>
              <a:t>		</a:t>
            </a:r>
            <a:r>
              <a:rPr kumimoji="1" lang="en-US" altLang="zh-CN" sz="3200" b="1">
                <a:solidFill>
                  <a:srgbClr val="A50021"/>
                </a:solidFill>
                <a:latin typeface="Times New Roman" pitchFamily="18" charset="0"/>
              </a:rPr>
              <a:t>cmp al,0ffh</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4000500" algn="l"/>
              </a:tabLst>
              <a:defRPr/>
            </a:pP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判断有无低电平的列线</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4000500" algn="l"/>
              </a:tabLst>
              <a:defRPr/>
            </a:pPr>
            <a:r>
              <a:rPr kumimoji="1" lang="zh-CN" altLang="en-US" sz="3200" b="1">
                <a:solidFill>
                  <a:srgbClr val="3333CC"/>
                </a:solidFill>
                <a:latin typeface="Times New Roman" pitchFamily="18" charset="0"/>
              </a:rPr>
              <a:t>		</a:t>
            </a:r>
            <a:r>
              <a:rPr kumimoji="1" lang="en-US" altLang="zh-CN" sz="3200" b="1">
                <a:solidFill>
                  <a:srgbClr val="3333CC"/>
                </a:solidFill>
                <a:latin typeface="Times New Roman" pitchFamily="18" charset="0"/>
              </a:rPr>
              <a:t>jnz key3	;</a:t>
            </a:r>
            <a:r>
              <a:rPr kumimoji="1" lang="zh-CN" altLang="en-US" sz="3200" b="1">
                <a:solidFill>
                  <a:srgbClr val="3333CC"/>
                </a:solidFill>
                <a:latin typeface="Times New Roman" pitchFamily="18" charset="0"/>
              </a:rPr>
              <a:t>有，则转下一步处理</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4000500" algn="l"/>
              </a:tabLst>
              <a:defRPr/>
            </a:pPr>
            <a:r>
              <a:rPr kumimoji="1" lang="zh-CN" altLang="en-US" sz="3200" b="1">
                <a:solidFill>
                  <a:srgbClr val="3333CC"/>
                </a:solidFill>
                <a:latin typeface="Times New Roman" pitchFamily="18" charset="0"/>
              </a:rPr>
              <a:t>		</a:t>
            </a:r>
            <a:r>
              <a:rPr kumimoji="1" lang="en-US" altLang="zh-CN" sz="3200" b="1">
                <a:solidFill>
                  <a:srgbClr val="3333CC"/>
                </a:solidFill>
                <a:latin typeface="Times New Roman" pitchFamily="18" charset="0"/>
              </a:rPr>
              <a:t>rol ah,1	;</a:t>
            </a:r>
            <a:r>
              <a:rPr kumimoji="1" lang="zh-CN" altLang="en-US" sz="3200" b="1">
                <a:solidFill>
                  <a:srgbClr val="3333CC"/>
                </a:solidFill>
                <a:latin typeface="Times New Roman" pitchFamily="18" charset="0"/>
              </a:rPr>
              <a:t>无，则移位扫描值</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4000500" algn="l"/>
              </a:tabLst>
              <a:defRPr/>
            </a:pPr>
            <a:r>
              <a:rPr kumimoji="1" lang="zh-CN" altLang="en-US" sz="3200" b="1">
                <a:solidFill>
                  <a:srgbClr val="3333CC"/>
                </a:solidFill>
                <a:latin typeface="Times New Roman" pitchFamily="18" charset="0"/>
              </a:rPr>
              <a:t>		</a:t>
            </a:r>
            <a:r>
              <a:rPr kumimoji="1" lang="en-US" altLang="zh-CN" sz="3200" b="1">
                <a:solidFill>
                  <a:srgbClr val="3333CC"/>
                </a:solidFill>
                <a:latin typeface="Times New Roman" pitchFamily="18" charset="0"/>
              </a:rPr>
              <a:t>loop key2	;</a:t>
            </a:r>
            <a:r>
              <a:rPr kumimoji="1" lang="zh-CN" altLang="en-US" sz="3200" b="1">
                <a:solidFill>
                  <a:srgbClr val="3333CC"/>
                </a:solidFill>
                <a:latin typeface="Times New Roman" pitchFamily="18" charset="0"/>
              </a:rPr>
              <a:t>准备下一行扫描</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4000500" algn="l"/>
              </a:tabLst>
              <a:defRPr/>
            </a:pPr>
            <a:r>
              <a:rPr kumimoji="1" lang="zh-CN" altLang="en-US" sz="3200" b="1">
                <a:solidFill>
                  <a:srgbClr val="3333CC"/>
                </a:solidFill>
                <a:latin typeface="Times New Roman" pitchFamily="18" charset="0"/>
              </a:rPr>
              <a:t>		</a:t>
            </a:r>
            <a:r>
              <a:rPr kumimoji="1" lang="en-US" altLang="zh-CN" sz="3200" b="1">
                <a:solidFill>
                  <a:srgbClr val="3333CC"/>
                </a:solidFill>
                <a:latin typeface="Times New Roman" pitchFamily="18" charset="0"/>
              </a:rPr>
              <a:t>jmp key1</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4000500" algn="l"/>
              </a:tabLst>
              <a:defRPr/>
            </a:pP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所有行都没有键按下，则返回继续检测</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4000500" algn="l"/>
              </a:tabLst>
              <a:defRPr/>
            </a:pPr>
            <a:r>
              <a:rPr kumimoji="1" lang="en-US" altLang="zh-CN" sz="3200" b="1">
                <a:solidFill>
                  <a:srgbClr val="3333CC"/>
                </a:solidFill>
                <a:latin typeface="Times New Roman" pitchFamily="18" charset="0"/>
              </a:rPr>
              <a:t>key3: 	……</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4000500" algn="l"/>
              </a:tabLst>
              <a:defRPr/>
            </a:pP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此时，</a:t>
            </a:r>
            <a:r>
              <a:rPr kumimoji="1" lang="en-US" altLang="zh-CN" sz="3200" b="1">
                <a:solidFill>
                  <a:srgbClr val="A50021"/>
                </a:solidFill>
                <a:latin typeface="Times New Roman" pitchFamily="18" charset="0"/>
              </a:rPr>
              <a:t>al</a:t>
            </a:r>
            <a:r>
              <a:rPr kumimoji="1" lang="zh-CN" altLang="en-US" sz="3200" b="1">
                <a:solidFill>
                  <a:srgbClr val="A50021"/>
                </a:solidFill>
                <a:latin typeface="Times New Roman" pitchFamily="18" charset="0"/>
              </a:rPr>
              <a:t>＝列值，</a:t>
            </a:r>
            <a:r>
              <a:rPr kumimoji="1" lang="en-US" altLang="zh-CN" sz="3200" b="1">
                <a:solidFill>
                  <a:srgbClr val="A50021"/>
                </a:solidFill>
                <a:latin typeface="Times New Roman" pitchFamily="18" charset="0"/>
              </a:rPr>
              <a:t>ah</a:t>
            </a:r>
            <a:r>
              <a:rPr kumimoji="1" lang="zh-CN" altLang="en-US" sz="3200" b="1">
                <a:solidFill>
                  <a:srgbClr val="A50021"/>
                </a:solidFill>
                <a:latin typeface="Times New Roman" pitchFamily="18" charset="0"/>
              </a:rPr>
              <a:t>＝行值</a:t>
            </a:r>
          </a:p>
        </p:txBody>
      </p:sp>
      <p:sp>
        <p:nvSpPr>
          <p:cNvPr id="66564" name="Rectangle 4"/>
          <p:cNvSpPr>
            <a:spLocks noChangeArrowheads="1"/>
          </p:cNvSpPr>
          <p:nvPr/>
        </p:nvSpPr>
        <p:spPr bwMode="auto">
          <a:xfrm>
            <a:off x="0" y="6254750"/>
            <a:ext cx="3630613" cy="622300"/>
          </a:xfrm>
          <a:prstGeom prst="rect">
            <a:avLst/>
          </a:prstGeom>
          <a:gradFill rotWithShape="0">
            <a:gsLst>
              <a:gs pos="0">
                <a:srgbClr val="A6ADC0"/>
              </a:gs>
              <a:gs pos="100000">
                <a:srgbClr val="4D5059"/>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键盘扫描程序</a:t>
            </a:r>
          </a:p>
        </p:txBody>
      </p:sp>
      <p:pic>
        <p:nvPicPr>
          <p:cNvPr id="66565" name="Picture 5"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6" name="Picture 6"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7" name="Picture 7" descr="KEYS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60642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0764938"/>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26307"/>
                                        </p:tgtEl>
                                        <p:attrNameLst>
                                          <p:attrName>style.visibility</p:attrName>
                                        </p:attrNameLst>
                                      </p:cBhvr>
                                      <p:to>
                                        <p:strVal val="visible"/>
                                      </p:to>
                                    </p:set>
                                    <p:animEffect transition="in" filter="blinds(horizontal)">
                                      <p:cBhvr>
                                        <p:cTn id="7" dur="500"/>
                                        <p:tgtEl>
                                          <p:spTgt spid="2263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07" grpId="0" animBg="1"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1066800" y="304800"/>
            <a:ext cx="5722938" cy="838200"/>
          </a:xfrm>
        </p:spPr>
        <p:txBody>
          <a:bodyPr/>
          <a:lstStyle/>
          <a:p>
            <a:pPr eaLnBrk="1" hangingPunct="1"/>
            <a:r>
              <a:rPr lang="en-US" altLang="zh-CN" sz="3600" smtClean="0"/>
              <a:t>2.  </a:t>
            </a:r>
            <a:r>
              <a:rPr lang="zh-CN" altLang="en-US" sz="3600" smtClean="0"/>
              <a:t>反转法</a:t>
            </a:r>
          </a:p>
        </p:txBody>
      </p:sp>
      <p:sp>
        <p:nvSpPr>
          <p:cNvPr id="67587" name="Rectangle 3"/>
          <p:cNvSpPr>
            <a:spLocks noGrp="1" noChangeArrowheads="1"/>
          </p:cNvSpPr>
          <p:nvPr>
            <p:ph type="body" idx="1"/>
          </p:nvPr>
        </p:nvSpPr>
        <p:spPr>
          <a:xfrm>
            <a:off x="428625" y="1752600"/>
            <a:ext cx="8191500" cy="4379913"/>
          </a:xfrm>
        </p:spPr>
        <p:txBody>
          <a:bodyPr/>
          <a:lstStyle/>
          <a:p>
            <a:pPr eaLnBrk="1" hangingPunct="1">
              <a:lnSpc>
                <a:spcPct val="90000"/>
              </a:lnSpc>
            </a:pPr>
            <a:r>
              <a:rPr lang="zh-CN" altLang="en-US" sz="2800" dirty="0" smtClean="0">
                <a:latin typeface="Times New Roman" panose="02020603050405020304" pitchFamily="18" charset="0"/>
              </a:rPr>
              <a:t>首先，将行线作为控制线接一个输出端口，将列线作为检测线接一个输入端口</a:t>
            </a:r>
          </a:p>
          <a:p>
            <a:pPr lvl="1" eaLnBrk="1" hangingPunct="1">
              <a:lnSpc>
                <a:spcPct val="90000"/>
              </a:lnSpc>
            </a:pPr>
            <a:r>
              <a:rPr lang="en-US" altLang="zh-CN" sz="2400" dirty="0" smtClean="0"/>
              <a:t>CPU</a:t>
            </a:r>
            <a:r>
              <a:rPr lang="zh-CN" altLang="en-US" sz="2400" dirty="0" smtClean="0">
                <a:latin typeface="Times New Roman" panose="02020603050405020304" pitchFamily="18" charset="0"/>
              </a:rPr>
              <a:t>通过输出端口将行线（控制线）全部设置为低电平，然后从输入端口读取列线（检测线）</a:t>
            </a:r>
          </a:p>
          <a:p>
            <a:pPr eaLnBrk="1" hangingPunct="1">
              <a:lnSpc>
                <a:spcPct val="90000"/>
              </a:lnSpc>
            </a:pPr>
            <a:r>
              <a:rPr lang="zh-CN" altLang="en-US" sz="2800" dirty="0" smtClean="0">
                <a:latin typeface="Times New Roman" panose="02020603050405020304" pitchFamily="18" charset="0"/>
              </a:rPr>
              <a:t>然后，将行线和列线的作用互换，即将列线作为控制线接输出端口，行线作为检测线接输入端口</a:t>
            </a:r>
          </a:p>
          <a:p>
            <a:pPr lvl="1" eaLnBrk="1" hangingPunct="1">
              <a:lnSpc>
                <a:spcPct val="90000"/>
              </a:lnSpc>
            </a:pPr>
            <a:r>
              <a:rPr lang="zh-CN" altLang="en-US" sz="2400" dirty="0" smtClean="0">
                <a:latin typeface="Times New Roman" panose="02020603050405020304" pitchFamily="18" charset="0"/>
              </a:rPr>
              <a:t>将刚才读得的列值从列线所接端口输出，再读取行线的输入值</a:t>
            </a:r>
          </a:p>
          <a:p>
            <a:pPr eaLnBrk="1" hangingPunct="1">
              <a:lnSpc>
                <a:spcPct val="90000"/>
              </a:lnSpc>
            </a:pPr>
            <a:r>
              <a:rPr lang="zh-CN" altLang="en-US" sz="2800" dirty="0" smtClean="0">
                <a:latin typeface="Times New Roman" panose="02020603050405020304" pitchFamily="18" charset="0"/>
              </a:rPr>
              <a:t>这样，当一个键被按下时，必定可以读得一对唯一的行值和列值</a:t>
            </a:r>
            <a:endParaRPr lang="zh-CN" altLang="en-US" sz="2800" dirty="0" smtClean="0"/>
          </a:p>
        </p:txBody>
      </p:sp>
      <p:pic>
        <p:nvPicPr>
          <p:cNvPr id="67588" name="Picture 4" descr="KEYS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7688" y="358775"/>
            <a:ext cx="60642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7333" name="Picture 5" descr="54">
            <a:hlinkClick r:id="" action="ppaction://hlinkshowjump?jump=next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0" name="Picture 6" descr="55">
            <a:hlinkClick r:id="" action="ppaction://hlinkshowjump?jump=previousslide"/>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7335" name="Rectangle 7" descr="032"/>
          <p:cNvSpPr>
            <a:spLocks noChangeArrowheads="1"/>
          </p:cNvSpPr>
          <p:nvPr/>
        </p:nvSpPr>
        <p:spPr bwMode="auto">
          <a:xfrm>
            <a:off x="1457325" y="5728622"/>
            <a:ext cx="6143625" cy="1122105"/>
          </a:xfrm>
          <a:prstGeom prst="rect">
            <a:avLst/>
          </a:prstGeom>
          <a:blipFill dpi="0" rotWithShape="0">
            <a:blip r:embed="rId5"/>
            <a:srcRect/>
            <a:stretch>
              <a:fillRect/>
            </a:stretch>
          </a:blipFill>
          <a:ln w="9525">
            <a:solidFill>
              <a:schemeClr val="tx1"/>
            </a:solidFill>
            <a:miter lim="800000"/>
            <a:headEnd/>
            <a:tailEnd/>
          </a:ln>
        </p:spPr>
        <p:txBody>
          <a:bodyPr wrap="none" anchor="ct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lnSpc>
                <a:spcPct val="50000"/>
              </a:lnSpc>
              <a:spcBef>
                <a:spcPct val="0"/>
              </a:spcBef>
              <a:spcAft>
                <a:spcPct val="0"/>
              </a:spcAft>
              <a:buClrTx/>
              <a:buSzTx/>
              <a:buFontTx/>
              <a:buNone/>
            </a:pPr>
            <a:r>
              <a:rPr lang="zh-CN" altLang="en-US" sz="2800" dirty="0" smtClean="0">
                <a:solidFill>
                  <a:srgbClr val="000000"/>
                </a:solidFill>
                <a:latin typeface="宋体" panose="02010600030101010101" pitchFamily="2" charset="-122"/>
              </a:rPr>
              <a:t>条件</a:t>
            </a:r>
            <a:r>
              <a:rPr lang="zh-CN" altLang="en-US" sz="2800" dirty="0" smtClean="0">
                <a:solidFill>
                  <a:srgbClr val="66FFFF"/>
                </a:solidFill>
                <a:latin typeface="宋体" panose="02010600030101010101" pitchFamily="2" charset="-122"/>
              </a:rPr>
              <a:t>：连接行线和列线的接口电路</a:t>
            </a:r>
          </a:p>
          <a:p>
            <a:pPr algn="ctr" fontAlgn="base">
              <a:spcBef>
                <a:spcPct val="0"/>
              </a:spcBef>
              <a:spcAft>
                <a:spcPct val="0"/>
              </a:spcAft>
              <a:buClrTx/>
              <a:buSzTx/>
              <a:buFontTx/>
              <a:buNone/>
            </a:pPr>
            <a:r>
              <a:rPr lang="zh-CN" altLang="en-US" sz="2800" dirty="0" smtClean="0">
                <a:solidFill>
                  <a:srgbClr val="66FFFF"/>
                </a:solidFill>
                <a:latin typeface="宋体" panose="02010600030101010101" pitchFamily="2" charset="-122"/>
              </a:rPr>
              <a:t>必须</a:t>
            </a:r>
            <a:r>
              <a:rPr lang="zh-CN" altLang="en-US" sz="2800" dirty="0" smtClean="0">
                <a:solidFill>
                  <a:srgbClr val="66FFFF"/>
                </a:solidFill>
                <a:latin typeface="宋体" panose="02010600030101010101" pitchFamily="2" charset="-122"/>
              </a:rPr>
              <a:t>支持</a:t>
            </a:r>
            <a:r>
              <a:rPr lang="zh-CN" altLang="en-US" sz="2800" dirty="0" smtClean="0">
                <a:solidFill>
                  <a:srgbClr val="FFCF01"/>
                </a:solidFill>
                <a:latin typeface="宋体" panose="02010600030101010101" pitchFamily="2" charset="-122"/>
              </a:rPr>
              <a:t>动态改变输入、输出方式</a:t>
            </a:r>
          </a:p>
        </p:txBody>
      </p:sp>
    </p:spTree>
    <p:extLst>
      <p:ext uri="{BB962C8B-B14F-4D97-AF65-F5344CB8AC3E}">
        <p14:creationId xmlns:p14="http://schemas.microsoft.com/office/powerpoint/2010/main" val="4005043269"/>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grpId="0" nodeType="clickEffect">
                                  <p:stCondLst>
                                    <p:cond delay="0"/>
                                  </p:stCondLst>
                                  <p:childTnLst>
                                    <p:set>
                                      <p:cBhvr>
                                        <p:cTn id="6" dur="1" fill="hold">
                                          <p:stCondLst>
                                            <p:cond delay="0"/>
                                          </p:stCondLst>
                                        </p:cTn>
                                        <p:tgtEl>
                                          <p:spTgt spid="227335"/>
                                        </p:tgtEl>
                                        <p:attrNameLst>
                                          <p:attrName>style.visibility</p:attrName>
                                        </p:attrNameLst>
                                      </p:cBhvr>
                                      <p:to>
                                        <p:strVal val="visible"/>
                                      </p:to>
                                    </p:set>
                                    <p:anim calcmode="lin" valueType="num">
                                      <p:cBhvr>
                                        <p:cTn id="7" dur="500" fill="hold"/>
                                        <p:tgtEl>
                                          <p:spTgt spid="227335"/>
                                        </p:tgtEl>
                                        <p:attrNameLst>
                                          <p:attrName>ppt_w</p:attrName>
                                        </p:attrNameLst>
                                      </p:cBhvr>
                                      <p:tavLst>
                                        <p:tav tm="0">
                                          <p:val>
                                            <p:fltVal val="0"/>
                                          </p:val>
                                        </p:tav>
                                        <p:tav tm="100000">
                                          <p:val>
                                            <p:strVal val="#ppt_w"/>
                                          </p:val>
                                        </p:tav>
                                      </p:tavLst>
                                    </p:anim>
                                    <p:anim calcmode="lin" valueType="num">
                                      <p:cBhvr>
                                        <p:cTn id="8" dur="500" fill="hold"/>
                                        <p:tgtEl>
                                          <p:spTgt spid="227335"/>
                                        </p:tgtEl>
                                        <p:attrNameLst>
                                          <p:attrName>ppt_h</p:attrName>
                                        </p:attrNameLst>
                                      </p:cBhvr>
                                      <p:tavLst>
                                        <p:tav tm="0">
                                          <p:val>
                                            <p:fltVal val="0"/>
                                          </p:val>
                                        </p:tav>
                                        <p:tav tm="100000">
                                          <p:val>
                                            <p:strVal val="#ppt_h"/>
                                          </p:val>
                                        </p:tav>
                                      </p:tavLst>
                                    </p:anim>
                                    <p:anim calcmode="lin" valueType="num">
                                      <p:cBhvr>
                                        <p:cTn id="9" dur="500" fill="hold"/>
                                        <p:tgtEl>
                                          <p:spTgt spid="227335"/>
                                        </p:tgtEl>
                                        <p:attrNameLst>
                                          <p:attrName>ppt_x</p:attrName>
                                        </p:attrNameLst>
                                      </p:cBhvr>
                                      <p:tavLst>
                                        <p:tav tm="0">
                                          <p:val>
                                            <p:fltVal val="0.5"/>
                                          </p:val>
                                        </p:tav>
                                        <p:tav tm="100000">
                                          <p:val>
                                            <p:strVal val="#ppt_x"/>
                                          </p:val>
                                        </p:tav>
                                      </p:tavLst>
                                    </p:anim>
                                    <p:anim calcmode="lin" valueType="num">
                                      <p:cBhvr>
                                        <p:cTn id="10" dur="500" fill="hold"/>
                                        <p:tgtEl>
                                          <p:spTgt spid="227335"/>
                                        </p:tgtEl>
                                        <p:attrNameLst>
                                          <p:attrName>ppt_y</p:attrName>
                                        </p:attrNameLst>
                                      </p:cBhvr>
                                      <p:tavLst>
                                        <p:tav tm="0">
                                          <p:val>
                                            <p:fltVal val="0.5"/>
                                          </p:val>
                                        </p:tav>
                                        <p:tav tm="100000">
                                          <p:val>
                                            <p:strVal val="#ppt_y"/>
                                          </p:val>
                                        </p:tav>
                                      </p:tavLst>
                                    </p:anim>
                                  </p:childTnLst>
                                </p:cTn>
                              </p:par>
                            </p:childTnLst>
                          </p:cTn>
                        </p:par>
                        <p:par>
                          <p:cTn id="11" fill="hold" nodeType="afterGroup">
                            <p:stCondLst>
                              <p:cond delay="500"/>
                            </p:stCondLst>
                            <p:childTnLst>
                              <p:par>
                                <p:cTn id="12" presetID="9" presetClass="entr" presetSubtype="0" fill="hold" nodeType="afterEffect">
                                  <p:stCondLst>
                                    <p:cond delay="1000"/>
                                  </p:stCondLst>
                                  <p:childTnLst>
                                    <p:set>
                                      <p:cBhvr>
                                        <p:cTn id="13" dur="1" fill="hold">
                                          <p:stCondLst>
                                            <p:cond delay="0"/>
                                          </p:stCondLst>
                                        </p:cTn>
                                        <p:tgtEl>
                                          <p:spTgt spid="227333"/>
                                        </p:tgtEl>
                                        <p:attrNameLst>
                                          <p:attrName>style.visibility</p:attrName>
                                        </p:attrNameLst>
                                      </p:cBhvr>
                                      <p:to>
                                        <p:strVal val="visible"/>
                                      </p:to>
                                    </p:set>
                                    <p:animEffect transition="in" filter="dissolve">
                                      <p:cBhvr>
                                        <p:cTn id="14" dur="500"/>
                                        <p:tgtEl>
                                          <p:spTgt spid="2273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335" grpId="0" animBg="1"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3303588" y="3175"/>
            <a:ext cx="5843587" cy="549275"/>
          </a:xfrm>
          <a:prstGeom prst="rect">
            <a:avLst/>
          </a:prstGeom>
          <a:gradFill rotWithShape="0">
            <a:gsLst>
              <a:gs pos="0">
                <a:srgbClr val="A6ADC0"/>
              </a:gs>
              <a:gs pos="100000">
                <a:srgbClr val="4D5059"/>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第</a:t>
            </a:r>
            <a:r>
              <a:rPr lang="en-US" altLang="zh-CN" sz="3600" b="0" smtClean="0">
                <a:solidFill>
                  <a:srgbClr val="0000FF"/>
                </a:solidFill>
                <a:ea typeface="隶书" panose="02010509060101010101" pitchFamily="49" charset="-122"/>
              </a:rPr>
              <a:t>1</a:t>
            </a:r>
            <a:r>
              <a:rPr lang="zh-CN" altLang="en-US" sz="3600" b="0" smtClean="0">
                <a:solidFill>
                  <a:srgbClr val="0000FF"/>
                </a:solidFill>
                <a:ea typeface="隶书" panose="02010509060101010101" pitchFamily="49" charset="-122"/>
              </a:rPr>
              <a:t>段：是否有键按下</a:t>
            </a:r>
          </a:p>
        </p:txBody>
      </p:sp>
      <p:sp>
        <p:nvSpPr>
          <p:cNvPr id="228355" name="Rectangle 3"/>
          <p:cNvSpPr>
            <a:spLocks noChangeArrowheads="1"/>
          </p:cNvSpPr>
          <p:nvPr/>
        </p:nvSpPr>
        <p:spPr bwMode="auto">
          <a:xfrm>
            <a:off x="484188" y="550863"/>
            <a:ext cx="8178800" cy="5688012"/>
          </a:xfrm>
          <a:prstGeom prst="rect">
            <a:avLst/>
          </a:prstGeo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ffectLst/>
        </p:spPr>
        <p:txBody>
          <a:bodyPr/>
          <a:lstStyle/>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2800" b="1">
                <a:solidFill>
                  <a:srgbClr val="3333CC"/>
                </a:solidFill>
                <a:latin typeface="Times New Roman" pitchFamily="18" charset="0"/>
              </a:rPr>
              <a:t>		……</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2800" b="1">
                <a:solidFill>
                  <a:srgbClr val="3333CC"/>
                </a:solidFill>
                <a:latin typeface="Times New Roman" pitchFamily="18" charset="0"/>
              </a:rPr>
              <a:t>	;</a:t>
            </a:r>
            <a:r>
              <a:rPr kumimoji="1" lang="zh-CN" altLang="en-US" sz="2800" b="1">
                <a:solidFill>
                  <a:srgbClr val="3333CC"/>
                </a:solidFill>
                <a:latin typeface="Times New Roman" pitchFamily="18" charset="0"/>
              </a:rPr>
              <a:t>设置行线接输出端口，列线接输入端口</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2800" b="1">
                <a:solidFill>
                  <a:srgbClr val="3333CC"/>
                </a:solidFill>
                <a:latin typeface="Times New Roman" pitchFamily="18" charset="0"/>
              </a:rPr>
              <a:t>key2:	mov al,00</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2800" b="1">
                <a:solidFill>
                  <a:srgbClr val="3333CC"/>
                </a:solidFill>
                <a:latin typeface="Times New Roman" pitchFamily="18" charset="0"/>
              </a:rPr>
              <a:t>		mov dx,</a:t>
            </a:r>
            <a:r>
              <a:rPr kumimoji="1" lang="en-US" altLang="zh-CN" sz="2800" b="1">
                <a:solidFill>
                  <a:srgbClr val="006600"/>
                </a:solidFill>
                <a:latin typeface="Times New Roman" pitchFamily="18" charset="0"/>
              </a:rPr>
              <a:t>rowport</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2800" b="1">
                <a:solidFill>
                  <a:srgbClr val="3333CC"/>
                </a:solidFill>
                <a:latin typeface="Times New Roman" pitchFamily="18" charset="0"/>
              </a:rPr>
              <a:t>		</a:t>
            </a:r>
            <a:r>
              <a:rPr kumimoji="1" lang="en-US" altLang="zh-CN" sz="2800" b="1">
                <a:solidFill>
                  <a:srgbClr val="0000FF"/>
                </a:solidFill>
                <a:latin typeface="Times New Roman" pitchFamily="18" charset="0"/>
              </a:rPr>
              <a:t>out dx,al</a:t>
            </a:r>
            <a:r>
              <a:rPr kumimoji="1" lang="en-US" altLang="zh-CN" sz="2800" b="1">
                <a:solidFill>
                  <a:srgbClr val="3333CC"/>
                </a:solidFill>
                <a:latin typeface="Times New Roman" pitchFamily="18" charset="0"/>
              </a:rPr>
              <a:t>	;</a:t>
            </a:r>
            <a:r>
              <a:rPr kumimoji="1" lang="zh-CN" altLang="en-US" sz="2800" b="1">
                <a:solidFill>
                  <a:srgbClr val="3333CC"/>
                </a:solidFill>
                <a:latin typeface="Times New Roman" pitchFamily="18" charset="0"/>
              </a:rPr>
              <a:t>设置行线全为低</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zh-CN" altLang="en-US" sz="2800" b="1">
                <a:solidFill>
                  <a:srgbClr val="3333CC"/>
                </a:solidFill>
                <a:latin typeface="Times New Roman" pitchFamily="18" charset="0"/>
              </a:rPr>
              <a:t>		</a:t>
            </a:r>
            <a:r>
              <a:rPr kumimoji="1" lang="en-US" altLang="zh-CN" sz="2800" b="1">
                <a:solidFill>
                  <a:srgbClr val="3333CC"/>
                </a:solidFill>
                <a:latin typeface="Times New Roman" pitchFamily="18" charset="0"/>
              </a:rPr>
              <a:t>mov dx,</a:t>
            </a:r>
            <a:r>
              <a:rPr kumimoji="1" lang="en-US" altLang="zh-CN" sz="2800" b="1">
                <a:solidFill>
                  <a:srgbClr val="006600"/>
                </a:solidFill>
                <a:latin typeface="Times New Roman" pitchFamily="18" charset="0"/>
              </a:rPr>
              <a:t>colport</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2800" b="1">
                <a:solidFill>
                  <a:srgbClr val="3333CC"/>
                </a:solidFill>
                <a:latin typeface="Times New Roman" pitchFamily="18" charset="0"/>
              </a:rPr>
              <a:t>		</a:t>
            </a:r>
            <a:r>
              <a:rPr kumimoji="1" lang="en-US" altLang="zh-CN" sz="2800" b="1">
                <a:solidFill>
                  <a:srgbClr val="0000FF"/>
                </a:solidFill>
                <a:latin typeface="Times New Roman" pitchFamily="18" charset="0"/>
              </a:rPr>
              <a:t>in al,dx</a:t>
            </a:r>
            <a:r>
              <a:rPr kumimoji="1" lang="en-US" altLang="zh-CN" sz="2800" b="1">
                <a:solidFill>
                  <a:srgbClr val="3333CC"/>
                </a:solidFill>
                <a:latin typeface="Times New Roman" pitchFamily="18" charset="0"/>
              </a:rPr>
              <a:t>	;</a:t>
            </a:r>
            <a:r>
              <a:rPr kumimoji="1" lang="zh-CN" altLang="en-US" sz="2800" b="1">
                <a:solidFill>
                  <a:srgbClr val="3333CC"/>
                </a:solidFill>
                <a:latin typeface="Times New Roman" pitchFamily="18" charset="0"/>
              </a:rPr>
              <a:t>读取列值</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zh-CN" altLang="en-US" sz="2800" b="1">
                <a:solidFill>
                  <a:srgbClr val="3333CC"/>
                </a:solidFill>
                <a:latin typeface="Times New Roman" pitchFamily="18" charset="0"/>
              </a:rPr>
              <a:t>		</a:t>
            </a:r>
            <a:r>
              <a:rPr kumimoji="1" lang="en-US" altLang="zh-CN" sz="2800" b="1">
                <a:solidFill>
                  <a:srgbClr val="A50021"/>
                </a:solidFill>
                <a:latin typeface="Times New Roman" pitchFamily="18" charset="0"/>
              </a:rPr>
              <a:t>cmp al,0ffh</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2800" b="1">
                <a:solidFill>
                  <a:srgbClr val="3333CC"/>
                </a:solidFill>
                <a:latin typeface="Times New Roman" pitchFamily="18" charset="0"/>
              </a:rPr>
              <a:t>		jz key2	;</a:t>
            </a:r>
            <a:r>
              <a:rPr kumimoji="1" lang="zh-CN" altLang="en-US" sz="2800" b="1">
                <a:solidFill>
                  <a:srgbClr val="3333CC"/>
                </a:solidFill>
                <a:latin typeface="Times New Roman" pitchFamily="18" charset="0"/>
              </a:rPr>
              <a:t>无闭合键，循环等待</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zh-CN" altLang="en-US" sz="2800" b="1">
                <a:solidFill>
                  <a:srgbClr val="3333CC"/>
                </a:solidFill>
                <a:latin typeface="Times New Roman" pitchFamily="18" charset="0"/>
              </a:rPr>
              <a:t>		</a:t>
            </a:r>
            <a:r>
              <a:rPr kumimoji="1" lang="en-US" altLang="zh-CN" sz="2800" b="1">
                <a:solidFill>
                  <a:srgbClr val="3333CC"/>
                </a:solidFill>
                <a:latin typeface="Times New Roman" pitchFamily="18" charset="0"/>
              </a:rPr>
              <a:t>push ax	;</a:t>
            </a:r>
            <a:r>
              <a:rPr kumimoji="1" lang="zh-CN" altLang="en-US" sz="2800" b="1">
                <a:solidFill>
                  <a:srgbClr val="3333CC"/>
                </a:solidFill>
                <a:latin typeface="Times New Roman" pitchFamily="18" charset="0"/>
              </a:rPr>
              <a:t>有闭合键，保存列值</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zh-CN" altLang="en-US" sz="2800" b="1">
                <a:solidFill>
                  <a:srgbClr val="3333CC"/>
                </a:solidFill>
                <a:latin typeface="Times New Roman" pitchFamily="18" charset="0"/>
              </a:rPr>
              <a:t>	   	</a:t>
            </a:r>
            <a:r>
              <a:rPr kumimoji="1" lang="en-US" altLang="zh-CN" sz="2800" b="1">
                <a:solidFill>
                  <a:srgbClr val="3333CC"/>
                </a:solidFill>
                <a:latin typeface="Times New Roman" pitchFamily="18" charset="0"/>
              </a:rPr>
              <a:t>push ax</a:t>
            </a:r>
          </a:p>
        </p:txBody>
      </p:sp>
      <p:sp>
        <p:nvSpPr>
          <p:cNvPr id="68612" name="Rectangle 4"/>
          <p:cNvSpPr>
            <a:spLocks noChangeArrowheads="1"/>
          </p:cNvSpPr>
          <p:nvPr/>
        </p:nvSpPr>
        <p:spPr bwMode="auto">
          <a:xfrm>
            <a:off x="0" y="6254750"/>
            <a:ext cx="3630613" cy="622300"/>
          </a:xfrm>
          <a:prstGeom prst="rect">
            <a:avLst/>
          </a:prstGeom>
          <a:gradFill rotWithShape="0">
            <a:gsLst>
              <a:gs pos="0">
                <a:srgbClr val="A6ADC0"/>
              </a:gs>
              <a:gs pos="100000">
                <a:srgbClr val="4D5059"/>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键盘扫描程序</a:t>
            </a:r>
          </a:p>
        </p:txBody>
      </p:sp>
      <p:pic>
        <p:nvPicPr>
          <p:cNvPr id="68613" name="Picture 5"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4" name="Picture 6"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5" name="Picture 7" descr="KEYS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60642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9742936"/>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28355"/>
                                        </p:tgtEl>
                                        <p:attrNameLst>
                                          <p:attrName>style.visibility</p:attrName>
                                        </p:attrNameLst>
                                      </p:cBhvr>
                                      <p:to>
                                        <p:strVal val="visible"/>
                                      </p:to>
                                    </p:set>
                                    <p:animEffect transition="in" filter="blinds(horizontal)">
                                      <p:cBhvr>
                                        <p:cTn id="7" dur="500"/>
                                        <p:tgtEl>
                                          <p:spTgt spid="228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55" grpId="0" animBg="1"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en-US" altLang="zh-CN" smtClean="0">
                <a:latin typeface="楷体_GB2312" pitchFamily="49" charset="-122"/>
                <a:ea typeface="楷体_GB2312" pitchFamily="49" charset="-122"/>
              </a:rPr>
              <a:t>TSS</a:t>
            </a:r>
            <a:r>
              <a:rPr lang="zh-CN" altLang="en-US" smtClean="0">
                <a:latin typeface="楷体_GB2312" pitchFamily="49" charset="-122"/>
                <a:ea typeface="楷体_GB2312" pitchFamily="49" charset="-122"/>
              </a:rPr>
              <a:t>基本格式</a:t>
            </a:r>
          </a:p>
        </p:txBody>
      </p:sp>
      <p:pic>
        <p:nvPicPr>
          <p:cNvPr id="17411" name="内容占位符 3" descr="TSS.pn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4" y="1125544"/>
            <a:ext cx="8143875" cy="5500687"/>
          </a:xfrm>
        </p:spPr>
      </p:pic>
      <p:sp>
        <p:nvSpPr>
          <p:cNvPr id="17422" name="Rectangle 14"/>
          <p:cNvSpPr>
            <a:spLocks noChangeArrowheads="1"/>
          </p:cNvSpPr>
          <p:nvPr/>
        </p:nvSpPr>
        <p:spPr bwMode="auto">
          <a:xfrm>
            <a:off x="7910519" y="1195666"/>
            <a:ext cx="155733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tabLst>
                <a:tab pos="660400" algn="l"/>
                <a:tab pos="1168400" algn="l"/>
              </a:tabLst>
              <a:defRPr>
                <a:solidFill>
                  <a:schemeClr val="tx1"/>
                </a:solidFill>
                <a:latin typeface="Arial" panose="020B0604020202020204" pitchFamily="34" charset="0"/>
                <a:ea typeface="宋体" panose="02010600030101010101" pitchFamily="2" charset="-122"/>
              </a:defRPr>
            </a:lvl1pPr>
            <a:lvl2pPr eaLnBrk="0" hangingPunct="0">
              <a:tabLst>
                <a:tab pos="660400" algn="l"/>
                <a:tab pos="1168400" algn="l"/>
              </a:tabLst>
              <a:defRPr>
                <a:solidFill>
                  <a:schemeClr val="tx1"/>
                </a:solidFill>
                <a:latin typeface="Arial" panose="020B0604020202020204" pitchFamily="34" charset="0"/>
                <a:ea typeface="宋体" panose="02010600030101010101" pitchFamily="2" charset="-122"/>
              </a:defRPr>
            </a:lvl2pPr>
            <a:lvl3pPr eaLnBrk="0" hangingPunct="0">
              <a:tabLst>
                <a:tab pos="660400" algn="l"/>
                <a:tab pos="1168400" algn="l"/>
              </a:tabLst>
              <a:defRPr>
                <a:solidFill>
                  <a:schemeClr val="tx1"/>
                </a:solidFill>
                <a:latin typeface="Arial" panose="020B0604020202020204" pitchFamily="34" charset="0"/>
                <a:ea typeface="宋体" panose="02010600030101010101" pitchFamily="2" charset="-122"/>
              </a:defRPr>
            </a:lvl3pPr>
            <a:lvl4pPr eaLnBrk="0" hangingPunct="0">
              <a:tabLst>
                <a:tab pos="660400" algn="l"/>
                <a:tab pos="1168400" algn="l"/>
              </a:tabLst>
              <a:defRPr>
                <a:solidFill>
                  <a:schemeClr val="tx1"/>
                </a:solidFill>
                <a:latin typeface="Arial" panose="020B0604020202020204" pitchFamily="34" charset="0"/>
                <a:ea typeface="宋体" panose="02010600030101010101" pitchFamily="2" charset="-122"/>
              </a:defRPr>
            </a:lvl4pPr>
            <a:lvl5pPr eaLnBrk="0" hangingPunct="0">
              <a:tabLst>
                <a:tab pos="660400" algn="l"/>
                <a:tab pos="1168400" algn="l"/>
              </a:tabLst>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tabLst>
                <a:tab pos="660400" algn="l"/>
                <a:tab pos="1168400" algn="l"/>
              </a:tabLst>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tabLst>
                <a:tab pos="660400" algn="l"/>
                <a:tab pos="1168400" algn="l"/>
              </a:tabLst>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tabLst>
                <a:tab pos="660400" algn="l"/>
                <a:tab pos="1168400" algn="l"/>
              </a:tabLst>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tabLst>
                <a:tab pos="660400" algn="l"/>
                <a:tab pos="1168400" algn="l"/>
              </a:tabLst>
              <a:defRPr>
                <a:solidFill>
                  <a:schemeClr val="tx1"/>
                </a:solidFill>
                <a:latin typeface="Arial" panose="020B0604020202020204" pitchFamily="34" charset="0"/>
                <a:ea typeface="宋体" panose="02010600030101010101" pitchFamily="2" charset="-122"/>
              </a:defRPr>
            </a:lvl9pPr>
          </a:lstStyle>
          <a:p>
            <a:r>
              <a:rPr lang="zh-CN" altLang="en-US" b="1"/>
              <a:t>链接字段</a:t>
            </a:r>
          </a:p>
        </p:txBody>
      </p:sp>
      <p:sp>
        <p:nvSpPr>
          <p:cNvPr id="17423" name="Rectangle 15"/>
          <p:cNvSpPr>
            <a:spLocks noChangeArrowheads="1"/>
          </p:cNvSpPr>
          <p:nvPr/>
        </p:nvSpPr>
        <p:spPr bwMode="auto">
          <a:xfrm>
            <a:off x="8101018" y="6214163"/>
            <a:ext cx="104298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r>
              <a:rPr lang="en-US" altLang="zh-CN" b="1"/>
              <a:t>I/O</a:t>
            </a:r>
            <a:r>
              <a:rPr lang="zh-CN" altLang="en-US" b="1"/>
              <a:t>许可位图 </a:t>
            </a:r>
          </a:p>
        </p:txBody>
      </p:sp>
      <p:sp>
        <p:nvSpPr>
          <p:cNvPr id="17424" name="Rectangle 16"/>
          <p:cNvSpPr>
            <a:spLocks noChangeArrowheads="1"/>
          </p:cNvSpPr>
          <p:nvPr/>
        </p:nvSpPr>
        <p:spPr bwMode="auto">
          <a:xfrm>
            <a:off x="8243888" y="5081095"/>
            <a:ext cx="90011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r>
              <a:rPr lang="zh-CN" altLang="en-US" b="1"/>
              <a:t>地址映射寄存器区域 </a:t>
            </a:r>
          </a:p>
        </p:txBody>
      </p:sp>
      <p:sp>
        <p:nvSpPr>
          <p:cNvPr id="17425" name="Rectangle 17"/>
          <p:cNvSpPr>
            <a:spLocks noChangeArrowheads="1"/>
          </p:cNvSpPr>
          <p:nvPr/>
        </p:nvSpPr>
        <p:spPr bwMode="auto">
          <a:xfrm>
            <a:off x="8243888" y="3209431"/>
            <a:ext cx="90011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tabLst>
                <a:tab pos="660400" algn="l"/>
                <a:tab pos="1168400" algn="l"/>
                <a:tab pos="1282700" algn="l"/>
              </a:tabLst>
              <a:defRPr>
                <a:solidFill>
                  <a:schemeClr val="tx1"/>
                </a:solidFill>
                <a:latin typeface="Arial" panose="020B0604020202020204" pitchFamily="34" charset="0"/>
                <a:ea typeface="宋体" panose="02010600030101010101" pitchFamily="2" charset="-122"/>
              </a:defRPr>
            </a:lvl1pPr>
            <a:lvl2pPr eaLnBrk="0" hangingPunct="0">
              <a:tabLst>
                <a:tab pos="660400" algn="l"/>
                <a:tab pos="1168400" algn="l"/>
                <a:tab pos="1282700" algn="l"/>
              </a:tabLst>
              <a:defRPr>
                <a:solidFill>
                  <a:schemeClr val="tx1"/>
                </a:solidFill>
                <a:latin typeface="Arial" panose="020B0604020202020204" pitchFamily="34" charset="0"/>
                <a:ea typeface="宋体" panose="02010600030101010101" pitchFamily="2" charset="-122"/>
              </a:defRPr>
            </a:lvl2pPr>
            <a:lvl3pPr eaLnBrk="0" hangingPunct="0">
              <a:tabLst>
                <a:tab pos="660400" algn="l"/>
                <a:tab pos="1168400" algn="l"/>
                <a:tab pos="1282700" algn="l"/>
              </a:tabLst>
              <a:defRPr>
                <a:solidFill>
                  <a:schemeClr val="tx1"/>
                </a:solidFill>
                <a:latin typeface="Arial" panose="020B0604020202020204" pitchFamily="34" charset="0"/>
                <a:ea typeface="宋体" panose="02010600030101010101" pitchFamily="2" charset="-122"/>
              </a:defRPr>
            </a:lvl3pPr>
            <a:lvl4pPr eaLnBrk="0" hangingPunct="0">
              <a:tabLst>
                <a:tab pos="660400" algn="l"/>
                <a:tab pos="1168400" algn="l"/>
                <a:tab pos="1282700" algn="l"/>
              </a:tabLst>
              <a:defRPr>
                <a:solidFill>
                  <a:schemeClr val="tx1"/>
                </a:solidFill>
                <a:latin typeface="Arial" panose="020B0604020202020204" pitchFamily="34" charset="0"/>
                <a:ea typeface="宋体" panose="02010600030101010101" pitchFamily="2" charset="-122"/>
              </a:defRPr>
            </a:lvl4pPr>
            <a:lvl5pPr eaLnBrk="0" hangingPunct="0">
              <a:tabLst>
                <a:tab pos="660400" algn="l"/>
                <a:tab pos="1168400" algn="l"/>
                <a:tab pos="1282700" algn="l"/>
              </a:tabLst>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tabLst>
                <a:tab pos="660400" algn="l"/>
                <a:tab pos="1168400" algn="l"/>
                <a:tab pos="1282700" algn="l"/>
              </a:tabLst>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tabLst>
                <a:tab pos="660400" algn="l"/>
                <a:tab pos="1168400" algn="l"/>
                <a:tab pos="1282700" algn="l"/>
              </a:tabLst>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tabLst>
                <a:tab pos="660400" algn="l"/>
                <a:tab pos="1168400" algn="l"/>
                <a:tab pos="1282700" algn="l"/>
              </a:tabLst>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tabLst>
                <a:tab pos="660400" algn="l"/>
                <a:tab pos="1168400" algn="l"/>
                <a:tab pos="1282700" algn="l"/>
              </a:tabLst>
              <a:defRPr>
                <a:solidFill>
                  <a:schemeClr val="tx1"/>
                </a:solidFill>
                <a:latin typeface="Arial" panose="020B0604020202020204" pitchFamily="34" charset="0"/>
                <a:ea typeface="宋体" panose="02010600030101010101" pitchFamily="2" charset="-122"/>
              </a:defRPr>
            </a:lvl9pPr>
          </a:lstStyle>
          <a:p>
            <a:r>
              <a:rPr lang="zh-CN" altLang="en-US" b="1"/>
              <a:t>寄存器保存区域</a:t>
            </a:r>
          </a:p>
        </p:txBody>
      </p:sp>
      <p:sp>
        <p:nvSpPr>
          <p:cNvPr id="17426" name="Rectangle 18"/>
          <p:cNvSpPr>
            <a:spLocks noChangeArrowheads="1"/>
          </p:cNvSpPr>
          <p:nvPr/>
        </p:nvSpPr>
        <p:spPr bwMode="auto">
          <a:xfrm>
            <a:off x="8172453" y="1625104"/>
            <a:ext cx="97155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tabLst>
                <a:tab pos="660400" algn="l"/>
                <a:tab pos="1168400" algn="l"/>
              </a:tabLst>
              <a:defRPr>
                <a:solidFill>
                  <a:schemeClr val="tx1"/>
                </a:solidFill>
                <a:latin typeface="Arial" panose="020B0604020202020204" pitchFamily="34" charset="0"/>
                <a:ea typeface="宋体" panose="02010600030101010101" pitchFamily="2" charset="-122"/>
              </a:defRPr>
            </a:lvl1pPr>
            <a:lvl2pPr eaLnBrk="0" hangingPunct="0">
              <a:tabLst>
                <a:tab pos="660400" algn="l"/>
                <a:tab pos="1168400" algn="l"/>
              </a:tabLst>
              <a:defRPr>
                <a:solidFill>
                  <a:schemeClr val="tx1"/>
                </a:solidFill>
                <a:latin typeface="Arial" panose="020B0604020202020204" pitchFamily="34" charset="0"/>
                <a:ea typeface="宋体" panose="02010600030101010101" pitchFamily="2" charset="-122"/>
              </a:defRPr>
            </a:lvl2pPr>
            <a:lvl3pPr eaLnBrk="0" hangingPunct="0">
              <a:tabLst>
                <a:tab pos="660400" algn="l"/>
                <a:tab pos="1168400" algn="l"/>
              </a:tabLst>
              <a:defRPr>
                <a:solidFill>
                  <a:schemeClr val="tx1"/>
                </a:solidFill>
                <a:latin typeface="Arial" panose="020B0604020202020204" pitchFamily="34" charset="0"/>
                <a:ea typeface="宋体" panose="02010600030101010101" pitchFamily="2" charset="-122"/>
              </a:defRPr>
            </a:lvl3pPr>
            <a:lvl4pPr eaLnBrk="0" hangingPunct="0">
              <a:tabLst>
                <a:tab pos="660400" algn="l"/>
                <a:tab pos="1168400" algn="l"/>
              </a:tabLst>
              <a:defRPr>
                <a:solidFill>
                  <a:schemeClr val="tx1"/>
                </a:solidFill>
                <a:latin typeface="Arial" panose="020B0604020202020204" pitchFamily="34" charset="0"/>
                <a:ea typeface="宋体" panose="02010600030101010101" pitchFamily="2" charset="-122"/>
              </a:defRPr>
            </a:lvl4pPr>
            <a:lvl5pPr eaLnBrk="0" hangingPunct="0">
              <a:tabLst>
                <a:tab pos="660400" algn="l"/>
                <a:tab pos="1168400" algn="l"/>
              </a:tabLst>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tabLst>
                <a:tab pos="660400" algn="l"/>
                <a:tab pos="1168400" algn="l"/>
              </a:tabLst>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tabLst>
                <a:tab pos="660400" algn="l"/>
                <a:tab pos="1168400" algn="l"/>
              </a:tabLst>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tabLst>
                <a:tab pos="660400" algn="l"/>
                <a:tab pos="1168400" algn="l"/>
              </a:tabLst>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tabLst>
                <a:tab pos="660400" algn="l"/>
                <a:tab pos="1168400" algn="l"/>
              </a:tabLst>
              <a:defRPr>
                <a:solidFill>
                  <a:schemeClr val="tx1"/>
                </a:solidFill>
                <a:latin typeface="Arial" panose="020B0604020202020204" pitchFamily="34" charset="0"/>
                <a:ea typeface="宋体" panose="02010600030101010101" pitchFamily="2" charset="-122"/>
              </a:defRPr>
            </a:lvl9pPr>
          </a:lstStyle>
          <a:p>
            <a:r>
              <a:rPr lang="zh-CN" altLang="en-US" b="1"/>
              <a:t>内层堆栈指针区域</a:t>
            </a:r>
          </a:p>
        </p:txBody>
      </p:sp>
    </p:spTree>
    <p:extLst>
      <p:ext uri="{BB962C8B-B14F-4D97-AF65-F5344CB8AC3E}">
        <p14:creationId xmlns:p14="http://schemas.microsoft.com/office/powerpoint/2010/main" val="282907443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9634" name="Rectangle 2"/>
          <p:cNvSpPr>
            <a:spLocks noChangeArrowheads="1"/>
          </p:cNvSpPr>
          <p:nvPr/>
        </p:nvSpPr>
        <p:spPr bwMode="auto">
          <a:xfrm>
            <a:off x="3087688" y="3175"/>
            <a:ext cx="6059487" cy="549275"/>
          </a:xfrm>
          <a:prstGeom prst="rect">
            <a:avLst/>
          </a:prstGeom>
          <a:gradFill rotWithShape="0">
            <a:gsLst>
              <a:gs pos="0">
                <a:srgbClr val="A6ADC0"/>
              </a:gs>
              <a:gs pos="100000">
                <a:srgbClr val="4D5059"/>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第</a:t>
            </a:r>
            <a:r>
              <a:rPr lang="en-US" altLang="zh-CN" sz="3600" b="0" smtClean="0">
                <a:solidFill>
                  <a:srgbClr val="0000FF"/>
                </a:solidFill>
                <a:ea typeface="隶书" panose="02010509060101010101" pitchFamily="49" charset="-122"/>
              </a:rPr>
              <a:t>2</a:t>
            </a:r>
            <a:r>
              <a:rPr lang="zh-CN" altLang="en-US" sz="3600" b="0" smtClean="0">
                <a:solidFill>
                  <a:srgbClr val="0000FF"/>
                </a:solidFill>
                <a:ea typeface="隶书" panose="02010509060101010101" pitchFamily="49" charset="-122"/>
              </a:rPr>
              <a:t>段：识别按键（反转法）</a:t>
            </a:r>
          </a:p>
        </p:txBody>
      </p:sp>
      <p:sp>
        <p:nvSpPr>
          <p:cNvPr id="229379" name="Rectangle 3"/>
          <p:cNvSpPr>
            <a:spLocks noChangeArrowheads="1"/>
          </p:cNvSpPr>
          <p:nvPr/>
        </p:nvSpPr>
        <p:spPr bwMode="auto">
          <a:xfrm>
            <a:off x="484188" y="550863"/>
            <a:ext cx="8178800" cy="5688012"/>
          </a:xfrm>
          <a:prstGeom prst="rect">
            <a:avLst/>
          </a:prstGeo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ffectLst/>
        </p:spPr>
        <p:txBody>
          <a:bodyPr/>
          <a:lstStyle/>
          <a:p>
            <a:pPr marL="342900" indent="-342900" algn="just" defTabSz="895350" fontAlgn="base">
              <a:spcBef>
                <a:spcPct val="20000"/>
              </a:spcBef>
              <a:spcAft>
                <a:spcPct val="0"/>
              </a:spcAft>
              <a:buClr>
                <a:srgbClr val="3333CC"/>
              </a:buClr>
              <a:buSzPct val="60000"/>
              <a:buFont typeface="Wingdings" pitchFamily="2" charset="2"/>
              <a:buNone/>
              <a:tabLst>
                <a:tab pos="2667000" algn="l"/>
              </a:tabLst>
              <a:defRPr/>
            </a:pPr>
            <a:r>
              <a:rPr kumimoji="1" lang="en-US" altLang="zh-CN" sz="3200" b="1">
                <a:solidFill>
                  <a:srgbClr val="3333CC"/>
                </a:solidFill>
                <a:latin typeface="Times New Roman" pitchFamily="18" charset="0"/>
              </a:rPr>
              <a:t>	……</a:t>
            </a:r>
          </a:p>
          <a:p>
            <a:pPr marL="342900" indent="-342900" algn="just" defTabSz="895350" fontAlgn="base">
              <a:spcBef>
                <a:spcPct val="20000"/>
              </a:spcBef>
              <a:spcAft>
                <a:spcPct val="0"/>
              </a:spcAft>
              <a:buClr>
                <a:srgbClr val="3333CC"/>
              </a:buClr>
              <a:buSzPct val="60000"/>
              <a:buFont typeface="Wingdings" pitchFamily="2" charset="2"/>
              <a:buNone/>
              <a:tabLst>
                <a:tab pos="2667000" algn="l"/>
              </a:tabLst>
              <a:defRPr/>
            </a:pP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设置行线接输入端口，列线接输出端</a:t>
            </a:r>
          </a:p>
          <a:p>
            <a:pPr marL="342900" indent="-342900" algn="just" defTabSz="895350" fontAlgn="base">
              <a:spcBef>
                <a:spcPct val="20000"/>
              </a:spcBef>
              <a:spcAft>
                <a:spcPct val="0"/>
              </a:spcAft>
              <a:buClr>
                <a:srgbClr val="3333CC"/>
              </a:buClr>
              <a:buSzPct val="60000"/>
              <a:buFont typeface="Wingdings" pitchFamily="2" charset="2"/>
              <a:buNone/>
              <a:tabLst>
                <a:tab pos="2667000" algn="l"/>
              </a:tabLst>
              <a:defRPr/>
            </a:pPr>
            <a:r>
              <a:rPr kumimoji="1" lang="zh-CN" altLang="en-US" sz="3200" b="1">
                <a:solidFill>
                  <a:srgbClr val="3333CC"/>
                </a:solidFill>
                <a:latin typeface="Times New Roman" pitchFamily="18" charset="0"/>
              </a:rPr>
              <a:t>	</a:t>
            </a:r>
            <a:r>
              <a:rPr kumimoji="1" lang="en-US" altLang="zh-CN" sz="3200" b="1">
                <a:solidFill>
                  <a:srgbClr val="3333CC"/>
                </a:solidFill>
                <a:latin typeface="Times New Roman" pitchFamily="18" charset="0"/>
              </a:rPr>
              <a:t>mov dx,colport</a:t>
            </a:r>
          </a:p>
          <a:p>
            <a:pPr marL="342900" indent="-342900" algn="just" defTabSz="895350" fontAlgn="base">
              <a:spcBef>
                <a:spcPct val="20000"/>
              </a:spcBef>
              <a:spcAft>
                <a:spcPct val="0"/>
              </a:spcAft>
              <a:buClr>
                <a:srgbClr val="3333CC"/>
              </a:buClr>
              <a:buSzPct val="60000"/>
              <a:buFont typeface="Wingdings" pitchFamily="2" charset="2"/>
              <a:buNone/>
              <a:tabLst>
                <a:tab pos="2667000" algn="l"/>
              </a:tabLst>
              <a:defRPr/>
            </a:pPr>
            <a:r>
              <a:rPr kumimoji="1" lang="en-US" altLang="zh-CN" sz="3200" b="1">
                <a:solidFill>
                  <a:srgbClr val="3333CC"/>
                </a:solidFill>
                <a:latin typeface="Times New Roman" pitchFamily="18" charset="0"/>
              </a:rPr>
              <a:t>	pop ax</a:t>
            </a:r>
          </a:p>
          <a:p>
            <a:pPr marL="342900" indent="-342900" algn="just" defTabSz="895350" fontAlgn="base">
              <a:spcBef>
                <a:spcPct val="20000"/>
              </a:spcBef>
              <a:spcAft>
                <a:spcPct val="0"/>
              </a:spcAft>
              <a:buClr>
                <a:srgbClr val="3333CC"/>
              </a:buClr>
              <a:buSzPct val="60000"/>
              <a:buFont typeface="Wingdings" pitchFamily="2" charset="2"/>
              <a:buNone/>
              <a:tabLst>
                <a:tab pos="2667000" algn="l"/>
              </a:tabLst>
              <a:defRPr/>
            </a:pPr>
            <a:r>
              <a:rPr kumimoji="1" lang="en-US" altLang="zh-CN" sz="3200" b="1">
                <a:solidFill>
                  <a:srgbClr val="3333CC"/>
                </a:solidFill>
                <a:latin typeface="Times New Roman" pitchFamily="18" charset="0"/>
              </a:rPr>
              <a:t>	out dx,al	;</a:t>
            </a:r>
            <a:r>
              <a:rPr kumimoji="1" lang="zh-CN" altLang="en-US" sz="3200" b="1">
                <a:solidFill>
                  <a:srgbClr val="3333CC"/>
                </a:solidFill>
                <a:latin typeface="Times New Roman" pitchFamily="18" charset="0"/>
              </a:rPr>
              <a:t>输出列值</a:t>
            </a:r>
          </a:p>
          <a:p>
            <a:pPr marL="342900" indent="-342900" algn="just" defTabSz="895350" fontAlgn="base">
              <a:spcBef>
                <a:spcPct val="20000"/>
              </a:spcBef>
              <a:spcAft>
                <a:spcPct val="0"/>
              </a:spcAft>
              <a:buClr>
                <a:srgbClr val="3333CC"/>
              </a:buClr>
              <a:buSzPct val="60000"/>
              <a:buFont typeface="Wingdings" pitchFamily="2" charset="2"/>
              <a:buNone/>
              <a:tabLst>
                <a:tab pos="2667000" algn="l"/>
              </a:tabLst>
              <a:defRPr/>
            </a:pPr>
            <a:r>
              <a:rPr kumimoji="1" lang="zh-CN" altLang="en-US" sz="3200" b="1">
                <a:solidFill>
                  <a:srgbClr val="3333CC"/>
                </a:solidFill>
                <a:latin typeface="Times New Roman" pitchFamily="18" charset="0"/>
              </a:rPr>
              <a:t>	</a:t>
            </a:r>
            <a:r>
              <a:rPr kumimoji="1" lang="en-US" altLang="zh-CN" sz="3200" b="1">
                <a:solidFill>
                  <a:srgbClr val="3333CC"/>
                </a:solidFill>
                <a:latin typeface="Times New Roman" pitchFamily="18" charset="0"/>
              </a:rPr>
              <a:t>mov dx,rowport</a:t>
            </a:r>
          </a:p>
          <a:p>
            <a:pPr marL="342900" indent="-342900" algn="just" defTabSz="895350" fontAlgn="base">
              <a:spcBef>
                <a:spcPct val="20000"/>
              </a:spcBef>
              <a:spcAft>
                <a:spcPct val="0"/>
              </a:spcAft>
              <a:buClr>
                <a:srgbClr val="3333CC"/>
              </a:buClr>
              <a:buSzPct val="60000"/>
              <a:buFont typeface="Wingdings" pitchFamily="2" charset="2"/>
              <a:buNone/>
              <a:tabLst>
                <a:tab pos="2667000" algn="l"/>
              </a:tabLst>
              <a:defRPr/>
            </a:pPr>
            <a:r>
              <a:rPr kumimoji="1" lang="en-US" altLang="zh-CN" sz="3200" b="1">
                <a:solidFill>
                  <a:srgbClr val="3333CC"/>
                </a:solidFill>
                <a:latin typeface="Times New Roman" pitchFamily="18" charset="0"/>
              </a:rPr>
              <a:t>	in al,dx	;</a:t>
            </a:r>
            <a:r>
              <a:rPr kumimoji="1" lang="zh-CN" altLang="en-US" sz="3200" b="1">
                <a:solidFill>
                  <a:srgbClr val="3333CC"/>
                </a:solidFill>
                <a:latin typeface="Times New Roman" pitchFamily="18" charset="0"/>
              </a:rPr>
              <a:t>读取行值</a:t>
            </a:r>
          </a:p>
          <a:p>
            <a:pPr marL="342900" indent="-342900" algn="just" defTabSz="895350" fontAlgn="base">
              <a:spcBef>
                <a:spcPct val="20000"/>
              </a:spcBef>
              <a:spcAft>
                <a:spcPct val="0"/>
              </a:spcAft>
              <a:buClr>
                <a:srgbClr val="3333CC"/>
              </a:buClr>
              <a:buSzPct val="60000"/>
              <a:buFont typeface="Wingdings" pitchFamily="2" charset="2"/>
              <a:buNone/>
              <a:tabLst>
                <a:tab pos="2667000" algn="l"/>
              </a:tabLst>
              <a:defRPr/>
            </a:pPr>
            <a:r>
              <a:rPr kumimoji="1" lang="zh-CN" altLang="en-US" sz="3200" b="1">
                <a:solidFill>
                  <a:srgbClr val="3333CC"/>
                </a:solidFill>
                <a:latin typeface="Times New Roman" pitchFamily="18" charset="0"/>
              </a:rPr>
              <a:t>	</a:t>
            </a:r>
            <a:r>
              <a:rPr kumimoji="1" lang="en-US" altLang="zh-CN" sz="3200" b="1">
                <a:solidFill>
                  <a:srgbClr val="3333CC"/>
                </a:solidFill>
                <a:latin typeface="Times New Roman" pitchFamily="18" charset="0"/>
              </a:rPr>
              <a:t>pop bx	;</a:t>
            </a:r>
            <a:r>
              <a:rPr kumimoji="1" lang="zh-CN" altLang="en-US" sz="3200" b="1">
                <a:solidFill>
                  <a:srgbClr val="3333CC"/>
                </a:solidFill>
                <a:latin typeface="Times New Roman" pitchFamily="18" charset="0"/>
              </a:rPr>
              <a:t>组合行列值</a:t>
            </a:r>
          </a:p>
          <a:p>
            <a:pPr marL="342900" indent="-342900" algn="just" defTabSz="895350" fontAlgn="base">
              <a:spcBef>
                <a:spcPct val="20000"/>
              </a:spcBef>
              <a:spcAft>
                <a:spcPct val="0"/>
              </a:spcAft>
              <a:buClr>
                <a:srgbClr val="3333CC"/>
              </a:buClr>
              <a:buSzPct val="60000"/>
              <a:buFont typeface="Wingdings" pitchFamily="2" charset="2"/>
              <a:buNone/>
              <a:tabLst>
                <a:tab pos="2667000" algn="l"/>
              </a:tabLst>
              <a:defRPr/>
            </a:pPr>
            <a:r>
              <a:rPr kumimoji="1" lang="zh-CN" altLang="en-US" sz="3200" b="1">
                <a:solidFill>
                  <a:srgbClr val="3333CC"/>
                </a:solidFill>
                <a:latin typeface="Times New Roman" pitchFamily="18" charset="0"/>
              </a:rPr>
              <a:t>	</a:t>
            </a:r>
            <a:r>
              <a:rPr kumimoji="1" lang="en-US" altLang="zh-CN" sz="3200" b="1">
                <a:solidFill>
                  <a:srgbClr val="3333CC"/>
                </a:solidFill>
                <a:latin typeface="Times New Roman" pitchFamily="18" charset="0"/>
              </a:rPr>
              <a:t>mov ah,bl	;</a:t>
            </a:r>
            <a:r>
              <a:rPr kumimoji="1" lang="zh-CN" altLang="en-US" sz="3200" b="1">
                <a:solidFill>
                  <a:srgbClr val="3333CC"/>
                </a:solidFill>
                <a:latin typeface="Times New Roman" pitchFamily="18" charset="0"/>
              </a:rPr>
              <a:t>此时，</a:t>
            </a:r>
            <a:r>
              <a:rPr kumimoji="1" lang="en-US" altLang="zh-CN" sz="3200" b="1">
                <a:solidFill>
                  <a:srgbClr val="3333CC"/>
                </a:solidFill>
                <a:latin typeface="Times New Roman" pitchFamily="18" charset="0"/>
              </a:rPr>
              <a:t>al</a:t>
            </a:r>
            <a:r>
              <a:rPr kumimoji="1" lang="zh-CN" altLang="en-US" sz="3200" b="1">
                <a:solidFill>
                  <a:srgbClr val="3333CC"/>
                </a:solidFill>
                <a:latin typeface="Times New Roman" pitchFamily="18" charset="0"/>
              </a:rPr>
              <a:t>＝行值，</a:t>
            </a:r>
            <a:r>
              <a:rPr kumimoji="1" lang="en-US" altLang="zh-CN" sz="3200" b="1">
                <a:solidFill>
                  <a:srgbClr val="3333CC"/>
                </a:solidFill>
                <a:latin typeface="Times New Roman" pitchFamily="18" charset="0"/>
              </a:rPr>
              <a:t>ah</a:t>
            </a:r>
            <a:r>
              <a:rPr kumimoji="1" lang="zh-CN" altLang="en-US" sz="3200" b="1">
                <a:solidFill>
                  <a:srgbClr val="3333CC"/>
                </a:solidFill>
                <a:latin typeface="Times New Roman" pitchFamily="18" charset="0"/>
              </a:rPr>
              <a:t>＝列值</a:t>
            </a:r>
          </a:p>
        </p:txBody>
      </p:sp>
      <p:sp>
        <p:nvSpPr>
          <p:cNvPr id="69636" name="Rectangle 4"/>
          <p:cNvSpPr>
            <a:spLocks noChangeArrowheads="1"/>
          </p:cNvSpPr>
          <p:nvPr/>
        </p:nvSpPr>
        <p:spPr bwMode="auto">
          <a:xfrm>
            <a:off x="0" y="6254750"/>
            <a:ext cx="3630613" cy="622300"/>
          </a:xfrm>
          <a:prstGeom prst="rect">
            <a:avLst/>
          </a:prstGeom>
          <a:gradFill rotWithShape="0">
            <a:gsLst>
              <a:gs pos="0">
                <a:srgbClr val="A6ADC0"/>
              </a:gs>
              <a:gs pos="100000">
                <a:srgbClr val="4D5059"/>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键盘扫描程序</a:t>
            </a:r>
          </a:p>
        </p:txBody>
      </p:sp>
      <p:pic>
        <p:nvPicPr>
          <p:cNvPr id="69637" name="Picture 5"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8" name="Picture 6"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9" name="Picture 7" descr="KEYS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60642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0905538"/>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29379"/>
                                        </p:tgtEl>
                                        <p:attrNameLst>
                                          <p:attrName>style.visibility</p:attrName>
                                        </p:attrNameLst>
                                      </p:cBhvr>
                                      <p:to>
                                        <p:strVal val="visible"/>
                                      </p:to>
                                    </p:set>
                                    <p:animEffect transition="in" filter="blinds(horizontal)">
                                      <p:cBhvr>
                                        <p:cTn id="7" dur="500"/>
                                        <p:tgtEl>
                                          <p:spTgt spid="229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379" grpId="0" animBg="1"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0658" name="Rectangle 2"/>
          <p:cNvSpPr>
            <a:spLocks noChangeArrowheads="1"/>
          </p:cNvSpPr>
          <p:nvPr/>
        </p:nvSpPr>
        <p:spPr bwMode="auto">
          <a:xfrm>
            <a:off x="3303588" y="3175"/>
            <a:ext cx="5843587" cy="549275"/>
          </a:xfrm>
          <a:prstGeom prst="rect">
            <a:avLst/>
          </a:prstGeom>
          <a:gradFill rotWithShape="0">
            <a:gsLst>
              <a:gs pos="0">
                <a:srgbClr val="A6ADC0"/>
              </a:gs>
              <a:gs pos="100000">
                <a:srgbClr val="4D5059"/>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行列值表和键代码表</a:t>
            </a:r>
          </a:p>
        </p:txBody>
      </p:sp>
      <p:sp>
        <p:nvSpPr>
          <p:cNvPr id="230403" name="Rectangle 3"/>
          <p:cNvSpPr>
            <a:spLocks noChangeArrowheads="1"/>
          </p:cNvSpPr>
          <p:nvPr/>
        </p:nvSpPr>
        <p:spPr bwMode="auto">
          <a:xfrm>
            <a:off x="484188" y="550863"/>
            <a:ext cx="8178800" cy="5688012"/>
          </a:xfrm>
          <a:prstGeom prst="rect">
            <a:avLst/>
          </a:prstGeo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ffectLst/>
        </p:spPr>
        <p:txBody>
          <a:bodyPr/>
          <a:lstStyle/>
          <a:p>
            <a:pPr marL="342900" indent="-342900" algn="just" defTabSz="895350" fontAlgn="base">
              <a:spcBef>
                <a:spcPct val="20000"/>
              </a:spcBef>
              <a:spcAft>
                <a:spcPct val="0"/>
              </a:spcAft>
              <a:buClr>
                <a:srgbClr val="3333CC"/>
              </a:buClr>
              <a:buSzPct val="60000"/>
              <a:buFont typeface="Wingdings" pitchFamily="2" charset="2"/>
              <a:buNone/>
              <a:tabLst>
                <a:tab pos="1333500" algn="l"/>
                <a:tab pos="3619500" algn="l"/>
              </a:tabLst>
              <a:defRPr/>
            </a:pP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键盘的行列值表</a:t>
            </a:r>
          </a:p>
          <a:p>
            <a:pPr marL="342900" indent="-342900" algn="just" defTabSz="895350" fontAlgn="base">
              <a:spcBef>
                <a:spcPct val="20000"/>
              </a:spcBef>
              <a:spcAft>
                <a:spcPct val="0"/>
              </a:spcAft>
              <a:buClr>
                <a:srgbClr val="3333CC"/>
              </a:buClr>
              <a:buSzPct val="60000"/>
              <a:buFont typeface="Wingdings" pitchFamily="2" charset="2"/>
              <a:buNone/>
              <a:tabLst>
                <a:tab pos="1333500" algn="l"/>
                <a:tab pos="3619500" algn="l"/>
              </a:tabLst>
              <a:defRPr/>
            </a:pPr>
            <a:r>
              <a:rPr kumimoji="1" lang="en-US" altLang="zh-CN" sz="3200" b="1">
                <a:solidFill>
                  <a:srgbClr val="A50021"/>
                </a:solidFill>
                <a:latin typeface="Times New Roman" pitchFamily="18" charset="0"/>
              </a:rPr>
              <a:t>table</a:t>
            </a:r>
            <a:r>
              <a:rPr kumimoji="1" lang="en-US" altLang="zh-CN" sz="3200" b="1">
                <a:solidFill>
                  <a:srgbClr val="3333CC"/>
                </a:solidFill>
                <a:latin typeface="Times New Roman" pitchFamily="18" charset="0"/>
              </a:rPr>
              <a:t>	dw  0fefeh	;</a:t>
            </a:r>
            <a:r>
              <a:rPr kumimoji="1" lang="zh-CN" altLang="en-US" sz="3200" b="1">
                <a:solidFill>
                  <a:srgbClr val="3333CC"/>
                </a:solidFill>
                <a:latin typeface="Times New Roman" pitchFamily="18" charset="0"/>
              </a:rPr>
              <a:t>键</a:t>
            </a:r>
            <a:r>
              <a:rPr kumimoji="1" lang="en-US" altLang="zh-CN" sz="3200" b="1">
                <a:solidFill>
                  <a:srgbClr val="3333CC"/>
                </a:solidFill>
                <a:latin typeface="Times New Roman" pitchFamily="18" charset="0"/>
              </a:rPr>
              <a:t>0</a:t>
            </a:r>
            <a:r>
              <a:rPr kumimoji="1" lang="zh-CN" altLang="en-US" sz="3200" b="1">
                <a:solidFill>
                  <a:srgbClr val="3333CC"/>
                </a:solidFill>
                <a:latin typeface="Times New Roman" pitchFamily="18" charset="0"/>
              </a:rPr>
              <a:t>的行列值（键值）</a:t>
            </a:r>
          </a:p>
          <a:p>
            <a:pPr marL="342900" indent="-342900" algn="just" defTabSz="895350" fontAlgn="base">
              <a:spcBef>
                <a:spcPct val="20000"/>
              </a:spcBef>
              <a:spcAft>
                <a:spcPct val="0"/>
              </a:spcAft>
              <a:buClr>
                <a:srgbClr val="3333CC"/>
              </a:buClr>
              <a:buSzPct val="60000"/>
              <a:buFont typeface="Wingdings" pitchFamily="2" charset="2"/>
              <a:buNone/>
              <a:tabLst>
                <a:tab pos="1333500" algn="l"/>
                <a:tab pos="3619500" algn="l"/>
              </a:tabLst>
              <a:defRPr/>
            </a:pPr>
            <a:r>
              <a:rPr kumimoji="1" lang="zh-CN" altLang="en-US" sz="3200" b="1">
                <a:solidFill>
                  <a:srgbClr val="3333CC"/>
                </a:solidFill>
                <a:latin typeface="Times New Roman" pitchFamily="18" charset="0"/>
              </a:rPr>
              <a:t>		</a:t>
            </a:r>
            <a:r>
              <a:rPr kumimoji="1" lang="en-US" altLang="zh-CN" sz="3200" b="1">
                <a:solidFill>
                  <a:srgbClr val="3333CC"/>
                </a:solidFill>
                <a:latin typeface="Times New Roman" pitchFamily="18" charset="0"/>
              </a:rPr>
              <a:t>dw  0fdfeh	;</a:t>
            </a:r>
            <a:r>
              <a:rPr kumimoji="1" lang="zh-CN" altLang="en-US" sz="3200" b="1">
                <a:solidFill>
                  <a:srgbClr val="3333CC"/>
                </a:solidFill>
                <a:latin typeface="Times New Roman" pitchFamily="18" charset="0"/>
              </a:rPr>
              <a:t>键</a:t>
            </a:r>
            <a:r>
              <a:rPr kumimoji="1" lang="en-US" altLang="zh-CN" sz="3200" b="1">
                <a:solidFill>
                  <a:srgbClr val="3333CC"/>
                </a:solidFill>
                <a:latin typeface="Times New Roman" pitchFamily="18" charset="0"/>
              </a:rPr>
              <a:t>1</a:t>
            </a:r>
            <a:r>
              <a:rPr kumimoji="1" lang="zh-CN" altLang="en-US" sz="3200" b="1">
                <a:solidFill>
                  <a:srgbClr val="3333CC"/>
                </a:solidFill>
                <a:latin typeface="Times New Roman" pitchFamily="18" charset="0"/>
              </a:rPr>
              <a:t>的行列值</a:t>
            </a:r>
          </a:p>
          <a:p>
            <a:pPr marL="342900" indent="-342900" algn="just" defTabSz="895350" fontAlgn="base">
              <a:spcBef>
                <a:spcPct val="20000"/>
              </a:spcBef>
              <a:spcAft>
                <a:spcPct val="0"/>
              </a:spcAft>
              <a:buClr>
                <a:srgbClr val="3333CC"/>
              </a:buClr>
              <a:buSzPct val="60000"/>
              <a:buFont typeface="Wingdings" pitchFamily="2" charset="2"/>
              <a:buNone/>
              <a:tabLst>
                <a:tab pos="1333500" algn="l"/>
                <a:tab pos="3619500" algn="l"/>
              </a:tabLst>
              <a:defRPr/>
            </a:pPr>
            <a:r>
              <a:rPr kumimoji="1" lang="zh-CN" altLang="en-US" sz="3200" b="1">
                <a:solidFill>
                  <a:srgbClr val="3333CC"/>
                </a:solidFill>
                <a:latin typeface="Times New Roman" pitchFamily="18" charset="0"/>
              </a:rPr>
              <a:t>		</a:t>
            </a:r>
            <a:r>
              <a:rPr kumimoji="1" lang="en-US" altLang="zh-CN" sz="3200" b="1">
                <a:solidFill>
                  <a:srgbClr val="3333CC"/>
                </a:solidFill>
                <a:latin typeface="Times New Roman" pitchFamily="18" charset="0"/>
              </a:rPr>
              <a:t>dw  0fbfeh	;</a:t>
            </a:r>
            <a:r>
              <a:rPr kumimoji="1" lang="zh-CN" altLang="en-US" sz="3200" b="1">
                <a:solidFill>
                  <a:srgbClr val="3333CC"/>
                </a:solidFill>
                <a:latin typeface="Times New Roman" pitchFamily="18" charset="0"/>
              </a:rPr>
              <a:t>键</a:t>
            </a:r>
            <a:r>
              <a:rPr kumimoji="1" lang="en-US" altLang="zh-CN" sz="3200" b="1">
                <a:solidFill>
                  <a:srgbClr val="3333CC"/>
                </a:solidFill>
                <a:latin typeface="Times New Roman" pitchFamily="18" charset="0"/>
              </a:rPr>
              <a:t>2</a:t>
            </a:r>
            <a:r>
              <a:rPr kumimoji="1" lang="zh-CN" altLang="en-US" sz="3200" b="1">
                <a:solidFill>
                  <a:srgbClr val="3333CC"/>
                </a:solidFill>
                <a:latin typeface="Times New Roman" pitchFamily="18" charset="0"/>
              </a:rPr>
              <a:t>的行列值</a:t>
            </a:r>
          </a:p>
          <a:p>
            <a:pPr marL="342900" indent="-342900" algn="just" defTabSz="895350" fontAlgn="base">
              <a:spcBef>
                <a:spcPct val="20000"/>
              </a:spcBef>
              <a:spcAft>
                <a:spcPct val="0"/>
              </a:spcAft>
              <a:buClr>
                <a:srgbClr val="3333CC"/>
              </a:buClr>
              <a:buSzPct val="60000"/>
              <a:buFont typeface="Wingdings" pitchFamily="2" charset="2"/>
              <a:buNone/>
              <a:tabLst>
                <a:tab pos="1333500" algn="l"/>
                <a:tab pos="3619500" algn="l"/>
              </a:tabLst>
              <a:defRPr/>
            </a:pPr>
            <a:r>
              <a:rPr kumimoji="1" lang="zh-CN" altLang="en-US" sz="3200" b="1">
                <a:solidFill>
                  <a:srgbClr val="3333CC"/>
                </a:solidFill>
                <a:latin typeface="Times New Roman" pitchFamily="18" charset="0"/>
              </a:rPr>
              <a:t>		</a:t>
            </a: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其他键的行列值</a:t>
            </a:r>
          </a:p>
          <a:p>
            <a:pPr marL="342900" indent="-342900" algn="just" defTabSz="895350" fontAlgn="base">
              <a:spcBef>
                <a:spcPct val="20000"/>
              </a:spcBef>
              <a:spcAft>
                <a:spcPct val="0"/>
              </a:spcAft>
              <a:buClr>
                <a:srgbClr val="3333CC"/>
              </a:buClr>
              <a:buSzPct val="60000"/>
              <a:buFont typeface="Wingdings" pitchFamily="2" charset="2"/>
              <a:buNone/>
              <a:tabLst>
                <a:tab pos="1333500" algn="l"/>
                <a:tab pos="3619500" algn="l"/>
              </a:tabLst>
              <a:defRPr/>
            </a:pPr>
            <a:r>
              <a:rPr kumimoji="1" lang="zh-CN" altLang="en-US" sz="3200" b="1">
                <a:solidFill>
                  <a:srgbClr val="3333CC"/>
                </a:solidFill>
                <a:latin typeface="Times New Roman" pitchFamily="18" charset="0"/>
              </a:rPr>
              <a:t>	</a:t>
            </a:r>
            <a:r>
              <a:rPr kumimoji="1" lang="en-US" altLang="zh-CN" sz="3200" b="1">
                <a:solidFill>
                  <a:srgbClr val="3333CC"/>
                </a:solidFill>
                <a:latin typeface="Times New Roman" pitchFamily="18" charset="0"/>
              </a:rPr>
              <a:t>;</a:t>
            </a:r>
            <a:r>
              <a:rPr kumimoji="1" lang="zh-CN" altLang="en-US" sz="3200" b="1">
                <a:solidFill>
                  <a:srgbClr val="3333CC"/>
                </a:solidFill>
                <a:latin typeface="Times New Roman" pitchFamily="18" charset="0"/>
              </a:rPr>
              <a:t>键盘的键代码表</a:t>
            </a:r>
          </a:p>
          <a:p>
            <a:pPr marL="342900" indent="-342900" algn="just" defTabSz="895350" fontAlgn="base">
              <a:spcBef>
                <a:spcPct val="20000"/>
              </a:spcBef>
              <a:spcAft>
                <a:spcPct val="0"/>
              </a:spcAft>
              <a:buClr>
                <a:srgbClr val="3333CC"/>
              </a:buClr>
              <a:buSzPct val="60000"/>
              <a:buFont typeface="Wingdings" pitchFamily="2" charset="2"/>
              <a:buNone/>
              <a:tabLst>
                <a:tab pos="1333500" algn="l"/>
                <a:tab pos="3619500" algn="l"/>
              </a:tabLst>
              <a:defRPr/>
            </a:pPr>
            <a:r>
              <a:rPr kumimoji="1" lang="en-US" altLang="zh-CN" sz="3200" b="1">
                <a:solidFill>
                  <a:srgbClr val="A50021"/>
                </a:solidFill>
                <a:latin typeface="Times New Roman" pitchFamily="18" charset="0"/>
              </a:rPr>
              <a:t>char</a:t>
            </a:r>
            <a:r>
              <a:rPr kumimoji="1" lang="en-US" altLang="zh-CN" sz="3200" b="1">
                <a:solidFill>
                  <a:srgbClr val="3333CC"/>
                </a:solidFill>
                <a:latin typeface="Times New Roman" pitchFamily="18" charset="0"/>
              </a:rPr>
              <a:t>	db ……	;</a:t>
            </a:r>
            <a:r>
              <a:rPr kumimoji="1" lang="zh-CN" altLang="en-US" sz="3200" b="1">
                <a:solidFill>
                  <a:srgbClr val="3333CC"/>
                </a:solidFill>
                <a:latin typeface="Times New Roman" pitchFamily="18" charset="0"/>
              </a:rPr>
              <a:t>键</a:t>
            </a:r>
            <a:r>
              <a:rPr kumimoji="1" lang="en-US" altLang="zh-CN" sz="3200" b="1">
                <a:solidFill>
                  <a:srgbClr val="3333CC"/>
                </a:solidFill>
                <a:latin typeface="Times New Roman" pitchFamily="18" charset="0"/>
              </a:rPr>
              <a:t>0</a:t>
            </a:r>
            <a:r>
              <a:rPr kumimoji="1" lang="zh-CN" altLang="en-US" sz="3200" b="1">
                <a:solidFill>
                  <a:srgbClr val="3333CC"/>
                </a:solidFill>
                <a:latin typeface="Times New Roman" pitchFamily="18" charset="0"/>
              </a:rPr>
              <a:t>的代码值</a:t>
            </a:r>
          </a:p>
          <a:p>
            <a:pPr marL="342900" indent="-342900" algn="just" defTabSz="895350" fontAlgn="base">
              <a:spcBef>
                <a:spcPct val="20000"/>
              </a:spcBef>
              <a:spcAft>
                <a:spcPct val="0"/>
              </a:spcAft>
              <a:buClr>
                <a:srgbClr val="3333CC"/>
              </a:buClr>
              <a:buSzPct val="60000"/>
              <a:buFont typeface="Wingdings" pitchFamily="2" charset="2"/>
              <a:buNone/>
              <a:tabLst>
                <a:tab pos="1333500" algn="l"/>
                <a:tab pos="3619500" algn="l"/>
              </a:tabLst>
              <a:defRPr/>
            </a:pPr>
            <a:r>
              <a:rPr kumimoji="1" lang="zh-CN" altLang="en-US" sz="3200" b="1">
                <a:solidFill>
                  <a:srgbClr val="3333CC"/>
                </a:solidFill>
                <a:latin typeface="Times New Roman" pitchFamily="18" charset="0"/>
              </a:rPr>
              <a:t>		</a:t>
            </a:r>
            <a:r>
              <a:rPr kumimoji="1" lang="en-US" altLang="zh-CN" sz="3200" b="1">
                <a:solidFill>
                  <a:srgbClr val="3333CC"/>
                </a:solidFill>
                <a:latin typeface="Times New Roman" pitchFamily="18" charset="0"/>
              </a:rPr>
              <a:t>db ……	;</a:t>
            </a:r>
            <a:r>
              <a:rPr kumimoji="1" lang="zh-CN" altLang="en-US" sz="3200" b="1">
                <a:solidFill>
                  <a:srgbClr val="3333CC"/>
                </a:solidFill>
                <a:latin typeface="Times New Roman" pitchFamily="18" charset="0"/>
              </a:rPr>
              <a:t>键</a:t>
            </a:r>
            <a:r>
              <a:rPr kumimoji="1" lang="en-US" altLang="zh-CN" sz="3200" b="1">
                <a:solidFill>
                  <a:srgbClr val="3333CC"/>
                </a:solidFill>
                <a:latin typeface="Times New Roman" pitchFamily="18" charset="0"/>
              </a:rPr>
              <a:t>1</a:t>
            </a:r>
            <a:r>
              <a:rPr kumimoji="1" lang="zh-CN" altLang="en-US" sz="3200" b="1">
                <a:solidFill>
                  <a:srgbClr val="3333CC"/>
                </a:solidFill>
                <a:latin typeface="Times New Roman" pitchFamily="18" charset="0"/>
              </a:rPr>
              <a:t>的代码值</a:t>
            </a:r>
          </a:p>
          <a:p>
            <a:pPr marL="342900" indent="-342900" algn="just" defTabSz="895350" fontAlgn="base">
              <a:spcBef>
                <a:spcPct val="20000"/>
              </a:spcBef>
              <a:spcAft>
                <a:spcPct val="0"/>
              </a:spcAft>
              <a:buClr>
                <a:srgbClr val="3333CC"/>
              </a:buClr>
              <a:buSzPct val="60000"/>
              <a:buFont typeface="Wingdings" pitchFamily="2" charset="2"/>
              <a:buNone/>
              <a:tabLst>
                <a:tab pos="1333500" algn="l"/>
                <a:tab pos="3619500" algn="l"/>
              </a:tabLst>
              <a:defRPr/>
            </a:pPr>
            <a:r>
              <a:rPr kumimoji="1" lang="zh-CN" altLang="en-US" sz="3200" b="1">
                <a:solidFill>
                  <a:srgbClr val="3333CC"/>
                </a:solidFill>
                <a:latin typeface="Times New Roman" pitchFamily="18" charset="0"/>
              </a:rPr>
              <a:t>		</a:t>
            </a: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其他键的代码值</a:t>
            </a:r>
          </a:p>
        </p:txBody>
      </p:sp>
      <p:sp>
        <p:nvSpPr>
          <p:cNvPr id="70660" name="Rectangle 4"/>
          <p:cNvSpPr>
            <a:spLocks noChangeArrowheads="1"/>
          </p:cNvSpPr>
          <p:nvPr/>
        </p:nvSpPr>
        <p:spPr bwMode="auto">
          <a:xfrm>
            <a:off x="0" y="6254750"/>
            <a:ext cx="3630613" cy="622300"/>
          </a:xfrm>
          <a:prstGeom prst="rect">
            <a:avLst/>
          </a:prstGeom>
          <a:gradFill rotWithShape="0">
            <a:gsLst>
              <a:gs pos="0">
                <a:srgbClr val="A6ADC0"/>
              </a:gs>
              <a:gs pos="100000">
                <a:srgbClr val="4D5059"/>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键盘扫描程序</a:t>
            </a:r>
          </a:p>
        </p:txBody>
      </p:sp>
      <p:pic>
        <p:nvPicPr>
          <p:cNvPr id="70661" name="Picture 5"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2" name="Picture 6"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3" name="Picture 7" descr="KEYS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60642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7370741"/>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30403"/>
                                        </p:tgtEl>
                                        <p:attrNameLst>
                                          <p:attrName>style.visibility</p:attrName>
                                        </p:attrNameLst>
                                      </p:cBhvr>
                                      <p:to>
                                        <p:strVal val="visible"/>
                                      </p:to>
                                    </p:set>
                                    <p:animEffect transition="in" filter="blinds(horizontal)">
                                      <p:cBhvr>
                                        <p:cTn id="7" dur="500"/>
                                        <p:tgtEl>
                                          <p:spTgt spid="230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3" grpId="0" animBg="1" autoUpdateAnimBg="0"/>
    </p:bldLst>
  </p:timing>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682" name="Rectangle 2"/>
          <p:cNvSpPr>
            <a:spLocks noChangeArrowheads="1"/>
          </p:cNvSpPr>
          <p:nvPr/>
        </p:nvSpPr>
        <p:spPr bwMode="auto">
          <a:xfrm>
            <a:off x="3303588" y="3175"/>
            <a:ext cx="5843587" cy="549275"/>
          </a:xfrm>
          <a:prstGeom prst="rect">
            <a:avLst/>
          </a:prstGeom>
          <a:gradFill rotWithShape="0">
            <a:gsLst>
              <a:gs pos="0">
                <a:srgbClr val="A6ADC0"/>
              </a:gs>
              <a:gs pos="100000">
                <a:srgbClr val="4D5059"/>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第</a:t>
            </a:r>
            <a:r>
              <a:rPr lang="en-US" altLang="zh-CN" sz="3600" b="0" smtClean="0">
                <a:solidFill>
                  <a:srgbClr val="0000FF"/>
                </a:solidFill>
                <a:ea typeface="隶书" panose="02010509060101010101" pitchFamily="49" charset="-122"/>
              </a:rPr>
              <a:t>3</a:t>
            </a:r>
            <a:r>
              <a:rPr lang="zh-CN" altLang="en-US" sz="3600" b="0" smtClean="0">
                <a:solidFill>
                  <a:srgbClr val="0000FF"/>
                </a:solidFill>
                <a:ea typeface="隶书" panose="02010509060101010101" pitchFamily="49" charset="-122"/>
              </a:rPr>
              <a:t>段：查找键代码</a:t>
            </a:r>
          </a:p>
        </p:txBody>
      </p:sp>
      <p:sp>
        <p:nvSpPr>
          <p:cNvPr id="231427" name="Rectangle 3"/>
          <p:cNvSpPr>
            <a:spLocks noChangeArrowheads="1"/>
          </p:cNvSpPr>
          <p:nvPr/>
        </p:nvSpPr>
        <p:spPr bwMode="auto">
          <a:xfrm>
            <a:off x="484188" y="550863"/>
            <a:ext cx="8178800" cy="5688012"/>
          </a:xfrm>
          <a:prstGeom prst="rect">
            <a:avLst/>
          </a:prstGeo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ffectLst/>
        </p:spPr>
        <p:txBody>
          <a:bodyPr/>
          <a:lstStyle/>
          <a:p>
            <a:pPr marL="342900" indent="-342900" algn="just" defTabSz="895350" fontAlgn="base">
              <a:spcBef>
                <a:spcPct val="20000"/>
              </a:spcBef>
              <a:spcAft>
                <a:spcPct val="0"/>
              </a:spcAft>
              <a:buClr>
                <a:srgbClr val="3333CC"/>
              </a:buClr>
              <a:buSzPct val="60000"/>
              <a:buFont typeface="Wingdings" pitchFamily="2" charset="2"/>
              <a:buNone/>
              <a:tabLst>
                <a:tab pos="1809750" algn="l"/>
                <a:tab pos="4286250" algn="l"/>
              </a:tabLst>
              <a:defRPr/>
            </a:pPr>
            <a:r>
              <a:rPr kumimoji="1" lang="en-US" altLang="zh-CN" sz="2800" b="1">
                <a:solidFill>
                  <a:srgbClr val="3333CC"/>
                </a:solidFill>
                <a:latin typeface="Times New Roman" pitchFamily="18" charset="0"/>
              </a:rPr>
              <a:t>		mov si,offset table</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4286250" algn="l"/>
              </a:tabLst>
              <a:defRPr/>
            </a:pPr>
            <a:r>
              <a:rPr kumimoji="1" lang="en-US" altLang="zh-CN" sz="2800" b="1">
                <a:solidFill>
                  <a:srgbClr val="3333CC"/>
                </a:solidFill>
                <a:latin typeface="Times New Roman" pitchFamily="18" charset="0"/>
              </a:rPr>
              <a:t>		mov di,offset char</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4286250" algn="l"/>
              </a:tabLst>
              <a:defRPr/>
            </a:pPr>
            <a:r>
              <a:rPr kumimoji="1" lang="en-US" altLang="zh-CN" sz="2800" b="1">
                <a:solidFill>
                  <a:srgbClr val="3333CC"/>
                </a:solidFill>
                <a:latin typeface="Times New Roman" pitchFamily="18" charset="0"/>
              </a:rPr>
              <a:t>		mov cx,64	;CX</a:t>
            </a:r>
            <a:r>
              <a:rPr kumimoji="1" lang="zh-CN" altLang="en-US" sz="2800" b="1">
                <a:solidFill>
                  <a:srgbClr val="3333CC"/>
                </a:solidFill>
                <a:latin typeface="Times New Roman" pitchFamily="18" charset="0"/>
              </a:rPr>
              <a:t>＝键的个数</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4286250" algn="l"/>
              </a:tabLst>
              <a:defRPr/>
            </a:pPr>
            <a:r>
              <a:rPr kumimoji="1" lang="en-US" altLang="zh-CN" sz="2800" b="1">
                <a:solidFill>
                  <a:srgbClr val="3333CC"/>
                </a:solidFill>
                <a:latin typeface="Times New Roman" pitchFamily="18" charset="0"/>
              </a:rPr>
              <a:t>key3:	</a:t>
            </a:r>
            <a:r>
              <a:rPr kumimoji="1" lang="en-US" altLang="zh-CN" sz="2800" b="1">
                <a:solidFill>
                  <a:srgbClr val="A50021"/>
                </a:solidFill>
                <a:latin typeface="Times New Roman" pitchFamily="18" charset="0"/>
              </a:rPr>
              <a:t>cmp ax,[si] </a:t>
            </a:r>
            <a:r>
              <a:rPr kumimoji="1" lang="en-US" altLang="zh-CN" sz="2800" b="1">
                <a:solidFill>
                  <a:srgbClr val="3333CC"/>
                </a:solidFill>
                <a:latin typeface="Times New Roman" pitchFamily="18" charset="0"/>
              </a:rPr>
              <a:t>	;</a:t>
            </a:r>
            <a:r>
              <a:rPr kumimoji="1" lang="zh-CN" altLang="en-US" sz="2800" b="1">
                <a:solidFill>
                  <a:srgbClr val="3333CC"/>
                </a:solidFill>
                <a:latin typeface="Times New Roman" pitchFamily="18" charset="0"/>
              </a:rPr>
              <a:t>与键值比较</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4286250" algn="l"/>
              </a:tabLst>
              <a:defRPr/>
            </a:pPr>
            <a:r>
              <a:rPr kumimoji="1" lang="zh-CN" altLang="en-US" sz="2800" b="1">
                <a:solidFill>
                  <a:srgbClr val="3333CC"/>
                </a:solidFill>
                <a:latin typeface="Times New Roman" pitchFamily="18" charset="0"/>
              </a:rPr>
              <a:t>	   	</a:t>
            </a:r>
            <a:r>
              <a:rPr kumimoji="1" lang="en-US" altLang="zh-CN" sz="2800" b="1">
                <a:solidFill>
                  <a:srgbClr val="3333CC"/>
                </a:solidFill>
                <a:latin typeface="Times New Roman" pitchFamily="18" charset="0"/>
              </a:rPr>
              <a:t>jz key4	;</a:t>
            </a:r>
            <a:r>
              <a:rPr kumimoji="1" lang="zh-CN" altLang="en-US" sz="2800" b="1">
                <a:solidFill>
                  <a:srgbClr val="3333CC"/>
                </a:solidFill>
                <a:latin typeface="Times New Roman" pitchFamily="18" charset="0"/>
              </a:rPr>
              <a:t>相同，说明查到</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4286250" algn="l"/>
              </a:tabLst>
              <a:defRPr/>
            </a:pPr>
            <a:r>
              <a:rPr kumimoji="1" lang="zh-CN" altLang="en-US" sz="2800" b="1">
                <a:solidFill>
                  <a:srgbClr val="3333CC"/>
                </a:solidFill>
                <a:latin typeface="Times New Roman" pitchFamily="18" charset="0"/>
              </a:rPr>
              <a:t>		</a:t>
            </a:r>
            <a:r>
              <a:rPr kumimoji="1" lang="en-US" altLang="zh-CN" sz="2800" b="1">
                <a:solidFill>
                  <a:srgbClr val="3333CC"/>
                </a:solidFill>
                <a:latin typeface="Times New Roman" pitchFamily="18" charset="0"/>
              </a:rPr>
              <a:t>inc si	;</a:t>
            </a:r>
            <a:r>
              <a:rPr kumimoji="1" lang="zh-CN" altLang="en-US" sz="2800" b="1">
                <a:solidFill>
                  <a:srgbClr val="3333CC"/>
                </a:solidFill>
                <a:latin typeface="Times New Roman" pitchFamily="18" charset="0"/>
              </a:rPr>
              <a:t>不相同，继续比较</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4286250" algn="l"/>
              </a:tabLst>
              <a:defRPr/>
            </a:pPr>
            <a:r>
              <a:rPr kumimoji="1" lang="zh-CN" altLang="en-US" sz="2800" b="1">
                <a:solidFill>
                  <a:srgbClr val="3333CC"/>
                </a:solidFill>
                <a:latin typeface="Times New Roman" pitchFamily="18" charset="0"/>
              </a:rPr>
              <a:t>		</a:t>
            </a:r>
            <a:r>
              <a:rPr kumimoji="1" lang="en-US" altLang="zh-CN" sz="2800" b="1">
                <a:solidFill>
                  <a:srgbClr val="3333CC"/>
                </a:solidFill>
                <a:latin typeface="Times New Roman" pitchFamily="18" charset="0"/>
              </a:rPr>
              <a:t>inc si</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4286250" algn="l"/>
              </a:tabLst>
              <a:defRPr/>
            </a:pPr>
            <a:r>
              <a:rPr kumimoji="1" lang="en-US" altLang="zh-CN" sz="2800" b="1">
                <a:solidFill>
                  <a:srgbClr val="3333CC"/>
                </a:solidFill>
                <a:latin typeface="Times New Roman" pitchFamily="18" charset="0"/>
              </a:rPr>
              <a:t>		inc di</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4286250" algn="l"/>
              </a:tabLst>
              <a:defRPr/>
            </a:pPr>
            <a:r>
              <a:rPr kumimoji="1" lang="en-US" altLang="zh-CN" sz="2800" b="1">
                <a:solidFill>
                  <a:srgbClr val="3333CC"/>
                </a:solidFill>
                <a:latin typeface="Times New Roman" pitchFamily="18" charset="0"/>
              </a:rPr>
              <a:t>		loop key3</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4286250" algn="l"/>
              </a:tabLst>
              <a:defRPr/>
            </a:pPr>
            <a:r>
              <a:rPr kumimoji="1" lang="en-US" altLang="zh-CN" sz="2800" b="1">
                <a:solidFill>
                  <a:srgbClr val="3333CC"/>
                </a:solidFill>
                <a:latin typeface="Times New Roman" pitchFamily="18" charset="0"/>
              </a:rPr>
              <a:t>		jmp key1</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4286250" algn="l"/>
              </a:tabLst>
              <a:defRPr/>
            </a:pPr>
            <a:r>
              <a:rPr kumimoji="1" lang="en-US" altLang="zh-CN" sz="2800" b="1">
                <a:solidFill>
                  <a:srgbClr val="3333CC"/>
                </a:solidFill>
                <a:latin typeface="Times New Roman" pitchFamily="18" charset="0"/>
              </a:rPr>
              <a:t>	;</a:t>
            </a:r>
            <a:r>
              <a:rPr kumimoji="1" lang="zh-CN" altLang="en-US" sz="2800" b="1">
                <a:solidFill>
                  <a:srgbClr val="3333CC"/>
                </a:solidFill>
                <a:latin typeface="Times New Roman" pitchFamily="18" charset="0"/>
              </a:rPr>
              <a:t>全部比较完，仍无相同，说明是重键</a:t>
            </a:r>
          </a:p>
        </p:txBody>
      </p:sp>
      <p:sp>
        <p:nvSpPr>
          <p:cNvPr id="71684" name="Rectangle 4"/>
          <p:cNvSpPr>
            <a:spLocks noChangeArrowheads="1"/>
          </p:cNvSpPr>
          <p:nvPr/>
        </p:nvSpPr>
        <p:spPr bwMode="auto">
          <a:xfrm>
            <a:off x="0" y="6254750"/>
            <a:ext cx="3630613" cy="622300"/>
          </a:xfrm>
          <a:prstGeom prst="rect">
            <a:avLst/>
          </a:prstGeom>
          <a:gradFill rotWithShape="0">
            <a:gsLst>
              <a:gs pos="0">
                <a:srgbClr val="A6ADC0"/>
              </a:gs>
              <a:gs pos="100000">
                <a:srgbClr val="4D5059"/>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键盘扫描程序</a:t>
            </a:r>
          </a:p>
        </p:txBody>
      </p:sp>
      <p:pic>
        <p:nvPicPr>
          <p:cNvPr id="71685" name="Picture 5"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6" name="Picture 6"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7" name="Picture 7" descr="KEYS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60642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8978903"/>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31427"/>
                                        </p:tgtEl>
                                        <p:attrNameLst>
                                          <p:attrName>style.visibility</p:attrName>
                                        </p:attrNameLst>
                                      </p:cBhvr>
                                      <p:to>
                                        <p:strVal val="visible"/>
                                      </p:to>
                                    </p:set>
                                    <p:animEffect transition="in" filter="blinds(horizontal)">
                                      <p:cBhvr>
                                        <p:cTn id="7" dur="500"/>
                                        <p:tgtEl>
                                          <p:spTgt spid="231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7" grpId="0" animBg="1" autoUpdateAnimBg="0"/>
    </p:bld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303588" y="3175"/>
            <a:ext cx="5843587" cy="549275"/>
          </a:xfrm>
          <a:prstGeom prst="rect">
            <a:avLst/>
          </a:prstGeom>
          <a:gradFill rotWithShape="0">
            <a:gsLst>
              <a:gs pos="0">
                <a:srgbClr val="A6ADC0"/>
              </a:gs>
              <a:gs pos="100000">
                <a:srgbClr val="4D5059"/>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第</a:t>
            </a:r>
            <a:r>
              <a:rPr lang="en-US" altLang="zh-CN" sz="3600" b="0" smtClean="0">
                <a:solidFill>
                  <a:srgbClr val="0000FF"/>
                </a:solidFill>
                <a:ea typeface="隶书" panose="02010509060101010101" pitchFamily="49" charset="-122"/>
              </a:rPr>
              <a:t>4</a:t>
            </a:r>
            <a:r>
              <a:rPr lang="zh-CN" altLang="en-US" sz="3600" b="0" smtClean="0">
                <a:solidFill>
                  <a:srgbClr val="0000FF"/>
                </a:solidFill>
                <a:ea typeface="隶书" panose="02010509060101010101" pitchFamily="49" charset="-122"/>
              </a:rPr>
              <a:t>段：等待按键释放</a:t>
            </a:r>
          </a:p>
        </p:txBody>
      </p:sp>
      <p:sp>
        <p:nvSpPr>
          <p:cNvPr id="232451" name="Rectangle 3"/>
          <p:cNvSpPr>
            <a:spLocks noChangeArrowheads="1"/>
          </p:cNvSpPr>
          <p:nvPr/>
        </p:nvSpPr>
        <p:spPr bwMode="auto">
          <a:xfrm>
            <a:off x="484188" y="550863"/>
            <a:ext cx="8178800" cy="5688012"/>
          </a:xfrm>
          <a:prstGeom prst="rect">
            <a:avLst/>
          </a:prstGeo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ffectLst/>
        </p:spPr>
        <p:txBody>
          <a:bodyPr/>
          <a:lstStyle/>
          <a:p>
            <a:pPr marL="342900" indent="-342900" algn="just" defTabSz="895350" fontAlgn="base">
              <a:spcBef>
                <a:spcPct val="20000"/>
              </a:spcBef>
              <a:spcAft>
                <a:spcPct val="0"/>
              </a:spcAft>
              <a:buClr>
                <a:srgbClr val="3333CC"/>
              </a:buClr>
              <a:buSzPct val="60000"/>
              <a:buFont typeface="Wingdings" pitchFamily="2" charset="2"/>
              <a:buNone/>
              <a:tabLst>
                <a:tab pos="1809750" algn="l"/>
                <a:tab pos="4286250" algn="l"/>
              </a:tabLst>
              <a:defRPr/>
            </a:pPr>
            <a:r>
              <a:rPr kumimoji="1" lang="en-US" altLang="zh-CN" sz="3200" b="1">
                <a:solidFill>
                  <a:srgbClr val="3333CC"/>
                </a:solidFill>
                <a:latin typeface="Times New Roman" pitchFamily="18" charset="0"/>
              </a:rPr>
              <a:t>key4:	mov al,[di]	;</a:t>
            </a:r>
            <a:r>
              <a:rPr kumimoji="1" lang="zh-CN" altLang="en-US" sz="3200" b="1">
                <a:solidFill>
                  <a:srgbClr val="3333CC"/>
                </a:solidFill>
                <a:latin typeface="Times New Roman" pitchFamily="18" charset="0"/>
              </a:rPr>
              <a:t>获取键代码送</a:t>
            </a:r>
            <a:r>
              <a:rPr kumimoji="1" lang="en-US" altLang="zh-CN" sz="3200" b="1">
                <a:solidFill>
                  <a:srgbClr val="3333CC"/>
                </a:solidFill>
                <a:latin typeface="Times New Roman" pitchFamily="18" charset="0"/>
              </a:rPr>
              <a:t>AL</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4286250" algn="l"/>
              </a:tabLst>
              <a:defRPr/>
            </a:pPr>
            <a:r>
              <a:rPr kumimoji="1" lang="en-US" altLang="zh-CN" sz="3200" b="1">
                <a:solidFill>
                  <a:srgbClr val="3333CC"/>
                </a:solidFill>
                <a:latin typeface="Times New Roman" pitchFamily="18" charset="0"/>
              </a:rPr>
              <a:t>		……</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4286250" algn="l"/>
              </a:tabLst>
              <a:defRPr/>
            </a:pP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判断按键是否释放，没有则等待</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4286250" algn="l"/>
              </a:tabLst>
              <a:defRPr/>
            </a:pPr>
            <a:r>
              <a:rPr kumimoji="1" lang="zh-CN" altLang="en-US" sz="3200" b="1">
                <a:solidFill>
                  <a:srgbClr val="3333CC"/>
                </a:solidFill>
                <a:latin typeface="Times New Roman" pitchFamily="18" charset="0"/>
              </a:rPr>
              <a:t>		</a:t>
            </a:r>
            <a:r>
              <a:rPr kumimoji="1" lang="en-US" altLang="zh-CN" sz="3200" b="1">
                <a:solidFill>
                  <a:srgbClr val="3333CC"/>
                </a:solidFill>
                <a:latin typeface="Times New Roman" pitchFamily="18" charset="0"/>
              </a:rPr>
              <a:t>call delay</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4286250" algn="l"/>
              </a:tabLst>
              <a:defRPr/>
            </a:pP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按键释放，延时消除抖动</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4286250" algn="l"/>
              </a:tabLst>
              <a:defRPr/>
            </a:pPr>
            <a:r>
              <a:rPr kumimoji="1" lang="zh-CN" altLang="en-US" sz="3200" b="1">
                <a:solidFill>
                  <a:srgbClr val="3333CC"/>
                </a:solidFill>
                <a:latin typeface="Times New Roman" pitchFamily="18" charset="0"/>
              </a:rPr>
              <a:t>		</a:t>
            </a: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后续处理</a:t>
            </a:r>
          </a:p>
        </p:txBody>
      </p:sp>
      <p:sp>
        <p:nvSpPr>
          <p:cNvPr id="72708" name="Rectangle 4"/>
          <p:cNvSpPr>
            <a:spLocks noChangeArrowheads="1"/>
          </p:cNvSpPr>
          <p:nvPr/>
        </p:nvSpPr>
        <p:spPr bwMode="auto">
          <a:xfrm>
            <a:off x="0" y="6254750"/>
            <a:ext cx="3630613" cy="622300"/>
          </a:xfrm>
          <a:prstGeom prst="rect">
            <a:avLst/>
          </a:prstGeom>
          <a:gradFill rotWithShape="0">
            <a:gsLst>
              <a:gs pos="0">
                <a:srgbClr val="A6ADC0"/>
              </a:gs>
              <a:gs pos="100000">
                <a:srgbClr val="4D5059"/>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键盘扫描程序</a:t>
            </a:r>
          </a:p>
        </p:txBody>
      </p:sp>
      <p:pic>
        <p:nvPicPr>
          <p:cNvPr id="72709" name="Picture 5"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0" name="Picture 6"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1" name="Picture 7" descr="KEYS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60642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2712" name="Group 8"/>
          <p:cNvGrpSpPr>
            <a:grpSpLocks/>
          </p:cNvGrpSpPr>
          <p:nvPr/>
        </p:nvGrpSpPr>
        <p:grpSpPr bwMode="auto">
          <a:xfrm>
            <a:off x="2157413" y="4683125"/>
            <a:ext cx="4779962" cy="663575"/>
            <a:chOff x="1359" y="2950"/>
            <a:chExt cx="3011" cy="418"/>
          </a:xfrm>
        </p:grpSpPr>
        <p:pic>
          <p:nvPicPr>
            <p:cNvPr id="72713" name="Picture 9" descr="0053"/>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359" y="2950"/>
              <a:ext cx="497" cy="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4" name="Picture 10" descr="0054"/>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2191" y="2950"/>
              <a:ext cx="497" cy="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5" name="Picture 11" descr="0053"/>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056" y="2950"/>
              <a:ext cx="497" cy="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6" name="Picture 12" descr="0054"/>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3873" y="2950"/>
              <a:ext cx="497" cy="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324976178"/>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32451"/>
                                        </p:tgtEl>
                                        <p:attrNameLst>
                                          <p:attrName>style.visibility</p:attrName>
                                        </p:attrNameLst>
                                      </p:cBhvr>
                                      <p:to>
                                        <p:strVal val="visible"/>
                                      </p:to>
                                    </p:set>
                                    <p:animEffect transition="in" filter="blinds(horizontal)">
                                      <p:cBhvr>
                                        <p:cTn id="7" dur="500"/>
                                        <p:tgtEl>
                                          <p:spTgt spid="2324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51" grpId="0" animBg="1" autoUpdateAnimBg="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1066800" y="304800"/>
            <a:ext cx="5722938" cy="838200"/>
          </a:xfrm>
        </p:spPr>
        <p:txBody>
          <a:bodyPr/>
          <a:lstStyle/>
          <a:p>
            <a:pPr eaLnBrk="1" hangingPunct="1"/>
            <a:r>
              <a:rPr lang="en-US" altLang="zh-CN" sz="3600" smtClean="0"/>
              <a:t>3.  </a:t>
            </a:r>
            <a:r>
              <a:rPr lang="zh-CN" altLang="en-US" sz="3600" smtClean="0"/>
              <a:t>抖动和重健问题</a:t>
            </a:r>
          </a:p>
        </p:txBody>
      </p:sp>
      <p:sp>
        <p:nvSpPr>
          <p:cNvPr id="73731" name="Rectangle 3"/>
          <p:cNvSpPr>
            <a:spLocks noGrp="1" noChangeArrowheads="1"/>
          </p:cNvSpPr>
          <p:nvPr>
            <p:ph type="body" idx="1"/>
          </p:nvPr>
        </p:nvSpPr>
        <p:spPr>
          <a:xfrm>
            <a:off x="428625" y="1752600"/>
            <a:ext cx="8191500" cy="4379913"/>
          </a:xfrm>
        </p:spPr>
        <p:txBody>
          <a:bodyPr/>
          <a:lstStyle/>
          <a:p>
            <a:pPr eaLnBrk="1" hangingPunct="1"/>
            <a:r>
              <a:rPr lang="zh-CN" altLang="en-US" sz="2800" smtClean="0">
                <a:latin typeface="Times New Roman" panose="02020603050405020304" pitchFamily="18" charset="0"/>
              </a:rPr>
              <a:t>机械按键存在</a:t>
            </a:r>
            <a:r>
              <a:rPr lang="zh-CN" altLang="en-US" sz="2800" smtClean="0">
                <a:latin typeface="Times New Roman" panose="02020603050405020304" pitchFamily="18" charset="0"/>
                <a:hlinkClick r:id="rId2" action="ppaction://hlinksldjump"/>
              </a:rPr>
              <a:t>抖动现象</a:t>
            </a:r>
            <a:endParaRPr lang="zh-CN" altLang="en-US" sz="2800" smtClean="0">
              <a:latin typeface="Times New Roman" panose="02020603050405020304" pitchFamily="18" charset="0"/>
            </a:endParaRPr>
          </a:p>
          <a:p>
            <a:pPr lvl="1" eaLnBrk="1" hangingPunct="1"/>
            <a:r>
              <a:rPr lang="zh-CN" altLang="en-US" sz="2400" smtClean="0">
                <a:latin typeface="Times New Roman" panose="02020603050405020304" pitchFamily="18" charset="0"/>
              </a:rPr>
              <a:t>当按下或释放一个键时，往往会出现按键在闭合位置和断开位置之间跳几下才稳定到闭合状态</a:t>
            </a:r>
          </a:p>
          <a:p>
            <a:pPr lvl="1" eaLnBrk="1" hangingPunct="1"/>
            <a:r>
              <a:rPr lang="zh-CN" altLang="en-US" sz="2400" smtClean="0">
                <a:latin typeface="Times New Roman" panose="02020603050405020304" pitchFamily="18" charset="0"/>
              </a:rPr>
              <a:t>抖动的持续时间通常不大于</a:t>
            </a:r>
            <a:r>
              <a:rPr lang="en-US" altLang="zh-CN" sz="2400" smtClean="0"/>
              <a:t>10ms</a:t>
            </a:r>
          </a:p>
          <a:p>
            <a:pPr lvl="1" eaLnBrk="1" hangingPunct="1"/>
            <a:r>
              <a:rPr lang="zh-CN" altLang="en-US" sz="2400" smtClean="0"/>
              <a:t>采用</a:t>
            </a:r>
            <a:r>
              <a:rPr lang="zh-CN" altLang="en-US" sz="2400" smtClean="0">
                <a:hlinkClick r:id="rId3" action="ppaction://hlinksldjump"/>
              </a:rPr>
              <a:t>硬件消抖电路</a:t>
            </a:r>
            <a:r>
              <a:rPr lang="zh-CN" altLang="en-US" sz="2400" smtClean="0"/>
              <a:t>或软件延时方法解决</a:t>
            </a:r>
          </a:p>
          <a:p>
            <a:pPr eaLnBrk="1" hangingPunct="1"/>
            <a:r>
              <a:rPr lang="zh-CN" altLang="en-US" sz="2800" smtClean="0">
                <a:latin typeface="Times New Roman" panose="02020603050405020304" pitchFamily="18" charset="0"/>
              </a:rPr>
              <a:t>重键指两个或多个键同时闭合</a:t>
            </a:r>
          </a:p>
          <a:p>
            <a:pPr lvl="1" eaLnBrk="1" hangingPunct="1"/>
            <a:r>
              <a:rPr lang="zh-CN" altLang="en-US" sz="2400" smtClean="0">
                <a:latin typeface="Times New Roman" panose="02020603050405020304" pitchFamily="18" charset="0"/>
              </a:rPr>
              <a:t>出现重键时，读取的键值必然出现有一个以上的</a:t>
            </a:r>
            <a:r>
              <a:rPr lang="en-US" altLang="zh-CN" sz="2400" smtClean="0"/>
              <a:t>0</a:t>
            </a:r>
          </a:p>
          <a:p>
            <a:pPr lvl="1" eaLnBrk="1" hangingPunct="1"/>
            <a:r>
              <a:rPr lang="zh-CN" altLang="en-US" sz="2400" smtClean="0">
                <a:latin typeface="Times New Roman" panose="02020603050405020304" pitchFamily="18" charset="0"/>
              </a:rPr>
              <a:t>是否给予识别和识别哪一个键</a:t>
            </a:r>
            <a:endParaRPr lang="zh-CN" altLang="en-US" sz="2400" smtClean="0"/>
          </a:p>
        </p:txBody>
      </p:sp>
      <p:pic>
        <p:nvPicPr>
          <p:cNvPr id="73732" name="Picture 4" descr="KEYS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7688" y="358775"/>
            <a:ext cx="60642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3" name="Picture 5" descr="54">
            <a:hlinkClick r:id="" action="ppaction://hlinkshowjump?jump=nextslide"/>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4" name="Picture 6" descr="55">
            <a:hlinkClick r:id="" action="ppaction://hlinkshowjump?jump=previousslide"/>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1813919"/>
      </p:ext>
    </p:extLst>
  </p:cSld>
  <p:clrMapOvr>
    <a:masterClrMapping/>
  </p:clrMapOvr>
  <p:transition spd="slow">
    <p:random/>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1066800" y="304800"/>
            <a:ext cx="5722938" cy="838200"/>
          </a:xfrm>
        </p:spPr>
        <p:txBody>
          <a:bodyPr/>
          <a:lstStyle/>
          <a:p>
            <a:pPr eaLnBrk="1" hangingPunct="1"/>
            <a:r>
              <a:rPr lang="zh-CN" altLang="en-US" sz="3600" smtClean="0"/>
              <a:t>重健问题的处理</a:t>
            </a:r>
          </a:p>
        </p:txBody>
      </p:sp>
      <p:sp>
        <p:nvSpPr>
          <p:cNvPr id="74755" name="Rectangle 3"/>
          <p:cNvSpPr>
            <a:spLocks noGrp="1" noChangeArrowheads="1"/>
          </p:cNvSpPr>
          <p:nvPr>
            <p:ph type="body" idx="1"/>
          </p:nvPr>
        </p:nvSpPr>
        <p:spPr>
          <a:xfrm>
            <a:off x="428625" y="1752600"/>
            <a:ext cx="8191500" cy="4379913"/>
          </a:xfrm>
        </p:spPr>
        <p:txBody>
          <a:bodyPr/>
          <a:lstStyle/>
          <a:p>
            <a:pPr eaLnBrk="1" hangingPunct="1"/>
            <a:r>
              <a:rPr lang="zh-CN" altLang="en-US" smtClean="0">
                <a:latin typeface="Times New Roman" panose="02020603050405020304" pitchFamily="18" charset="0"/>
              </a:rPr>
              <a:t>简单情况：不予识别，认为是错误的按键</a:t>
            </a:r>
          </a:p>
          <a:p>
            <a:pPr eaLnBrk="1" hangingPunct="1"/>
            <a:r>
              <a:rPr lang="zh-CN" altLang="en-US" smtClean="0">
                <a:latin typeface="Times New Roman" panose="02020603050405020304" pitchFamily="18" charset="0"/>
              </a:rPr>
              <a:t>通常情况：只承认先识别出来的键</a:t>
            </a:r>
          </a:p>
          <a:p>
            <a:pPr lvl="1" eaLnBrk="1" hangingPunct="1"/>
            <a:r>
              <a:rPr lang="zh-CN" altLang="en-US" smtClean="0">
                <a:latin typeface="Times New Roman" panose="02020603050405020304" pitchFamily="18" charset="0"/>
              </a:rPr>
              <a:t>连锁法：直到所有键都释放后，读入下一个键</a:t>
            </a:r>
          </a:p>
          <a:p>
            <a:pPr lvl="1" eaLnBrk="1" hangingPunct="1"/>
            <a:r>
              <a:rPr lang="zh-CN" altLang="en-US" smtClean="0">
                <a:latin typeface="Times New Roman" panose="02020603050405020304" pitchFamily="18" charset="0"/>
              </a:rPr>
              <a:t>巡回法：等被识别的键释放以后，就可以对其他闭合键作识别，而不必等待全部键释放</a:t>
            </a:r>
            <a:endParaRPr lang="zh-CN" altLang="en-US" smtClean="0"/>
          </a:p>
          <a:p>
            <a:pPr eaLnBrk="1" hangingPunct="1"/>
            <a:r>
              <a:rPr lang="zh-CN" altLang="en-US" smtClean="0">
                <a:latin typeface="Times New Roman" panose="02020603050405020304" pitchFamily="18" charset="0"/>
              </a:rPr>
              <a:t>正常的组合键：都识别出来</a:t>
            </a:r>
          </a:p>
        </p:txBody>
      </p:sp>
      <p:pic>
        <p:nvPicPr>
          <p:cNvPr id="74756" name="Picture 4" descr="KEYS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7688" y="358775"/>
            <a:ext cx="60642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7" name="Picture 5" descr="54">
            <a:hlinkClick r:id="" action="ppaction://hlinkshowjump?jump=next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8" name="Picture 6" descr="55">
            <a:hlinkClick r:id="" action="ppaction://hlinkshowjump?jump=previousslide"/>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4067201"/>
      </p:ext>
    </p:extLst>
  </p:cSld>
  <p:clrMapOvr>
    <a:masterClrMapping/>
  </p:clrMapOvr>
  <p:transition spd="slow">
    <p:random/>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778" name="Group 2"/>
          <p:cNvGrpSpPr>
            <a:grpSpLocks/>
          </p:cNvGrpSpPr>
          <p:nvPr/>
        </p:nvGrpSpPr>
        <p:grpSpPr bwMode="auto">
          <a:xfrm>
            <a:off x="174625" y="1431925"/>
            <a:ext cx="8850313" cy="4924425"/>
            <a:chOff x="140" y="857"/>
            <a:chExt cx="5575" cy="3102"/>
          </a:xfrm>
        </p:grpSpPr>
        <p:sp>
          <p:nvSpPr>
            <p:cNvPr id="75783" name="Rectangle 3"/>
            <p:cNvSpPr>
              <a:spLocks noChangeArrowheads="1"/>
            </p:cNvSpPr>
            <p:nvPr/>
          </p:nvSpPr>
          <p:spPr bwMode="auto">
            <a:xfrm>
              <a:off x="140" y="857"/>
              <a:ext cx="2553" cy="3102"/>
            </a:xfrm>
            <a:prstGeom prst="rect">
              <a:avLst/>
            </a:prstGeom>
            <a:solidFill>
              <a:srgbClr val="66FFFF"/>
            </a:solidFill>
            <a:ln>
              <a:noFill/>
            </a:ln>
            <a:extLst>
              <a:ext uri="{91240B29-F687-4F45-9708-019B960494DF}">
                <a14:hiddenLine xmlns:a14="http://schemas.microsoft.com/office/drawing/2010/main" w="28575">
                  <a:solidFill>
                    <a:srgbClr val="000000"/>
                  </a:solidFill>
                  <a:prstDash val="sysDot"/>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0" fontAlgn="base" hangingPunct="0">
                <a:spcBef>
                  <a:spcPct val="0"/>
                </a:spcBef>
                <a:spcAft>
                  <a:spcPct val="0"/>
                </a:spcAft>
                <a:buClrTx/>
                <a:buSzTx/>
                <a:buFontTx/>
                <a:buNone/>
              </a:pPr>
              <a:endParaRPr kumimoji="0" lang="zh-CN" altLang="zh-CN" sz="2400" smtClean="0">
                <a:solidFill>
                  <a:srgbClr val="000000"/>
                </a:solidFill>
                <a:latin typeface="Times New Roman" panose="02020603050405020304" pitchFamily="18" charset="0"/>
              </a:endParaRPr>
            </a:p>
          </p:txBody>
        </p:sp>
        <p:sp>
          <p:nvSpPr>
            <p:cNvPr id="75784" name="Rectangle 4"/>
            <p:cNvSpPr>
              <a:spLocks noChangeArrowheads="1"/>
            </p:cNvSpPr>
            <p:nvPr/>
          </p:nvSpPr>
          <p:spPr bwMode="auto">
            <a:xfrm>
              <a:off x="3632" y="857"/>
              <a:ext cx="2083" cy="3102"/>
            </a:xfrm>
            <a:prstGeom prst="rect">
              <a:avLst/>
            </a:prstGeom>
            <a:solidFill>
              <a:srgbClr val="A6ADC0"/>
            </a:solidFill>
            <a:ln>
              <a:noFill/>
            </a:ln>
            <a:extLst>
              <a:ext uri="{91240B29-F687-4F45-9708-019B960494DF}">
                <a14:hiddenLine xmlns:a14="http://schemas.microsoft.com/office/drawing/2010/main" w="28575">
                  <a:solidFill>
                    <a:srgbClr val="000000"/>
                  </a:solidFill>
                  <a:prstDash val="sysDot"/>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0" fontAlgn="base" hangingPunct="0">
                <a:spcBef>
                  <a:spcPct val="0"/>
                </a:spcBef>
                <a:spcAft>
                  <a:spcPct val="0"/>
                </a:spcAft>
                <a:buClrTx/>
                <a:buSzTx/>
                <a:buFontTx/>
                <a:buNone/>
              </a:pPr>
              <a:endParaRPr kumimoji="0" lang="zh-CN" altLang="zh-CN" sz="2400" smtClean="0">
                <a:solidFill>
                  <a:srgbClr val="000000"/>
                </a:solidFill>
                <a:latin typeface="Times New Roman" panose="02020603050405020304" pitchFamily="18" charset="0"/>
              </a:endParaRPr>
            </a:p>
          </p:txBody>
        </p:sp>
        <p:sp>
          <p:nvSpPr>
            <p:cNvPr id="75785" name="Rectangle 5"/>
            <p:cNvSpPr>
              <a:spLocks noChangeArrowheads="1"/>
            </p:cNvSpPr>
            <p:nvPr/>
          </p:nvSpPr>
          <p:spPr bwMode="auto">
            <a:xfrm>
              <a:off x="4821" y="1857"/>
              <a:ext cx="706" cy="1588"/>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0" fontAlgn="base" hangingPunct="0">
                <a:spcBef>
                  <a:spcPct val="0"/>
                </a:spcBef>
                <a:spcAft>
                  <a:spcPct val="0"/>
                </a:spcAft>
                <a:buClrTx/>
                <a:buSzTx/>
                <a:buFontTx/>
                <a:buNone/>
              </a:pPr>
              <a:endParaRPr kumimoji="0" lang="zh-CN" altLang="zh-CN" sz="2400" smtClean="0">
                <a:solidFill>
                  <a:srgbClr val="000000"/>
                </a:solidFill>
                <a:latin typeface="Times New Roman" panose="02020603050405020304" pitchFamily="18" charset="0"/>
              </a:endParaRPr>
            </a:p>
          </p:txBody>
        </p:sp>
        <p:sp>
          <p:nvSpPr>
            <p:cNvPr id="75786" name="Rectangle 6"/>
            <p:cNvSpPr>
              <a:spLocks noChangeArrowheads="1"/>
            </p:cNvSpPr>
            <p:nvPr/>
          </p:nvSpPr>
          <p:spPr bwMode="auto">
            <a:xfrm>
              <a:off x="1252" y="2397"/>
              <a:ext cx="392"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DB</a:t>
              </a:r>
            </a:p>
          </p:txBody>
        </p:sp>
        <p:sp>
          <p:nvSpPr>
            <p:cNvPr id="75787" name="Rectangle 7"/>
            <p:cNvSpPr>
              <a:spLocks noChangeArrowheads="1"/>
            </p:cNvSpPr>
            <p:nvPr/>
          </p:nvSpPr>
          <p:spPr bwMode="auto">
            <a:xfrm>
              <a:off x="4853" y="2988"/>
              <a:ext cx="392"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PB</a:t>
              </a:r>
              <a:r>
                <a:rPr kumimoji="0" lang="en-US" altLang="zh-CN" sz="2400" baseline="-25000" smtClean="0">
                  <a:solidFill>
                    <a:srgbClr val="000000"/>
                  </a:solidFill>
                  <a:latin typeface="Times New Roman" panose="02020603050405020304" pitchFamily="18" charset="0"/>
                </a:rPr>
                <a:t>6</a:t>
              </a:r>
              <a:endParaRPr kumimoji="0" lang="en-US" altLang="zh-CN" sz="2400" smtClean="0">
                <a:solidFill>
                  <a:srgbClr val="000000"/>
                </a:solidFill>
                <a:latin typeface="Times New Roman" panose="02020603050405020304" pitchFamily="18" charset="0"/>
              </a:endParaRPr>
            </a:p>
          </p:txBody>
        </p:sp>
        <p:sp>
          <p:nvSpPr>
            <p:cNvPr id="75788" name="Rectangle 8"/>
            <p:cNvSpPr>
              <a:spLocks noChangeArrowheads="1"/>
            </p:cNvSpPr>
            <p:nvPr/>
          </p:nvSpPr>
          <p:spPr bwMode="auto">
            <a:xfrm>
              <a:off x="4853" y="2693"/>
              <a:ext cx="392"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PB</a:t>
              </a:r>
              <a:r>
                <a:rPr kumimoji="0" lang="en-US" altLang="zh-CN" sz="2400" baseline="-25000" smtClean="0">
                  <a:solidFill>
                    <a:srgbClr val="000000"/>
                  </a:solidFill>
                  <a:latin typeface="Times New Roman" panose="02020603050405020304" pitchFamily="18" charset="0"/>
                </a:rPr>
                <a:t>7</a:t>
              </a:r>
              <a:endParaRPr kumimoji="0" lang="en-US" altLang="zh-CN" sz="2400" smtClean="0">
                <a:solidFill>
                  <a:srgbClr val="000000"/>
                </a:solidFill>
                <a:latin typeface="Times New Roman" panose="02020603050405020304" pitchFamily="18" charset="0"/>
              </a:endParaRPr>
            </a:p>
          </p:txBody>
        </p:sp>
        <p:sp>
          <p:nvSpPr>
            <p:cNvPr id="75789" name="Rectangle 9"/>
            <p:cNvSpPr>
              <a:spLocks noChangeArrowheads="1"/>
            </p:cNvSpPr>
            <p:nvPr/>
          </p:nvSpPr>
          <p:spPr bwMode="auto">
            <a:xfrm>
              <a:off x="4853" y="2232"/>
              <a:ext cx="392"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PA</a:t>
              </a:r>
            </a:p>
          </p:txBody>
        </p:sp>
        <p:sp>
          <p:nvSpPr>
            <p:cNvPr id="75790" name="Rectangle 10"/>
            <p:cNvSpPr>
              <a:spLocks noChangeArrowheads="1"/>
            </p:cNvSpPr>
            <p:nvPr/>
          </p:nvSpPr>
          <p:spPr bwMode="auto">
            <a:xfrm>
              <a:off x="4242" y="1309"/>
              <a:ext cx="502"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IRQ</a:t>
              </a:r>
              <a:r>
                <a:rPr kumimoji="0" lang="en-US" altLang="zh-CN" sz="2400" baseline="-25000" smtClean="0">
                  <a:solidFill>
                    <a:srgbClr val="000000"/>
                  </a:solidFill>
                  <a:latin typeface="Times New Roman" panose="02020603050405020304" pitchFamily="18" charset="0"/>
                </a:rPr>
                <a:t>1</a:t>
              </a:r>
              <a:endParaRPr kumimoji="0" lang="en-US" altLang="zh-CN" sz="2400" smtClean="0">
                <a:solidFill>
                  <a:srgbClr val="000000"/>
                </a:solidFill>
                <a:latin typeface="Times New Roman" panose="02020603050405020304" pitchFamily="18" charset="0"/>
              </a:endParaRPr>
            </a:p>
          </p:txBody>
        </p:sp>
        <p:sp>
          <p:nvSpPr>
            <p:cNvPr id="75791" name="Rectangle 11"/>
            <p:cNvSpPr>
              <a:spLocks noChangeArrowheads="1"/>
            </p:cNvSpPr>
            <p:nvPr/>
          </p:nvSpPr>
          <p:spPr bwMode="auto">
            <a:xfrm>
              <a:off x="1236" y="3190"/>
              <a:ext cx="392"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T1</a:t>
              </a:r>
            </a:p>
          </p:txBody>
        </p:sp>
        <p:sp>
          <p:nvSpPr>
            <p:cNvPr id="75792" name="Rectangle 12"/>
            <p:cNvSpPr>
              <a:spLocks noChangeArrowheads="1"/>
            </p:cNvSpPr>
            <p:nvPr/>
          </p:nvSpPr>
          <p:spPr bwMode="auto">
            <a:xfrm>
              <a:off x="1565" y="3301"/>
              <a:ext cx="392"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P10</a:t>
              </a:r>
            </a:p>
          </p:txBody>
        </p:sp>
        <p:sp>
          <p:nvSpPr>
            <p:cNvPr id="75793" name="Rectangle 13"/>
            <p:cNvSpPr>
              <a:spLocks noChangeArrowheads="1"/>
            </p:cNvSpPr>
            <p:nvPr/>
          </p:nvSpPr>
          <p:spPr bwMode="auto">
            <a:xfrm>
              <a:off x="1565" y="2692"/>
              <a:ext cx="392"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P21</a:t>
              </a:r>
            </a:p>
          </p:txBody>
        </p:sp>
        <p:sp>
          <p:nvSpPr>
            <p:cNvPr id="75794" name="Rectangle 14"/>
            <p:cNvSpPr>
              <a:spLocks noChangeArrowheads="1"/>
            </p:cNvSpPr>
            <p:nvPr/>
          </p:nvSpPr>
          <p:spPr bwMode="auto">
            <a:xfrm>
              <a:off x="1565" y="2323"/>
              <a:ext cx="392"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P11</a:t>
              </a:r>
            </a:p>
          </p:txBody>
        </p:sp>
        <p:sp>
          <p:nvSpPr>
            <p:cNvPr id="75795" name="Rectangle 15"/>
            <p:cNvSpPr>
              <a:spLocks noChangeArrowheads="1"/>
            </p:cNvSpPr>
            <p:nvPr/>
          </p:nvSpPr>
          <p:spPr bwMode="auto">
            <a:xfrm>
              <a:off x="1565" y="1714"/>
              <a:ext cx="392"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P22</a:t>
              </a:r>
            </a:p>
          </p:txBody>
        </p:sp>
        <p:sp>
          <p:nvSpPr>
            <p:cNvPr id="75796" name="Rectangle 16"/>
            <p:cNvSpPr>
              <a:spLocks noChangeArrowheads="1"/>
            </p:cNvSpPr>
            <p:nvPr/>
          </p:nvSpPr>
          <p:spPr bwMode="auto">
            <a:xfrm>
              <a:off x="1252" y="1639"/>
              <a:ext cx="392"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P20</a:t>
              </a:r>
            </a:p>
          </p:txBody>
        </p:sp>
        <p:sp>
          <p:nvSpPr>
            <p:cNvPr id="75797" name="Rectangle 17"/>
            <p:cNvSpPr>
              <a:spLocks noChangeArrowheads="1"/>
            </p:cNvSpPr>
            <p:nvPr/>
          </p:nvSpPr>
          <p:spPr bwMode="auto">
            <a:xfrm>
              <a:off x="2755" y="3506"/>
              <a:ext cx="87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4  GND</a:t>
              </a:r>
            </a:p>
          </p:txBody>
        </p:sp>
        <p:sp>
          <p:nvSpPr>
            <p:cNvPr id="75798" name="Rectangle 18"/>
            <p:cNvSpPr>
              <a:spLocks noChangeArrowheads="1"/>
            </p:cNvSpPr>
            <p:nvPr/>
          </p:nvSpPr>
          <p:spPr bwMode="auto">
            <a:xfrm>
              <a:off x="2755" y="2916"/>
              <a:ext cx="878"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1  CLOCK</a:t>
              </a:r>
            </a:p>
          </p:txBody>
        </p:sp>
        <p:sp>
          <p:nvSpPr>
            <p:cNvPr id="75799" name="Rectangle 19"/>
            <p:cNvSpPr>
              <a:spLocks noChangeArrowheads="1"/>
            </p:cNvSpPr>
            <p:nvPr/>
          </p:nvSpPr>
          <p:spPr bwMode="auto">
            <a:xfrm>
              <a:off x="2755" y="1919"/>
              <a:ext cx="87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2  DATA</a:t>
              </a:r>
            </a:p>
          </p:txBody>
        </p:sp>
        <p:sp>
          <p:nvSpPr>
            <p:cNvPr id="75800" name="Rectangle 20"/>
            <p:cNvSpPr>
              <a:spLocks noChangeArrowheads="1"/>
            </p:cNvSpPr>
            <p:nvPr/>
          </p:nvSpPr>
          <p:spPr bwMode="auto">
            <a:xfrm>
              <a:off x="2755" y="905"/>
              <a:ext cx="893"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5  +5V</a:t>
              </a:r>
            </a:p>
          </p:txBody>
        </p:sp>
        <p:sp>
          <p:nvSpPr>
            <p:cNvPr id="75801" name="Rectangle 21"/>
            <p:cNvSpPr>
              <a:spLocks noChangeArrowheads="1"/>
            </p:cNvSpPr>
            <p:nvPr/>
          </p:nvSpPr>
          <p:spPr bwMode="auto">
            <a:xfrm>
              <a:off x="2755" y="1365"/>
              <a:ext cx="878"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3  RESET</a:t>
              </a:r>
            </a:p>
          </p:txBody>
        </p:sp>
        <p:sp>
          <p:nvSpPr>
            <p:cNvPr id="75802" name="Rectangle 22"/>
            <p:cNvSpPr>
              <a:spLocks noChangeArrowheads="1"/>
            </p:cNvSpPr>
            <p:nvPr/>
          </p:nvSpPr>
          <p:spPr bwMode="auto">
            <a:xfrm>
              <a:off x="1017" y="865"/>
              <a:ext cx="1081"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PC</a:t>
              </a:r>
              <a:r>
                <a:rPr kumimoji="0" lang="zh-CN" altLang="en-US" sz="2400" smtClean="0">
                  <a:solidFill>
                    <a:srgbClr val="000000"/>
                  </a:solidFill>
                  <a:latin typeface="Times New Roman" panose="02020603050405020304" pitchFamily="18" charset="0"/>
                </a:rPr>
                <a:t>机键盘</a:t>
              </a:r>
            </a:p>
          </p:txBody>
        </p:sp>
        <p:sp>
          <p:nvSpPr>
            <p:cNvPr id="75803" name="Rectangle 23"/>
            <p:cNvSpPr>
              <a:spLocks noChangeArrowheads="1"/>
            </p:cNvSpPr>
            <p:nvPr/>
          </p:nvSpPr>
          <p:spPr bwMode="auto">
            <a:xfrm>
              <a:off x="4054" y="865"/>
              <a:ext cx="1082"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系统板</a:t>
              </a:r>
            </a:p>
          </p:txBody>
        </p:sp>
        <p:sp>
          <p:nvSpPr>
            <p:cNvPr id="75804" name="Rectangle 24"/>
            <p:cNvSpPr>
              <a:spLocks noChangeArrowheads="1"/>
            </p:cNvSpPr>
            <p:nvPr/>
          </p:nvSpPr>
          <p:spPr bwMode="auto">
            <a:xfrm>
              <a:off x="1252" y="1302"/>
              <a:ext cx="651" cy="2364"/>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8048</a:t>
              </a:r>
            </a:p>
          </p:txBody>
        </p:sp>
        <p:sp>
          <p:nvSpPr>
            <p:cNvPr id="75805" name="Rectangle 25"/>
            <p:cNvSpPr>
              <a:spLocks noChangeArrowheads="1"/>
            </p:cNvSpPr>
            <p:nvPr/>
          </p:nvSpPr>
          <p:spPr bwMode="auto">
            <a:xfrm>
              <a:off x="4868" y="1919"/>
              <a:ext cx="659"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8255A</a:t>
              </a:r>
            </a:p>
          </p:txBody>
        </p:sp>
        <p:sp>
          <p:nvSpPr>
            <p:cNvPr id="75806" name="Rectangle 26"/>
            <p:cNvSpPr>
              <a:spLocks noChangeArrowheads="1"/>
            </p:cNvSpPr>
            <p:nvPr/>
          </p:nvSpPr>
          <p:spPr bwMode="auto">
            <a:xfrm>
              <a:off x="4837" y="1339"/>
              <a:ext cx="706" cy="425"/>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ts val="300"/>
                </a:spcBef>
                <a:spcAft>
                  <a:spcPct val="0"/>
                </a:spcAft>
                <a:buClrTx/>
                <a:buSzTx/>
                <a:buFontTx/>
                <a:buNone/>
              </a:pPr>
              <a:r>
                <a:rPr kumimoji="0" lang="en-US" altLang="zh-CN" sz="2400" smtClean="0">
                  <a:solidFill>
                    <a:srgbClr val="000000"/>
                  </a:solidFill>
                  <a:latin typeface="Times New Roman" panose="02020603050405020304" pitchFamily="18" charset="0"/>
                </a:rPr>
                <a:t>8259A</a:t>
              </a:r>
            </a:p>
          </p:txBody>
        </p:sp>
        <p:sp>
          <p:nvSpPr>
            <p:cNvPr id="75807" name="Rectangle 27"/>
            <p:cNvSpPr>
              <a:spLocks noChangeArrowheads="1"/>
            </p:cNvSpPr>
            <p:nvPr/>
          </p:nvSpPr>
          <p:spPr bwMode="auto">
            <a:xfrm>
              <a:off x="3788" y="1837"/>
              <a:ext cx="612" cy="1588"/>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ts val="300"/>
                </a:spcBef>
                <a:spcAft>
                  <a:spcPct val="0"/>
                </a:spcAft>
                <a:buClrTx/>
                <a:buSzTx/>
                <a:buFontTx/>
                <a:buNone/>
              </a:pPr>
              <a:r>
                <a:rPr kumimoji="0" lang="en-US" altLang="zh-CN" sz="2400" smtClean="0">
                  <a:solidFill>
                    <a:srgbClr val="000000"/>
                  </a:solidFill>
                  <a:latin typeface="Times New Roman" panose="02020603050405020304" pitchFamily="18" charset="0"/>
                </a:rPr>
                <a:t>LS322</a:t>
              </a:r>
            </a:p>
            <a:p>
              <a:pPr algn="ct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串</a:t>
              </a:r>
            </a:p>
            <a:p>
              <a:pPr algn="ct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并</a:t>
              </a:r>
            </a:p>
            <a:p>
              <a:pPr algn="ct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转</a:t>
              </a:r>
            </a:p>
            <a:p>
              <a:pPr algn="ct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换</a:t>
              </a:r>
            </a:p>
            <a:p>
              <a:pPr algn="ct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器</a:t>
              </a:r>
            </a:p>
          </p:txBody>
        </p:sp>
        <p:sp>
          <p:nvSpPr>
            <p:cNvPr id="75808" name="Rectangle 28"/>
            <p:cNvSpPr>
              <a:spLocks noChangeArrowheads="1"/>
            </p:cNvSpPr>
            <p:nvPr/>
          </p:nvSpPr>
          <p:spPr bwMode="auto">
            <a:xfrm>
              <a:off x="297" y="1322"/>
              <a:ext cx="369" cy="2343"/>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ts val="225"/>
                </a:spcBef>
                <a:spcAft>
                  <a:spcPct val="0"/>
                </a:spcAft>
                <a:buClrTx/>
                <a:buSzTx/>
                <a:buFontTx/>
                <a:buNone/>
              </a:pPr>
              <a:endParaRPr kumimoji="0" lang="en-US" altLang="zh-CN" sz="2400" smtClean="0">
                <a:solidFill>
                  <a:srgbClr val="000000"/>
                </a:solidFill>
                <a:latin typeface="Times New Roman" panose="02020603050405020304" pitchFamily="18" charset="0"/>
              </a:endParaRPr>
            </a:p>
            <a:p>
              <a:pPr algn="ctr" eaLnBrk="0" fontAlgn="base" hangingPunct="0">
                <a:spcBef>
                  <a:spcPct val="0"/>
                </a:spcBef>
                <a:spcAft>
                  <a:spcPct val="0"/>
                </a:spcAft>
                <a:buClrTx/>
                <a:buSzTx/>
                <a:buFontTx/>
                <a:buNone/>
              </a:pPr>
              <a:endParaRPr kumimoji="0" lang="en-US" altLang="zh-CN" sz="2400" smtClean="0">
                <a:solidFill>
                  <a:srgbClr val="000000"/>
                </a:solidFill>
                <a:latin typeface="Times New Roman" panose="02020603050405020304" pitchFamily="18" charset="0"/>
              </a:endParaRPr>
            </a:p>
            <a:p>
              <a:pPr algn="ct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键</a:t>
              </a:r>
            </a:p>
            <a:p>
              <a:pPr algn="ct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盘</a:t>
              </a:r>
            </a:p>
            <a:p>
              <a:pPr algn="ct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阵</a:t>
              </a:r>
            </a:p>
            <a:p>
              <a:pPr algn="ct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列</a:t>
              </a:r>
            </a:p>
          </p:txBody>
        </p:sp>
        <p:sp>
          <p:nvSpPr>
            <p:cNvPr id="75809" name="Freeform 29"/>
            <p:cNvSpPr>
              <a:spLocks/>
            </p:cNvSpPr>
            <p:nvPr/>
          </p:nvSpPr>
          <p:spPr bwMode="auto">
            <a:xfrm>
              <a:off x="2097" y="2133"/>
              <a:ext cx="126" cy="1718"/>
            </a:xfrm>
            <a:custGeom>
              <a:avLst/>
              <a:gdLst>
                <a:gd name="T0" fmla="*/ 125 w 20000"/>
                <a:gd name="T1" fmla="*/ 0 h 20000"/>
                <a:gd name="T2" fmla="*/ 0 w 20000"/>
                <a:gd name="T3" fmla="*/ 0 h 20000"/>
                <a:gd name="T4" fmla="*/ 0 w 20000"/>
                <a:gd name="T5" fmla="*/ 1717 h 20000"/>
                <a:gd name="T6" fmla="*/ 0 60000 65536"/>
                <a:gd name="T7" fmla="*/ 0 60000 65536"/>
                <a:gd name="T8" fmla="*/ 0 60000 65536"/>
                <a:gd name="T9" fmla="*/ 0 w 20000"/>
                <a:gd name="T10" fmla="*/ 0 h 20000"/>
                <a:gd name="T11" fmla="*/ 20000 w 20000"/>
                <a:gd name="T12" fmla="*/ 20000 h 20000"/>
              </a:gdLst>
              <a:ahLst/>
              <a:cxnLst>
                <a:cxn ang="T6">
                  <a:pos x="T0" y="T1"/>
                </a:cxn>
                <a:cxn ang="T7">
                  <a:pos x="T2" y="T3"/>
                </a:cxn>
                <a:cxn ang="T8">
                  <a:pos x="T4" y="T5"/>
                </a:cxn>
              </a:cxnLst>
              <a:rect l="T9" t="T10" r="T11" b="T12"/>
              <a:pathLst>
                <a:path w="20000" h="20000">
                  <a:moveTo>
                    <a:pt x="19835" y="0"/>
                  </a:moveTo>
                  <a:lnTo>
                    <a:pt x="0" y="0"/>
                  </a:lnTo>
                  <a:lnTo>
                    <a:pt x="0" y="19986"/>
                  </a:lnTo>
                </a:path>
              </a:pathLst>
            </a:custGeom>
            <a:noFill/>
            <a:ln w="28575" cap="flat">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nvGrpSpPr>
            <p:cNvPr id="75810" name="Group 30"/>
            <p:cNvGrpSpPr>
              <a:grpSpLocks/>
            </p:cNvGrpSpPr>
            <p:nvPr/>
          </p:nvGrpSpPr>
          <p:grpSpPr bwMode="auto">
            <a:xfrm>
              <a:off x="2222" y="2010"/>
              <a:ext cx="205" cy="254"/>
              <a:chOff x="0" y="0"/>
              <a:chExt cx="20000" cy="19996"/>
            </a:xfrm>
          </p:grpSpPr>
          <p:grpSp>
            <p:nvGrpSpPr>
              <p:cNvPr id="75862" name="Group 31"/>
              <p:cNvGrpSpPr>
                <a:grpSpLocks/>
              </p:cNvGrpSpPr>
              <p:nvPr/>
            </p:nvGrpSpPr>
            <p:grpSpPr bwMode="auto">
              <a:xfrm>
                <a:off x="0" y="2521"/>
                <a:ext cx="20000" cy="17475"/>
                <a:chOff x="0" y="0"/>
                <a:chExt cx="20000" cy="19996"/>
              </a:xfrm>
            </p:grpSpPr>
            <p:sp>
              <p:nvSpPr>
                <p:cNvPr id="75864" name="Line 32"/>
                <p:cNvSpPr>
                  <a:spLocks noChangeShapeType="1"/>
                </p:cNvSpPr>
                <p:nvPr/>
              </p:nvSpPr>
              <p:spPr bwMode="auto">
                <a:xfrm>
                  <a:off x="0" y="0"/>
                  <a:ext cx="20000" cy="10232"/>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75865" name="Line 33"/>
                <p:cNvSpPr>
                  <a:spLocks noChangeShapeType="1"/>
                </p:cNvSpPr>
                <p:nvPr/>
              </p:nvSpPr>
              <p:spPr bwMode="auto">
                <a:xfrm flipV="1">
                  <a:off x="0" y="9667"/>
                  <a:ext cx="20000" cy="10232"/>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75866" name="Line 34"/>
                <p:cNvSpPr>
                  <a:spLocks noChangeShapeType="1"/>
                </p:cNvSpPr>
                <p:nvPr/>
              </p:nvSpPr>
              <p:spPr bwMode="auto">
                <a:xfrm>
                  <a:off x="0" y="0"/>
                  <a:ext cx="110" cy="19996"/>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sp>
            <p:nvSpPr>
              <p:cNvPr id="75863" name="Oval 35"/>
              <p:cNvSpPr>
                <a:spLocks noChangeArrowheads="1"/>
              </p:cNvSpPr>
              <p:nvPr/>
            </p:nvSpPr>
            <p:spPr bwMode="auto">
              <a:xfrm>
                <a:off x="5834" y="0"/>
                <a:ext cx="6513" cy="5239"/>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grpSp>
        <p:sp>
          <p:nvSpPr>
            <p:cNvPr id="75811" name="Freeform 36"/>
            <p:cNvSpPr>
              <a:spLocks/>
            </p:cNvSpPr>
            <p:nvPr/>
          </p:nvSpPr>
          <p:spPr bwMode="auto">
            <a:xfrm>
              <a:off x="1909" y="1821"/>
              <a:ext cx="408" cy="204"/>
            </a:xfrm>
            <a:custGeom>
              <a:avLst/>
              <a:gdLst>
                <a:gd name="T0" fmla="*/ 407 w 20000"/>
                <a:gd name="T1" fmla="*/ 203 h 20000"/>
                <a:gd name="T2" fmla="*/ 407 w 20000"/>
                <a:gd name="T3" fmla="*/ 0 h 20000"/>
                <a:gd name="T4" fmla="*/ 0 w 20000"/>
                <a:gd name="T5" fmla="*/ 0 h 20000"/>
                <a:gd name="T6" fmla="*/ 0 60000 65536"/>
                <a:gd name="T7" fmla="*/ 0 60000 65536"/>
                <a:gd name="T8" fmla="*/ 0 60000 65536"/>
                <a:gd name="T9" fmla="*/ 0 w 20000"/>
                <a:gd name="T10" fmla="*/ 0 h 20000"/>
                <a:gd name="T11" fmla="*/ 20000 w 20000"/>
                <a:gd name="T12" fmla="*/ 20000 h 20000"/>
              </a:gdLst>
              <a:ahLst/>
              <a:cxnLst>
                <a:cxn ang="T6">
                  <a:pos x="T0" y="T1"/>
                </a:cxn>
                <a:cxn ang="T7">
                  <a:pos x="T2" y="T3"/>
                </a:cxn>
                <a:cxn ang="T8">
                  <a:pos x="T4" y="T5"/>
                </a:cxn>
              </a:cxnLst>
              <a:rect l="T9" t="T10" r="T11" b="T12"/>
              <a:pathLst>
                <a:path w="20000" h="20000">
                  <a:moveTo>
                    <a:pt x="19949" y="19880"/>
                  </a:moveTo>
                  <a:lnTo>
                    <a:pt x="19949" y="0"/>
                  </a:lnTo>
                  <a:lnTo>
                    <a:pt x="0" y="0"/>
                  </a:lnTo>
                </a:path>
              </a:pathLst>
            </a:custGeom>
            <a:noFill/>
            <a:ln w="28575" cap="flat">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75812" name="Line 37"/>
            <p:cNvSpPr>
              <a:spLocks noChangeShapeType="1"/>
            </p:cNvSpPr>
            <p:nvPr/>
          </p:nvSpPr>
          <p:spPr bwMode="auto">
            <a:xfrm flipH="1">
              <a:off x="2410" y="2153"/>
              <a:ext cx="1379" cy="1"/>
            </a:xfrm>
            <a:prstGeom prst="line">
              <a:avLst/>
            </a:prstGeom>
            <a:noFill/>
            <a:ln w="28575">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nvGrpSpPr>
            <p:cNvPr id="75813" name="Group 38"/>
            <p:cNvGrpSpPr>
              <a:grpSpLocks/>
            </p:cNvGrpSpPr>
            <p:nvPr/>
          </p:nvGrpSpPr>
          <p:grpSpPr bwMode="auto">
            <a:xfrm>
              <a:off x="2222" y="2316"/>
              <a:ext cx="205" cy="253"/>
              <a:chOff x="0" y="-1"/>
              <a:chExt cx="20000" cy="20001"/>
            </a:xfrm>
          </p:grpSpPr>
          <p:grpSp>
            <p:nvGrpSpPr>
              <p:cNvPr id="75857" name="Group 39"/>
              <p:cNvGrpSpPr>
                <a:grpSpLocks/>
              </p:cNvGrpSpPr>
              <p:nvPr/>
            </p:nvGrpSpPr>
            <p:grpSpPr bwMode="auto">
              <a:xfrm>
                <a:off x="0" y="-1"/>
                <a:ext cx="20000" cy="17467"/>
                <a:chOff x="0" y="-1"/>
                <a:chExt cx="20000" cy="20001"/>
              </a:xfrm>
            </p:grpSpPr>
            <p:sp>
              <p:nvSpPr>
                <p:cNvPr id="75859" name="Line 40"/>
                <p:cNvSpPr>
                  <a:spLocks noChangeShapeType="1"/>
                </p:cNvSpPr>
                <p:nvPr/>
              </p:nvSpPr>
              <p:spPr bwMode="auto">
                <a:xfrm flipH="1" flipV="1">
                  <a:off x="0" y="9781"/>
                  <a:ext cx="20000" cy="10219"/>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75860" name="Line 41"/>
                <p:cNvSpPr>
                  <a:spLocks noChangeShapeType="1"/>
                </p:cNvSpPr>
                <p:nvPr/>
              </p:nvSpPr>
              <p:spPr bwMode="auto">
                <a:xfrm flipH="1">
                  <a:off x="0" y="112"/>
                  <a:ext cx="20000" cy="10219"/>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75861" name="Line 42"/>
                <p:cNvSpPr>
                  <a:spLocks noChangeShapeType="1"/>
                </p:cNvSpPr>
                <p:nvPr/>
              </p:nvSpPr>
              <p:spPr bwMode="auto">
                <a:xfrm flipV="1">
                  <a:off x="19890" y="-1"/>
                  <a:ext cx="110" cy="2000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sp>
            <p:nvSpPr>
              <p:cNvPr id="75858" name="Oval 43"/>
              <p:cNvSpPr>
                <a:spLocks noChangeArrowheads="1"/>
              </p:cNvSpPr>
              <p:nvPr/>
            </p:nvSpPr>
            <p:spPr bwMode="auto">
              <a:xfrm>
                <a:off x="7653" y="14749"/>
                <a:ext cx="6541" cy="5251"/>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grpSp>
        <p:sp>
          <p:nvSpPr>
            <p:cNvPr id="75814" name="Freeform 44"/>
            <p:cNvSpPr>
              <a:spLocks/>
            </p:cNvSpPr>
            <p:nvPr/>
          </p:nvSpPr>
          <p:spPr bwMode="auto">
            <a:xfrm>
              <a:off x="2097" y="2575"/>
              <a:ext cx="236" cy="114"/>
            </a:xfrm>
            <a:custGeom>
              <a:avLst/>
              <a:gdLst>
                <a:gd name="T0" fmla="*/ 235 w 20000"/>
                <a:gd name="T1" fmla="*/ 0 h 20000"/>
                <a:gd name="T2" fmla="*/ 235 w 20000"/>
                <a:gd name="T3" fmla="*/ 113 h 20000"/>
                <a:gd name="T4" fmla="*/ 0 w 20000"/>
                <a:gd name="T5" fmla="*/ 113 h 20000"/>
                <a:gd name="T6" fmla="*/ 0 60000 65536"/>
                <a:gd name="T7" fmla="*/ 0 60000 65536"/>
                <a:gd name="T8" fmla="*/ 0 60000 65536"/>
                <a:gd name="T9" fmla="*/ 0 w 20000"/>
                <a:gd name="T10" fmla="*/ 0 h 20000"/>
                <a:gd name="T11" fmla="*/ 20000 w 20000"/>
                <a:gd name="T12" fmla="*/ 20000 h 20000"/>
              </a:gdLst>
              <a:ahLst/>
              <a:cxnLst>
                <a:cxn ang="T6">
                  <a:pos x="T0" y="T1"/>
                </a:cxn>
                <a:cxn ang="T7">
                  <a:pos x="T2" y="T3"/>
                </a:cxn>
                <a:cxn ang="T8">
                  <a:pos x="T4" y="T5"/>
                </a:cxn>
              </a:cxnLst>
              <a:rect l="T9" t="T10" r="T11" b="T12"/>
              <a:pathLst>
                <a:path w="20000" h="20000">
                  <a:moveTo>
                    <a:pt x="19912" y="0"/>
                  </a:moveTo>
                  <a:lnTo>
                    <a:pt x="19912" y="19785"/>
                  </a:lnTo>
                  <a:lnTo>
                    <a:pt x="0" y="19785"/>
                  </a:lnTo>
                </a:path>
              </a:pathLst>
            </a:custGeom>
            <a:noFill/>
            <a:ln w="28575" cap="flat">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75815" name="Line 45"/>
            <p:cNvSpPr>
              <a:spLocks noChangeShapeType="1"/>
            </p:cNvSpPr>
            <p:nvPr/>
          </p:nvSpPr>
          <p:spPr bwMode="auto">
            <a:xfrm>
              <a:off x="1909" y="2427"/>
              <a:ext cx="330" cy="2"/>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75816" name="Freeform 46"/>
            <p:cNvSpPr>
              <a:spLocks/>
            </p:cNvSpPr>
            <p:nvPr/>
          </p:nvSpPr>
          <p:spPr bwMode="auto">
            <a:xfrm>
              <a:off x="2426" y="2153"/>
              <a:ext cx="126" cy="295"/>
            </a:xfrm>
            <a:custGeom>
              <a:avLst/>
              <a:gdLst>
                <a:gd name="T0" fmla="*/ 0 w 20000"/>
                <a:gd name="T1" fmla="*/ 294 h 20000"/>
                <a:gd name="T2" fmla="*/ 125 w 20000"/>
                <a:gd name="T3" fmla="*/ 294 h 20000"/>
                <a:gd name="T4" fmla="*/ 125 w 20000"/>
                <a:gd name="T5" fmla="*/ 0 h 20000"/>
                <a:gd name="T6" fmla="*/ 0 60000 65536"/>
                <a:gd name="T7" fmla="*/ 0 60000 65536"/>
                <a:gd name="T8" fmla="*/ 0 60000 65536"/>
                <a:gd name="T9" fmla="*/ 0 w 20000"/>
                <a:gd name="T10" fmla="*/ 0 h 20000"/>
                <a:gd name="T11" fmla="*/ 20000 w 20000"/>
                <a:gd name="T12" fmla="*/ 20000 h 20000"/>
              </a:gdLst>
              <a:ahLst/>
              <a:cxnLst>
                <a:cxn ang="T6">
                  <a:pos x="T0" y="T1"/>
                </a:cxn>
                <a:cxn ang="T7">
                  <a:pos x="T2" y="T3"/>
                </a:cxn>
                <a:cxn ang="T8">
                  <a:pos x="T4" y="T5"/>
                </a:cxn>
              </a:cxnLst>
              <a:rect l="T9" t="T10" r="T11" b="T12"/>
              <a:pathLst>
                <a:path w="20000" h="20000">
                  <a:moveTo>
                    <a:pt x="0" y="19917"/>
                  </a:moveTo>
                  <a:lnTo>
                    <a:pt x="19835" y="19917"/>
                  </a:lnTo>
                  <a:lnTo>
                    <a:pt x="19835" y="0"/>
                  </a:lnTo>
                </a:path>
              </a:pathLst>
            </a:custGeom>
            <a:noFill/>
            <a:ln w="28575" cap="flat">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75817" name="Oval 47"/>
            <p:cNvSpPr>
              <a:spLocks noChangeArrowheads="1"/>
            </p:cNvSpPr>
            <p:nvPr/>
          </p:nvSpPr>
          <p:spPr bwMode="auto">
            <a:xfrm>
              <a:off x="2517" y="2125"/>
              <a:ext cx="47" cy="55"/>
            </a:xfrm>
            <a:prstGeom prst="ellipse">
              <a:avLst/>
            </a:prstGeom>
            <a:solidFill>
              <a:srgbClr val="000000"/>
            </a:solidFill>
            <a:ln w="28575">
              <a:solidFill>
                <a:srgbClr val="000000"/>
              </a:solidFill>
              <a:round/>
              <a:headEnd/>
              <a:tailEnd/>
            </a:ln>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75818" name="Oval 48"/>
            <p:cNvSpPr>
              <a:spLocks noChangeArrowheads="1"/>
            </p:cNvSpPr>
            <p:nvPr/>
          </p:nvSpPr>
          <p:spPr bwMode="auto">
            <a:xfrm>
              <a:off x="2063" y="2660"/>
              <a:ext cx="47" cy="55"/>
            </a:xfrm>
            <a:prstGeom prst="ellipse">
              <a:avLst/>
            </a:prstGeom>
            <a:solidFill>
              <a:srgbClr val="000000"/>
            </a:solidFill>
            <a:ln w="28575">
              <a:solidFill>
                <a:srgbClr val="000000"/>
              </a:solidFill>
              <a:round/>
              <a:headEnd/>
              <a:tailEnd/>
            </a:ln>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grpSp>
          <p:nvGrpSpPr>
            <p:cNvPr id="75819" name="Group 49"/>
            <p:cNvGrpSpPr>
              <a:grpSpLocks/>
            </p:cNvGrpSpPr>
            <p:nvPr/>
          </p:nvGrpSpPr>
          <p:grpSpPr bwMode="auto">
            <a:xfrm>
              <a:off x="2222" y="2988"/>
              <a:ext cx="205" cy="254"/>
              <a:chOff x="0" y="0"/>
              <a:chExt cx="20000" cy="20001"/>
            </a:xfrm>
          </p:grpSpPr>
          <p:grpSp>
            <p:nvGrpSpPr>
              <p:cNvPr id="75852" name="Group 50"/>
              <p:cNvGrpSpPr>
                <a:grpSpLocks/>
              </p:cNvGrpSpPr>
              <p:nvPr/>
            </p:nvGrpSpPr>
            <p:grpSpPr bwMode="auto">
              <a:xfrm>
                <a:off x="0" y="2534"/>
                <a:ext cx="20000" cy="17467"/>
                <a:chOff x="0" y="0"/>
                <a:chExt cx="20000" cy="20001"/>
              </a:xfrm>
            </p:grpSpPr>
            <p:sp>
              <p:nvSpPr>
                <p:cNvPr id="75854" name="Line 51"/>
                <p:cNvSpPr>
                  <a:spLocks noChangeShapeType="1"/>
                </p:cNvSpPr>
                <p:nvPr/>
              </p:nvSpPr>
              <p:spPr bwMode="auto">
                <a:xfrm>
                  <a:off x="0" y="0"/>
                  <a:ext cx="20000" cy="10219"/>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75855" name="Line 52"/>
                <p:cNvSpPr>
                  <a:spLocks noChangeShapeType="1"/>
                </p:cNvSpPr>
                <p:nvPr/>
              </p:nvSpPr>
              <p:spPr bwMode="auto">
                <a:xfrm flipV="1">
                  <a:off x="0" y="9669"/>
                  <a:ext cx="20000" cy="10219"/>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75856" name="Line 53"/>
                <p:cNvSpPr>
                  <a:spLocks noChangeShapeType="1"/>
                </p:cNvSpPr>
                <p:nvPr/>
              </p:nvSpPr>
              <p:spPr bwMode="auto">
                <a:xfrm>
                  <a:off x="0" y="0"/>
                  <a:ext cx="110" cy="2000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sp>
            <p:nvSpPr>
              <p:cNvPr id="75853" name="Oval 54"/>
              <p:cNvSpPr>
                <a:spLocks noChangeArrowheads="1"/>
              </p:cNvSpPr>
              <p:nvPr/>
            </p:nvSpPr>
            <p:spPr bwMode="auto">
              <a:xfrm>
                <a:off x="5834" y="0"/>
                <a:ext cx="6513" cy="5251"/>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grpSp>
        <p:sp>
          <p:nvSpPr>
            <p:cNvPr id="75820" name="Freeform 55"/>
            <p:cNvSpPr>
              <a:spLocks/>
            </p:cNvSpPr>
            <p:nvPr/>
          </p:nvSpPr>
          <p:spPr bwMode="auto">
            <a:xfrm>
              <a:off x="1909" y="2799"/>
              <a:ext cx="408" cy="204"/>
            </a:xfrm>
            <a:custGeom>
              <a:avLst/>
              <a:gdLst>
                <a:gd name="T0" fmla="*/ 407 w 20000"/>
                <a:gd name="T1" fmla="*/ 203 h 20000"/>
                <a:gd name="T2" fmla="*/ 407 w 20000"/>
                <a:gd name="T3" fmla="*/ 0 h 20000"/>
                <a:gd name="T4" fmla="*/ 0 w 20000"/>
                <a:gd name="T5" fmla="*/ 0 h 20000"/>
                <a:gd name="T6" fmla="*/ 0 60000 65536"/>
                <a:gd name="T7" fmla="*/ 0 60000 65536"/>
                <a:gd name="T8" fmla="*/ 0 60000 65536"/>
                <a:gd name="T9" fmla="*/ 0 w 20000"/>
                <a:gd name="T10" fmla="*/ 0 h 20000"/>
                <a:gd name="T11" fmla="*/ 20000 w 20000"/>
                <a:gd name="T12" fmla="*/ 20000 h 20000"/>
              </a:gdLst>
              <a:ahLst/>
              <a:cxnLst>
                <a:cxn ang="T6">
                  <a:pos x="T0" y="T1"/>
                </a:cxn>
                <a:cxn ang="T7">
                  <a:pos x="T2" y="T3"/>
                </a:cxn>
                <a:cxn ang="T8">
                  <a:pos x="T4" y="T5"/>
                </a:cxn>
              </a:cxnLst>
              <a:rect l="T9" t="T10" r="T11" b="T12"/>
              <a:pathLst>
                <a:path w="20000" h="20000">
                  <a:moveTo>
                    <a:pt x="19949" y="19880"/>
                  </a:moveTo>
                  <a:lnTo>
                    <a:pt x="19949" y="0"/>
                  </a:lnTo>
                  <a:lnTo>
                    <a:pt x="0" y="0"/>
                  </a:lnTo>
                </a:path>
              </a:pathLst>
            </a:custGeom>
            <a:noFill/>
            <a:ln w="28575" cap="flat">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75821" name="Line 56"/>
            <p:cNvSpPr>
              <a:spLocks noChangeShapeType="1"/>
            </p:cNvSpPr>
            <p:nvPr/>
          </p:nvSpPr>
          <p:spPr bwMode="auto">
            <a:xfrm flipH="1">
              <a:off x="2410" y="3131"/>
              <a:ext cx="1379" cy="1"/>
            </a:xfrm>
            <a:prstGeom prst="line">
              <a:avLst/>
            </a:prstGeom>
            <a:noFill/>
            <a:ln w="28575">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nvGrpSpPr>
            <p:cNvPr id="75822" name="Group 57"/>
            <p:cNvGrpSpPr>
              <a:grpSpLocks/>
            </p:cNvGrpSpPr>
            <p:nvPr/>
          </p:nvGrpSpPr>
          <p:grpSpPr bwMode="auto">
            <a:xfrm>
              <a:off x="2222" y="3293"/>
              <a:ext cx="205" cy="254"/>
              <a:chOff x="0" y="-1"/>
              <a:chExt cx="20000" cy="20001"/>
            </a:xfrm>
          </p:grpSpPr>
          <p:grpSp>
            <p:nvGrpSpPr>
              <p:cNvPr id="75847" name="Group 58"/>
              <p:cNvGrpSpPr>
                <a:grpSpLocks/>
              </p:cNvGrpSpPr>
              <p:nvPr/>
            </p:nvGrpSpPr>
            <p:grpSpPr bwMode="auto">
              <a:xfrm>
                <a:off x="0" y="-1"/>
                <a:ext cx="20000" cy="17467"/>
                <a:chOff x="0" y="-1"/>
                <a:chExt cx="20000" cy="20001"/>
              </a:xfrm>
            </p:grpSpPr>
            <p:sp>
              <p:nvSpPr>
                <p:cNvPr id="75849" name="Line 59"/>
                <p:cNvSpPr>
                  <a:spLocks noChangeShapeType="1"/>
                </p:cNvSpPr>
                <p:nvPr/>
              </p:nvSpPr>
              <p:spPr bwMode="auto">
                <a:xfrm flipH="1" flipV="1">
                  <a:off x="0" y="9781"/>
                  <a:ext cx="20000" cy="10219"/>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75850" name="Line 60"/>
                <p:cNvSpPr>
                  <a:spLocks noChangeShapeType="1"/>
                </p:cNvSpPr>
                <p:nvPr/>
              </p:nvSpPr>
              <p:spPr bwMode="auto">
                <a:xfrm flipH="1">
                  <a:off x="0" y="112"/>
                  <a:ext cx="20000" cy="10219"/>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75851" name="Line 61"/>
                <p:cNvSpPr>
                  <a:spLocks noChangeShapeType="1"/>
                </p:cNvSpPr>
                <p:nvPr/>
              </p:nvSpPr>
              <p:spPr bwMode="auto">
                <a:xfrm flipV="1">
                  <a:off x="19890" y="-1"/>
                  <a:ext cx="110" cy="2000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sp>
            <p:nvSpPr>
              <p:cNvPr id="75848" name="Oval 62"/>
              <p:cNvSpPr>
                <a:spLocks noChangeArrowheads="1"/>
              </p:cNvSpPr>
              <p:nvPr/>
            </p:nvSpPr>
            <p:spPr bwMode="auto">
              <a:xfrm>
                <a:off x="7653" y="14749"/>
                <a:ext cx="6541" cy="5251"/>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grpSp>
        <p:sp>
          <p:nvSpPr>
            <p:cNvPr id="75823" name="Freeform 63"/>
            <p:cNvSpPr>
              <a:spLocks/>
            </p:cNvSpPr>
            <p:nvPr/>
          </p:nvSpPr>
          <p:spPr bwMode="auto">
            <a:xfrm>
              <a:off x="2097" y="3553"/>
              <a:ext cx="236" cy="114"/>
            </a:xfrm>
            <a:custGeom>
              <a:avLst/>
              <a:gdLst>
                <a:gd name="T0" fmla="*/ 235 w 20000"/>
                <a:gd name="T1" fmla="*/ 0 h 20000"/>
                <a:gd name="T2" fmla="*/ 235 w 20000"/>
                <a:gd name="T3" fmla="*/ 113 h 20000"/>
                <a:gd name="T4" fmla="*/ 0 w 20000"/>
                <a:gd name="T5" fmla="*/ 113 h 20000"/>
                <a:gd name="T6" fmla="*/ 0 60000 65536"/>
                <a:gd name="T7" fmla="*/ 0 60000 65536"/>
                <a:gd name="T8" fmla="*/ 0 60000 65536"/>
                <a:gd name="T9" fmla="*/ 0 w 20000"/>
                <a:gd name="T10" fmla="*/ 0 h 20000"/>
                <a:gd name="T11" fmla="*/ 20000 w 20000"/>
                <a:gd name="T12" fmla="*/ 20000 h 20000"/>
              </a:gdLst>
              <a:ahLst/>
              <a:cxnLst>
                <a:cxn ang="T6">
                  <a:pos x="T0" y="T1"/>
                </a:cxn>
                <a:cxn ang="T7">
                  <a:pos x="T2" y="T3"/>
                </a:cxn>
                <a:cxn ang="T8">
                  <a:pos x="T4" y="T5"/>
                </a:cxn>
              </a:cxnLst>
              <a:rect l="T9" t="T10" r="T11" b="T12"/>
              <a:pathLst>
                <a:path w="20000" h="20000">
                  <a:moveTo>
                    <a:pt x="19912" y="0"/>
                  </a:moveTo>
                  <a:lnTo>
                    <a:pt x="19912" y="19785"/>
                  </a:lnTo>
                  <a:lnTo>
                    <a:pt x="0" y="19785"/>
                  </a:lnTo>
                </a:path>
              </a:pathLst>
            </a:custGeom>
            <a:noFill/>
            <a:ln w="28575" cap="flat">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75824" name="Line 64"/>
            <p:cNvSpPr>
              <a:spLocks noChangeShapeType="1"/>
            </p:cNvSpPr>
            <p:nvPr/>
          </p:nvSpPr>
          <p:spPr bwMode="auto">
            <a:xfrm>
              <a:off x="1909" y="3405"/>
              <a:ext cx="330" cy="2"/>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75825" name="Freeform 65"/>
            <p:cNvSpPr>
              <a:spLocks/>
            </p:cNvSpPr>
            <p:nvPr/>
          </p:nvSpPr>
          <p:spPr bwMode="auto">
            <a:xfrm>
              <a:off x="2426" y="3131"/>
              <a:ext cx="126" cy="295"/>
            </a:xfrm>
            <a:custGeom>
              <a:avLst/>
              <a:gdLst>
                <a:gd name="T0" fmla="*/ 0 w 20000"/>
                <a:gd name="T1" fmla="*/ 294 h 20000"/>
                <a:gd name="T2" fmla="*/ 125 w 20000"/>
                <a:gd name="T3" fmla="*/ 294 h 20000"/>
                <a:gd name="T4" fmla="*/ 125 w 20000"/>
                <a:gd name="T5" fmla="*/ 0 h 20000"/>
                <a:gd name="T6" fmla="*/ 0 60000 65536"/>
                <a:gd name="T7" fmla="*/ 0 60000 65536"/>
                <a:gd name="T8" fmla="*/ 0 60000 65536"/>
                <a:gd name="T9" fmla="*/ 0 w 20000"/>
                <a:gd name="T10" fmla="*/ 0 h 20000"/>
                <a:gd name="T11" fmla="*/ 20000 w 20000"/>
                <a:gd name="T12" fmla="*/ 20000 h 20000"/>
              </a:gdLst>
              <a:ahLst/>
              <a:cxnLst>
                <a:cxn ang="T6">
                  <a:pos x="T0" y="T1"/>
                </a:cxn>
                <a:cxn ang="T7">
                  <a:pos x="T2" y="T3"/>
                </a:cxn>
                <a:cxn ang="T8">
                  <a:pos x="T4" y="T5"/>
                </a:cxn>
              </a:cxnLst>
              <a:rect l="T9" t="T10" r="T11" b="T12"/>
              <a:pathLst>
                <a:path w="20000" h="20000">
                  <a:moveTo>
                    <a:pt x="0" y="19917"/>
                  </a:moveTo>
                  <a:lnTo>
                    <a:pt x="19835" y="19917"/>
                  </a:lnTo>
                  <a:lnTo>
                    <a:pt x="19835" y="0"/>
                  </a:lnTo>
                </a:path>
              </a:pathLst>
            </a:custGeom>
            <a:noFill/>
            <a:ln w="28575" cap="flat">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75826" name="Oval 66"/>
            <p:cNvSpPr>
              <a:spLocks noChangeArrowheads="1"/>
            </p:cNvSpPr>
            <p:nvPr/>
          </p:nvSpPr>
          <p:spPr bwMode="auto">
            <a:xfrm>
              <a:off x="2517" y="3103"/>
              <a:ext cx="47" cy="55"/>
            </a:xfrm>
            <a:prstGeom prst="ellipse">
              <a:avLst/>
            </a:prstGeom>
            <a:solidFill>
              <a:srgbClr val="000000"/>
            </a:solidFill>
            <a:ln w="28575">
              <a:solidFill>
                <a:srgbClr val="000000"/>
              </a:solidFill>
              <a:round/>
              <a:headEnd/>
              <a:tailEnd/>
            </a:ln>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75827" name="Oval 67"/>
            <p:cNvSpPr>
              <a:spLocks noChangeArrowheads="1"/>
            </p:cNvSpPr>
            <p:nvPr/>
          </p:nvSpPr>
          <p:spPr bwMode="auto">
            <a:xfrm>
              <a:off x="2063" y="3638"/>
              <a:ext cx="47" cy="55"/>
            </a:xfrm>
            <a:prstGeom prst="ellipse">
              <a:avLst/>
            </a:prstGeom>
            <a:solidFill>
              <a:srgbClr val="000000"/>
            </a:solidFill>
            <a:ln w="28575">
              <a:solidFill>
                <a:srgbClr val="000000"/>
              </a:solidFill>
              <a:round/>
              <a:headEnd/>
              <a:tailEnd/>
            </a:ln>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75828" name="Line 68"/>
            <p:cNvSpPr>
              <a:spLocks noChangeShapeType="1"/>
            </p:cNvSpPr>
            <p:nvPr/>
          </p:nvSpPr>
          <p:spPr bwMode="auto">
            <a:xfrm flipH="1">
              <a:off x="2097" y="3130"/>
              <a:ext cx="126"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75829" name="Oval 69"/>
            <p:cNvSpPr>
              <a:spLocks noChangeArrowheads="1"/>
            </p:cNvSpPr>
            <p:nvPr/>
          </p:nvSpPr>
          <p:spPr bwMode="auto">
            <a:xfrm>
              <a:off x="2063" y="3103"/>
              <a:ext cx="47" cy="55"/>
            </a:xfrm>
            <a:prstGeom prst="ellipse">
              <a:avLst/>
            </a:prstGeom>
            <a:solidFill>
              <a:srgbClr val="000000"/>
            </a:solidFill>
            <a:ln w="28575">
              <a:solidFill>
                <a:srgbClr val="000000"/>
              </a:solidFill>
              <a:round/>
              <a:headEnd/>
              <a:tailEnd/>
            </a:ln>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75830" name="Line 70"/>
            <p:cNvSpPr>
              <a:spLocks noChangeShapeType="1"/>
            </p:cNvSpPr>
            <p:nvPr/>
          </p:nvSpPr>
          <p:spPr bwMode="auto">
            <a:xfrm>
              <a:off x="2019" y="3849"/>
              <a:ext cx="157" cy="2"/>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75831" name="Rectangle 71"/>
            <p:cNvSpPr>
              <a:spLocks noChangeArrowheads="1"/>
            </p:cNvSpPr>
            <p:nvPr/>
          </p:nvSpPr>
          <p:spPr bwMode="auto">
            <a:xfrm>
              <a:off x="672" y="3006"/>
              <a:ext cx="565"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按键</a:t>
              </a:r>
            </a:p>
          </p:txBody>
        </p:sp>
        <p:sp>
          <p:nvSpPr>
            <p:cNvPr id="75832" name="Line 72"/>
            <p:cNvSpPr>
              <a:spLocks noChangeShapeType="1"/>
            </p:cNvSpPr>
            <p:nvPr/>
          </p:nvSpPr>
          <p:spPr bwMode="auto">
            <a:xfrm>
              <a:off x="679" y="3286"/>
              <a:ext cx="550" cy="1"/>
            </a:xfrm>
            <a:prstGeom prst="line">
              <a:avLst/>
            </a:prstGeom>
            <a:noFill/>
            <a:ln w="28575">
              <a:solidFill>
                <a:srgbClr val="000000"/>
              </a:solidFill>
              <a:round/>
              <a:headEnd type="none" w="sm" len="sm"/>
              <a:tailEnd type="triangl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75833" name="Rectangle 73"/>
            <p:cNvSpPr>
              <a:spLocks noChangeArrowheads="1"/>
            </p:cNvSpPr>
            <p:nvPr/>
          </p:nvSpPr>
          <p:spPr bwMode="auto">
            <a:xfrm>
              <a:off x="688" y="1456"/>
              <a:ext cx="565"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选通</a:t>
              </a:r>
            </a:p>
          </p:txBody>
        </p:sp>
        <p:sp>
          <p:nvSpPr>
            <p:cNvPr id="75834" name="Line 74"/>
            <p:cNvSpPr>
              <a:spLocks noChangeShapeType="1"/>
            </p:cNvSpPr>
            <p:nvPr/>
          </p:nvSpPr>
          <p:spPr bwMode="auto">
            <a:xfrm flipH="1">
              <a:off x="696" y="1736"/>
              <a:ext cx="550" cy="1"/>
            </a:xfrm>
            <a:prstGeom prst="line">
              <a:avLst/>
            </a:prstGeom>
            <a:noFill/>
            <a:ln w="28575">
              <a:solidFill>
                <a:srgbClr val="000000"/>
              </a:solidFill>
              <a:round/>
              <a:headEnd type="none" w="sm" len="sm"/>
              <a:tailEnd type="triangl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75835" name="Line 75"/>
            <p:cNvSpPr>
              <a:spLocks noChangeShapeType="1"/>
            </p:cNvSpPr>
            <p:nvPr/>
          </p:nvSpPr>
          <p:spPr bwMode="auto">
            <a:xfrm flipH="1">
              <a:off x="681" y="2493"/>
              <a:ext cx="540" cy="1"/>
            </a:xfrm>
            <a:prstGeom prst="line">
              <a:avLst/>
            </a:prstGeom>
            <a:noFill/>
            <a:ln w="38100">
              <a:solidFill>
                <a:srgbClr val="000000"/>
              </a:solidFill>
              <a:round/>
              <a:headEnd type="none" w="sm" len="sm"/>
              <a:tailEnd type="triangl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75836" name="Line 76"/>
            <p:cNvSpPr>
              <a:spLocks noChangeShapeType="1"/>
            </p:cNvSpPr>
            <p:nvPr/>
          </p:nvSpPr>
          <p:spPr bwMode="auto">
            <a:xfrm flipH="1">
              <a:off x="4407" y="2806"/>
              <a:ext cx="416" cy="2"/>
            </a:xfrm>
            <a:prstGeom prst="line">
              <a:avLst/>
            </a:prstGeom>
            <a:noFill/>
            <a:ln w="28575">
              <a:solidFill>
                <a:srgbClr val="000000"/>
              </a:solidFill>
              <a:round/>
              <a:headEnd type="none" w="sm" len="sm"/>
              <a:tailEnd type="triangl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75837" name="Line 77"/>
            <p:cNvSpPr>
              <a:spLocks noChangeShapeType="1"/>
            </p:cNvSpPr>
            <p:nvPr/>
          </p:nvSpPr>
          <p:spPr bwMode="auto">
            <a:xfrm flipH="1">
              <a:off x="4407" y="3120"/>
              <a:ext cx="416" cy="1"/>
            </a:xfrm>
            <a:prstGeom prst="line">
              <a:avLst/>
            </a:prstGeom>
            <a:noFill/>
            <a:ln w="28575">
              <a:solidFill>
                <a:srgbClr val="000000"/>
              </a:solidFill>
              <a:round/>
              <a:headEnd type="none" w="sm" len="sm"/>
              <a:tailEnd type="triangl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75838" name="Line 78"/>
            <p:cNvSpPr>
              <a:spLocks noChangeShapeType="1"/>
            </p:cNvSpPr>
            <p:nvPr/>
          </p:nvSpPr>
          <p:spPr bwMode="auto">
            <a:xfrm flipH="1">
              <a:off x="4407" y="2363"/>
              <a:ext cx="400" cy="2"/>
            </a:xfrm>
            <a:prstGeom prst="line">
              <a:avLst/>
            </a:prstGeom>
            <a:noFill/>
            <a:ln w="38100">
              <a:solidFill>
                <a:srgbClr val="000000"/>
              </a:solidFill>
              <a:round/>
              <a:headEnd type="triangle" w="sm" len="sm"/>
              <a:tailEnd type="triangl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75839" name="Freeform 79"/>
            <p:cNvSpPr>
              <a:spLocks/>
            </p:cNvSpPr>
            <p:nvPr/>
          </p:nvSpPr>
          <p:spPr bwMode="auto">
            <a:xfrm>
              <a:off x="4070" y="1543"/>
              <a:ext cx="737" cy="297"/>
            </a:xfrm>
            <a:custGeom>
              <a:avLst/>
              <a:gdLst>
                <a:gd name="T0" fmla="*/ 0 w 20000"/>
                <a:gd name="T1" fmla="*/ 296 h 20000"/>
                <a:gd name="T2" fmla="*/ 0 w 20000"/>
                <a:gd name="T3" fmla="*/ 0 h 20000"/>
                <a:gd name="T4" fmla="*/ 736 w 20000"/>
                <a:gd name="T5" fmla="*/ 0 h 20000"/>
                <a:gd name="T6" fmla="*/ 0 60000 65536"/>
                <a:gd name="T7" fmla="*/ 0 60000 65536"/>
                <a:gd name="T8" fmla="*/ 0 60000 65536"/>
                <a:gd name="T9" fmla="*/ 0 w 20000"/>
                <a:gd name="T10" fmla="*/ 0 h 20000"/>
                <a:gd name="T11" fmla="*/ 20000 w 20000"/>
                <a:gd name="T12" fmla="*/ 20000 h 20000"/>
              </a:gdLst>
              <a:ahLst/>
              <a:cxnLst>
                <a:cxn ang="T6">
                  <a:pos x="T0" y="T1"/>
                </a:cxn>
                <a:cxn ang="T7">
                  <a:pos x="T2" y="T3"/>
                </a:cxn>
                <a:cxn ang="T8">
                  <a:pos x="T4" y="T5"/>
                </a:cxn>
              </a:cxnLst>
              <a:rect l="T9" t="T10" r="T11" b="T12"/>
              <a:pathLst>
                <a:path w="20000" h="20000">
                  <a:moveTo>
                    <a:pt x="0" y="19917"/>
                  </a:moveTo>
                  <a:lnTo>
                    <a:pt x="0" y="0"/>
                  </a:lnTo>
                  <a:lnTo>
                    <a:pt x="19972" y="0"/>
                  </a:lnTo>
                </a:path>
              </a:pathLst>
            </a:custGeom>
            <a:noFill/>
            <a:ln w="28575" cap="flat">
              <a:solidFill>
                <a:srgbClr val="000000"/>
              </a:solidFill>
              <a:prstDash val="solid"/>
              <a:round/>
              <a:headEnd type="none" w="sm" len="sm"/>
              <a:tailEnd type="triangle" w="sm" len="sm"/>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75840" name="Line 80"/>
            <p:cNvSpPr>
              <a:spLocks noChangeShapeType="1"/>
            </p:cNvSpPr>
            <p:nvPr/>
          </p:nvSpPr>
          <p:spPr bwMode="auto">
            <a:xfrm flipH="1">
              <a:off x="2520" y="3720"/>
              <a:ext cx="1269" cy="1"/>
            </a:xfrm>
            <a:prstGeom prst="line">
              <a:avLst/>
            </a:prstGeom>
            <a:noFill/>
            <a:ln w="28575">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75841" name="Line 81"/>
            <p:cNvSpPr>
              <a:spLocks noChangeShapeType="1"/>
            </p:cNvSpPr>
            <p:nvPr/>
          </p:nvSpPr>
          <p:spPr bwMode="auto">
            <a:xfrm>
              <a:off x="2457" y="3849"/>
              <a:ext cx="158" cy="2"/>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75842" name="Line 82"/>
            <p:cNvSpPr>
              <a:spLocks noChangeShapeType="1"/>
            </p:cNvSpPr>
            <p:nvPr/>
          </p:nvSpPr>
          <p:spPr bwMode="auto">
            <a:xfrm>
              <a:off x="2536" y="3720"/>
              <a:ext cx="1" cy="13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75843" name="Line 83"/>
            <p:cNvSpPr>
              <a:spLocks noChangeShapeType="1"/>
            </p:cNvSpPr>
            <p:nvPr/>
          </p:nvSpPr>
          <p:spPr bwMode="auto">
            <a:xfrm>
              <a:off x="3710" y="3849"/>
              <a:ext cx="157" cy="2"/>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75844" name="Line 84"/>
            <p:cNvSpPr>
              <a:spLocks noChangeShapeType="1"/>
            </p:cNvSpPr>
            <p:nvPr/>
          </p:nvSpPr>
          <p:spPr bwMode="auto">
            <a:xfrm>
              <a:off x="3788" y="3720"/>
              <a:ext cx="1" cy="13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75845" name="Line 85"/>
            <p:cNvSpPr>
              <a:spLocks noChangeShapeType="1"/>
            </p:cNvSpPr>
            <p:nvPr/>
          </p:nvSpPr>
          <p:spPr bwMode="auto">
            <a:xfrm flipH="1">
              <a:off x="2676" y="1137"/>
              <a:ext cx="957" cy="1"/>
            </a:xfrm>
            <a:prstGeom prst="line">
              <a:avLst/>
            </a:prstGeom>
            <a:noFill/>
            <a:ln w="28575">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75846" name="Line 86"/>
            <p:cNvSpPr>
              <a:spLocks noChangeShapeType="1"/>
            </p:cNvSpPr>
            <p:nvPr/>
          </p:nvSpPr>
          <p:spPr bwMode="auto">
            <a:xfrm flipH="1">
              <a:off x="2676" y="1598"/>
              <a:ext cx="957" cy="2"/>
            </a:xfrm>
            <a:prstGeom prst="line">
              <a:avLst/>
            </a:prstGeom>
            <a:noFill/>
            <a:ln w="28575">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sp>
        <p:nvSpPr>
          <p:cNvPr id="75779" name="Rectangle 87"/>
          <p:cNvSpPr>
            <a:spLocks noGrp="1" noChangeArrowheads="1"/>
          </p:cNvSpPr>
          <p:nvPr>
            <p:ph type="title"/>
          </p:nvPr>
        </p:nvSpPr>
        <p:spPr/>
        <p:txBody>
          <a:bodyPr/>
          <a:lstStyle/>
          <a:p>
            <a:pPr eaLnBrk="1" hangingPunct="1"/>
            <a:r>
              <a:rPr lang="en-US" altLang="zh-CN" sz="4000" smtClean="0"/>
              <a:t>11.3.2  PC</a:t>
            </a:r>
            <a:r>
              <a:rPr lang="zh-CN" altLang="en-US" sz="4000" smtClean="0"/>
              <a:t>机键盘的工作原理</a:t>
            </a:r>
          </a:p>
        </p:txBody>
      </p:sp>
      <p:pic>
        <p:nvPicPr>
          <p:cNvPr id="75780" name="Picture 88" descr="KEYBORD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2900" y="301625"/>
            <a:ext cx="8223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1" name="Picture 89" descr="54">
            <a:hlinkClick r:id="" action="ppaction://hlinkshowjump?jump=next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2" name="Picture 90" descr="55">
            <a:hlinkClick r:id="" action="ppaction://hlinkshowjump?jump=previousslide"/>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8676802"/>
      </p:ext>
    </p:extLst>
  </p:cSld>
  <p:clrMapOvr>
    <a:masterClrMapping/>
  </p:clrMapOvr>
  <p:transition spd="slow">
    <p:random/>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en-US" altLang="zh-CN" sz="3600" smtClean="0"/>
              <a:t>1.  PC</a:t>
            </a:r>
            <a:r>
              <a:rPr lang="zh-CN" altLang="en-US" sz="3600" smtClean="0"/>
              <a:t>机键盘的工作过程</a:t>
            </a:r>
          </a:p>
        </p:txBody>
      </p:sp>
      <p:sp>
        <p:nvSpPr>
          <p:cNvPr id="76803" name="Rectangle 3"/>
          <p:cNvSpPr>
            <a:spLocks noGrp="1" noChangeArrowheads="1"/>
          </p:cNvSpPr>
          <p:nvPr>
            <p:ph type="body" idx="1"/>
          </p:nvPr>
        </p:nvSpPr>
        <p:spPr>
          <a:xfrm>
            <a:off x="428625" y="1752600"/>
            <a:ext cx="8213725" cy="4379913"/>
          </a:xfrm>
        </p:spPr>
        <p:txBody>
          <a:bodyPr/>
          <a:lstStyle/>
          <a:p>
            <a:pPr eaLnBrk="1" hangingPunct="1"/>
            <a:r>
              <a:rPr lang="zh-CN" altLang="en-US" smtClean="0">
                <a:latin typeface="Times New Roman" panose="02020603050405020304" pitchFamily="18" charset="0"/>
              </a:rPr>
              <a:t>键盘电路正常工作时不断地扫描键盘矩阵</a:t>
            </a:r>
          </a:p>
          <a:p>
            <a:pPr eaLnBrk="1" hangingPunct="1"/>
            <a:r>
              <a:rPr lang="zh-CN" altLang="en-US" smtClean="0">
                <a:latin typeface="Times New Roman" panose="02020603050405020304" pitchFamily="18" charset="0"/>
              </a:rPr>
              <a:t>有按键，则确定按键位置之后以串行数据形式发送给系统板键盘接口电路</a:t>
            </a:r>
          </a:p>
          <a:p>
            <a:pPr eaLnBrk="1" hangingPunct="1"/>
            <a:r>
              <a:rPr lang="zh-CN" altLang="en-US" smtClean="0">
                <a:latin typeface="Times New Roman" panose="02020603050405020304" pitchFamily="18" charset="0"/>
              </a:rPr>
              <a:t>键按下时，发送该键的接通扫描码</a:t>
            </a:r>
          </a:p>
          <a:p>
            <a:pPr eaLnBrk="1" hangingPunct="1"/>
            <a:r>
              <a:rPr lang="zh-CN" altLang="en-US" smtClean="0">
                <a:latin typeface="Times New Roman" panose="02020603050405020304" pitchFamily="18" charset="0"/>
              </a:rPr>
              <a:t>键松开时，发送该键的断开扫描码</a:t>
            </a:r>
          </a:p>
          <a:p>
            <a:pPr eaLnBrk="1" hangingPunct="1"/>
            <a:r>
              <a:rPr lang="zh-CN" altLang="en-US" smtClean="0">
                <a:latin typeface="Times New Roman" panose="02020603050405020304" pitchFamily="18" charset="0"/>
              </a:rPr>
              <a:t>若一直按住某键，则以拍发速率（每秒</a:t>
            </a:r>
            <a:r>
              <a:rPr lang="en-US" altLang="zh-CN" smtClean="0">
                <a:latin typeface="Times New Roman" panose="02020603050405020304" pitchFamily="18" charset="0"/>
              </a:rPr>
              <a:t>2</a:t>
            </a:r>
            <a:r>
              <a:rPr lang="zh-CN" altLang="en-US" smtClean="0">
                <a:latin typeface="Times New Roman" panose="02020603050405020304" pitchFamily="18" charset="0"/>
              </a:rPr>
              <a:t>～</a:t>
            </a:r>
            <a:r>
              <a:rPr lang="en-US" altLang="zh-CN" smtClean="0">
                <a:latin typeface="Times New Roman" panose="02020603050405020304" pitchFamily="18" charset="0"/>
              </a:rPr>
              <a:t>3</a:t>
            </a:r>
            <a:r>
              <a:rPr lang="en-US" altLang="zh-CN" smtClean="0"/>
              <a:t>0</a:t>
            </a:r>
            <a:r>
              <a:rPr lang="zh-CN" altLang="en-US" smtClean="0">
                <a:latin typeface="Times New Roman" panose="02020603050405020304" pitchFamily="18" charset="0"/>
              </a:rPr>
              <a:t>次）连续发送该键的接通扫描码</a:t>
            </a:r>
            <a:endParaRPr lang="zh-CN" altLang="en-US" smtClean="0"/>
          </a:p>
        </p:txBody>
      </p:sp>
      <p:pic>
        <p:nvPicPr>
          <p:cNvPr id="76804" name="Picture 4" descr="KEYBORD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2900" y="301625"/>
            <a:ext cx="8223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5" name="Picture 5"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550" name="Picture 6" descr="54">
            <a:hlinkClick r:id="" action="ppaction://hlinkshowjump?jump=nextslide"/>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6551" name="Rectangle 7" descr="032"/>
          <p:cNvSpPr>
            <a:spLocks noChangeArrowheads="1"/>
          </p:cNvSpPr>
          <p:nvPr/>
        </p:nvSpPr>
        <p:spPr bwMode="auto">
          <a:xfrm>
            <a:off x="0" y="5631861"/>
            <a:ext cx="9055895" cy="1158467"/>
          </a:xfrm>
          <a:prstGeom prst="rect">
            <a:avLst/>
          </a:prstGeom>
          <a:blipFill dpi="0" rotWithShape="0">
            <a:blip r:embed="rId5"/>
            <a:srcRect/>
            <a:stretch>
              <a:fillRect/>
            </a:stretch>
          </a:blipFill>
          <a:ln w="9525">
            <a:solidFill>
              <a:schemeClr val="tx1"/>
            </a:solidFill>
            <a:miter lim="800000"/>
            <a:headEnd/>
            <a:tailEnd/>
          </a:ln>
        </p:spPr>
        <p:txBody>
          <a:bodyPr wrap="none" anchor="ct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lnSpc>
                <a:spcPct val="110000"/>
              </a:lnSpc>
              <a:spcBef>
                <a:spcPct val="0"/>
              </a:spcBef>
              <a:spcAft>
                <a:spcPct val="0"/>
              </a:spcAft>
              <a:buClrTx/>
              <a:buSzTx/>
              <a:buFontTx/>
              <a:buNone/>
            </a:pPr>
            <a:r>
              <a:rPr lang="zh-CN" altLang="en-US" sz="2800" dirty="0" smtClean="0">
                <a:solidFill>
                  <a:srgbClr val="66FFFF"/>
                </a:solidFill>
                <a:latin typeface="宋体" panose="02010600030101010101" pitchFamily="2" charset="-122"/>
              </a:rPr>
              <a:t>接通</a:t>
            </a:r>
            <a:r>
              <a:rPr lang="zh-CN" altLang="en-US" sz="2800" dirty="0" smtClean="0">
                <a:solidFill>
                  <a:srgbClr val="66FFFF"/>
                </a:solidFill>
                <a:latin typeface="宋体" panose="02010600030101010101" pitchFamily="2" charset="-122"/>
                <a:hlinkClick r:id="rId6" action="ppaction://hlinksldjump"/>
              </a:rPr>
              <a:t>扫描码</a:t>
            </a:r>
            <a:r>
              <a:rPr lang="zh-CN" altLang="en-US" sz="2800" dirty="0" smtClean="0">
                <a:solidFill>
                  <a:srgbClr val="66FFFF"/>
                </a:solidFill>
                <a:latin typeface="宋体" panose="02010600030101010101" pitchFamily="2" charset="-122"/>
              </a:rPr>
              <a:t>反映该键在键盘上的</a:t>
            </a:r>
            <a:r>
              <a:rPr lang="zh-CN" altLang="en-US" sz="2800" dirty="0" smtClean="0">
                <a:solidFill>
                  <a:srgbClr val="66FFFF"/>
                </a:solidFill>
                <a:latin typeface="宋体" panose="02010600030101010101" pitchFamily="2" charset="-122"/>
              </a:rPr>
              <a:t>位置断开</a:t>
            </a:r>
            <a:r>
              <a:rPr lang="zh-CN" altLang="en-US" sz="2800" dirty="0" smtClean="0">
                <a:solidFill>
                  <a:srgbClr val="66FFFF"/>
                </a:solidFill>
                <a:latin typeface="宋体" panose="02010600030101010101" pitchFamily="2" charset="-122"/>
              </a:rPr>
              <a:t>扫描码（接通</a:t>
            </a:r>
            <a:r>
              <a:rPr lang="zh-CN" altLang="en-US" sz="2800" dirty="0" smtClean="0">
                <a:solidFill>
                  <a:srgbClr val="66FFFF"/>
                </a:solidFill>
                <a:latin typeface="宋体" panose="02010600030101010101" pitchFamily="2" charset="-122"/>
              </a:rPr>
              <a:t>扫</a:t>
            </a:r>
            <a:endParaRPr lang="en-US" altLang="zh-CN" sz="2800" dirty="0" smtClean="0">
              <a:solidFill>
                <a:srgbClr val="66FFFF"/>
              </a:solidFill>
              <a:latin typeface="宋体" panose="02010600030101010101" pitchFamily="2" charset="-122"/>
            </a:endParaRPr>
          </a:p>
          <a:p>
            <a:pPr algn="ctr" fontAlgn="base">
              <a:lnSpc>
                <a:spcPct val="110000"/>
              </a:lnSpc>
              <a:spcBef>
                <a:spcPct val="0"/>
              </a:spcBef>
              <a:spcAft>
                <a:spcPct val="0"/>
              </a:spcAft>
              <a:buClrTx/>
              <a:buSzTx/>
              <a:buFontTx/>
              <a:buNone/>
            </a:pPr>
            <a:r>
              <a:rPr lang="zh-CN" altLang="en-US" sz="2800" dirty="0" smtClean="0">
                <a:solidFill>
                  <a:srgbClr val="66FFFF"/>
                </a:solidFill>
                <a:latin typeface="宋体" panose="02010600030101010101" pitchFamily="2" charset="-122"/>
              </a:rPr>
              <a:t>描</a:t>
            </a:r>
            <a:r>
              <a:rPr lang="zh-CN" altLang="en-US" sz="2800" dirty="0" smtClean="0">
                <a:solidFill>
                  <a:srgbClr val="66FFFF"/>
                </a:solidFill>
                <a:latin typeface="宋体" panose="02010600030101010101" pitchFamily="2" charset="-122"/>
              </a:rPr>
              <a:t>码最高位置</a:t>
            </a:r>
            <a:r>
              <a:rPr lang="en-US" altLang="zh-CN" sz="2800" dirty="0" smtClean="0">
                <a:solidFill>
                  <a:srgbClr val="66FFFF"/>
                </a:solidFill>
                <a:latin typeface="宋体" panose="02010600030101010101" pitchFamily="2" charset="-122"/>
              </a:rPr>
              <a:t>1</a:t>
            </a:r>
            <a:r>
              <a:rPr lang="zh-CN" altLang="en-US" sz="2800" dirty="0" smtClean="0">
                <a:solidFill>
                  <a:srgbClr val="66FFFF"/>
                </a:solidFill>
                <a:latin typeface="宋体" panose="02010600030101010101" pitchFamily="2" charset="-122"/>
              </a:rPr>
              <a:t>）＝</a:t>
            </a:r>
            <a:r>
              <a:rPr lang="zh-CN" altLang="en-US" sz="2800" dirty="0" smtClean="0">
                <a:solidFill>
                  <a:srgbClr val="66FFFF"/>
                </a:solidFill>
                <a:latin typeface="宋体" panose="02010600030101010101" pitchFamily="2" charset="-122"/>
              </a:rPr>
              <a:t>接通扫描码＋</a:t>
            </a:r>
            <a:r>
              <a:rPr lang="en-US" altLang="zh-CN" sz="2800" dirty="0" smtClean="0">
                <a:solidFill>
                  <a:srgbClr val="66FFFF"/>
                </a:solidFill>
                <a:latin typeface="宋体" panose="02010600030101010101" pitchFamily="2" charset="-122"/>
              </a:rPr>
              <a:t>80H</a:t>
            </a:r>
          </a:p>
        </p:txBody>
      </p:sp>
    </p:spTree>
    <p:extLst>
      <p:ext uri="{BB962C8B-B14F-4D97-AF65-F5344CB8AC3E}">
        <p14:creationId xmlns:p14="http://schemas.microsoft.com/office/powerpoint/2010/main" val="671625855"/>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grpId="0" nodeType="clickEffect">
                                  <p:stCondLst>
                                    <p:cond delay="0"/>
                                  </p:stCondLst>
                                  <p:childTnLst>
                                    <p:set>
                                      <p:cBhvr>
                                        <p:cTn id="6" dur="1" fill="hold">
                                          <p:stCondLst>
                                            <p:cond delay="0"/>
                                          </p:stCondLst>
                                        </p:cTn>
                                        <p:tgtEl>
                                          <p:spTgt spid="236551"/>
                                        </p:tgtEl>
                                        <p:attrNameLst>
                                          <p:attrName>style.visibility</p:attrName>
                                        </p:attrNameLst>
                                      </p:cBhvr>
                                      <p:to>
                                        <p:strVal val="visible"/>
                                      </p:to>
                                    </p:set>
                                    <p:anim calcmode="lin" valueType="num">
                                      <p:cBhvr>
                                        <p:cTn id="7" dur="500" fill="hold"/>
                                        <p:tgtEl>
                                          <p:spTgt spid="236551"/>
                                        </p:tgtEl>
                                        <p:attrNameLst>
                                          <p:attrName>ppt_w</p:attrName>
                                        </p:attrNameLst>
                                      </p:cBhvr>
                                      <p:tavLst>
                                        <p:tav tm="0">
                                          <p:val>
                                            <p:fltVal val="0"/>
                                          </p:val>
                                        </p:tav>
                                        <p:tav tm="100000">
                                          <p:val>
                                            <p:strVal val="#ppt_w"/>
                                          </p:val>
                                        </p:tav>
                                      </p:tavLst>
                                    </p:anim>
                                    <p:anim calcmode="lin" valueType="num">
                                      <p:cBhvr>
                                        <p:cTn id="8" dur="500" fill="hold"/>
                                        <p:tgtEl>
                                          <p:spTgt spid="236551"/>
                                        </p:tgtEl>
                                        <p:attrNameLst>
                                          <p:attrName>ppt_h</p:attrName>
                                        </p:attrNameLst>
                                      </p:cBhvr>
                                      <p:tavLst>
                                        <p:tav tm="0">
                                          <p:val>
                                            <p:fltVal val="0"/>
                                          </p:val>
                                        </p:tav>
                                        <p:tav tm="100000">
                                          <p:val>
                                            <p:strVal val="#ppt_h"/>
                                          </p:val>
                                        </p:tav>
                                      </p:tavLst>
                                    </p:anim>
                                    <p:anim calcmode="lin" valueType="num">
                                      <p:cBhvr>
                                        <p:cTn id="9" dur="500" fill="hold"/>
                                        <p:tgtEl>
                                          <p:spTgt spid="236551"/>
                                        </p:tgtEl>
                                        <p:attrNameLst>
                                          <p:attrName>ppt_x</p:attrName>
                                        </p:attrNameLst>
                                      </p:cBhvr>
                                      <p:tavLst>
                                        <p:tav tm="0">
                                          <p:val>
                                            <p:fltVal val="0.5"/>
                                          </p:val>
                                        </p:tav>
                                        <p:tav tm="100000">
                                          <p:val>
                                            <p:strVal val="#ppt_x"/>
                                          </p:val>
                                        </p:tav>
                                      </p:tavLst>
                                    </p:anim>
                                    <p:anim calcmode="lin" valueType="num">
                                      <p:cBhvr>
                                        <p:cTn id="10" dur="500" fill="hold"/>
                                        <p:tgtEl>
                                          <p:spTgt spid="236551"/>
                                        </p:tgtEl>
                                        <p:attrNameLst>
                                          <p:attrName>ppt_y</p:attrName>
                                        </p:attrNameLst>
                                      </p:cBhvr>
                                      <p:tavLst>
                                        <p:tav tm="0">
                                          <p:val>
                                            <p:fltVal val="0.5"/>
                                          </p:val>
                                        </p:tav>
                                        <p:tav tm="100000">
                                          <p:val>
                                            <p:strVal val="#ppt_y"/>
                                          </p:val>
                                        </p:tav>
                                      </p:tavLst>
                                    </p:anim>
                                  </p:childTnLst>
                                </p:cTn>
                              </p:par>
                            </p:childTnLst>
                          </p:cTn>
                        </p:par>
                        <p:par>
                          <p:cTn id="11" fill="hold" nodeType="afterGroup">
                            <p:stCondLst>
                              <p:cond delay="500"/>
                            </p:stCondLst>
                            <p:childTnLst>
                              <p:par>
                                <p:cTn id="12" presetID="9" presetClass="entr" presetSubtype="0" fill="hold" nodeType="afterEffect">
                                  <p:stCondLst>
                                    <p:cond delay="1000"/>
                                  </p:stCondLst>
                                  <p:childTnLst>
                                    <p:set>
                                      <p:cBhvr>
                                        <p:cTn id="13" dur="1" fill="hold">
                                          <p:stCondLst>
                                            <p:cond delay="0"/>
                                          </p:stCondLst>
                                        </p:cTn>
                                        <p:tgtEl>
                                          <p:spTgt spid="236550"/>
                                        </p:tgtEl>
                                        <p:attrNameLst>
                                          <p:attrName>style.visibility</p:attrName>
                                        </p:attrNameLst>
                                      </p:cBhvr>
                                      <p:to>
                                        <p:strVal val="visible"/>
                                      </p:to>
                                    </p:set>
                                    <p:animEffect transition="in" filter="dissolve">
                                      <p:cBhvr>
                                        <p:cTn id="14" dur="500"/>
                                        <p:tgtEl>
                                          <p:spTgt spid="2365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51" grpId="0" animBg="1" autoUpdateAnimBg="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en-US" altLang="zh-CN" sz="3600" smtClean="0"/>
              <a:t>2.  </a:t>
            </a:r>
            <a:r>
              <a:rPr lang="zh-CN" altLang="en-US" sz="3600" smtClean="0"/>
              <a:t>键盘接口电路的工作过程</a:t>
            </a:r>
          </a:p>
        </p:txBody>
      </p:sp>
      <p:sp>
        <p:nvSpPr>
          <p:cNvPr id="77827" name="Rectangle 3"/>
          <p:cNvSpPr>
            <a:spLocks noGrp="1" noChangeArrowheads="1"/>
          </p:cNvSpPr>
          <p:nvPr>
            <p:ph type="body" idx="1"/>
          </p:nvPr>
        </p:nvSpPr>
        <p:spPr>
          <a:xfrm>
            <a:off x="428625" y="1752600"/>
            <a:ext cx="8213725" cy="4379913"/>
          </a:xfrm>
        </p:spPr>
        <p:txBody>
          <a:bodyPr/>
          <a:lstStyle/>
          <a:p>
            <a:pPr eaLnBrk="1" hangingPunct="1"/>
            <a:r>
              <a:rPr lang="zh-CN" altLang="en-US" sz="2800" smtClean="0"/>
              <a:t>接收一个串行形式字符以后，进行串并转换</a:t>
            </a:r>
          </a:p>
          <a:p>
            <a:pPr eaLnBrk="1" hangingPunct="1"/>
            <a:r>
              <a:rPr lang="zh-CN" altLang="en-US" sz="2800" smtClean="0"/>
              <a:t>然后产生键盘中断</a:t>
            </a:r>
            <a:r>
              <a:rPr lang="en-US" altLang="zh-CN" sz="2800" smtClean="0"/>
              <a:t>IRQ</a:t>
            </a:r>
            <a:r>
              <a:rPr lang="en-US" altLang="zh-CN" sz="2400" smtClean="0"/>
              <a:t>1</a:t>
            </a:r>
            <a:r>
              <a:rPr lang="zh-CN" altLang="en-US" sz="2800" smtClean="0"/>
              <a:t>请求，等待读取键盘数据</a:t>
            </a:r>
          </a:p>
          <a:p>
            <a:pPr eaLnBrk="1" hangingPunct="1"/>
            <a:r>
              <a:rPr lang="en-US" altLang="zh-CN" sz="2800" smtClean="0"/>
              <a:t>CPU</a:t>
            </a:r>
            <a:r>
              <a:rPr lang="zh-CN" altLang="en-US" sz="2800" smtClean="0"/>
              <a:t>响应中断，则进入</a:t>
            </a:r>
            <a:r>
              <a:rPr lang="en-US" altLang="zh-CN" sz="2800" smtClean="0"/>
              <a:t>09H</a:t>
            </a:r>
            <a:r>
              <a:rPr lang="zh-CN" altLang="en-US" sz="2800" smtClean="0">
                <a:solidFill>
                  <a:schemeClr val="hlink"/>
                </a:solidFill>
              </a:rPr>
              <a:t>键盘中断服务程序</a:t>
            </a:r>
            <a:r>
              <a:rPr lang="zh-CN" altLang="en-US" sz="2800" smtClean="0"/>
              <a:t>：</a:t>
            </a:r>
          </a:p>
          <a:p>
            <a:pPr eaLnBrk="1" hangingPunct="1">
              <a:buFont typeface="Wingdings" panose="05000000000000000000" pitchFamily="2" charset="2"/>
              <a:buNone/>
            </a:pPr>
            <a:r>
              <a:rPr lang="zh-CN" altLang="en-US" sz="2800" smtClean="0"/>
              <a:t>	① 读取键盘扫描码：用</a:t>
            </a:r>
            <a:r>
              <a:rPr lang="en-US" altLang="zh-CN" sz="2800" smtClean="0"/>
              <a:t>IN AL,60H</a:t>
            </a:r>
            <a:r>
              <a:rPr lang="zh-CN" altLang="en-US" sz="2800" smtClean="0"/>
              <a:t>即可</a:t>
            </a:r>
          </a:p>
          <a:p>
            <a:pPr eaLnBrk="1" hangingPunct="1">
              <a:buFont typeface="Wingdings" panose="05000000000000000000" pitchFamily="2" charset="2"/>
              <a:buNone/>
            </a:pPr>
            <a:r>
              <a:rPr lang="zh-CN" altLang="en-US" sz="2800" smtClean="0"/>
              <a:t>	② 响应键盘：系统使</a:t>
            </a:r>
            <a:r>
              <a:rPr lang="en-US" altLang="zh-CN" sz="2800" smtClean="0"/>
              <a:t>PB</a:t>
            </a:r>
            <a:r>
              <a:rPr lang="en-US" altLang="zh-CN" sz="2400" smtClean="0"/>
              <a:t>7</a:t>
            </a:r>
            <a:r>
              <a:rPr lang="zh-CN" altLang="en-US" sz="2800" smtClean="0"/>
              <a:t>＝</a:t>
            </a:r>
            <a:r>
              <a:rPr lang="en-US" altLang="zh-CN" sz="2800" smtClean="0"/>
              <a:t>1</a:t>
            </a:r>
          </a:p>
          <a:p>
            <a:pPr eaLnBrk="1" hangingPunct="1">
              <a:buFont typeface="Wingdings" panose="05000000000000000000" pitchFamily="2" charset="2"/>
              <a:buNone/>
            </a:pPr>
            <a:r>
              <a:rPr lang="en-US" altLang="zh-CN" sz="2800" smtClean="0"/>
              <a:t>	③ </a:t>
            </a:r>
            <a:r>
              <a:rPr lang="zh-CN" altLang="en-US" sz="2800" smtClean="0"/>
              <a:t>允许键盘工作：系统使</a:t>
            </a:r>
            <a:r>
              <a:rPr lang="en-US" altLang="zh-CN" sz="2800" smtClean="0"/>
              <a:t>PB</a:t>
            </a:r>
            <a:r>
              <a:rPr lang="en-US" altLang="zh-CN" sz="2400" smtClean="0"/>
              <a:t>7</a:t>
            </a:r>
            <a:r>
              <a:rPr lang="zh-CN" altLang="en-US" sz="2800" smtClean="0"/>
              <a:t>＝</a:t>
            </a:r>
            <a:r>
              <a:rPr lang="en-US" altLang="zh-CN" sz="2800" smtClean="0"/>
              <a:t>0</a:t>
            </a:r>
          </a:p>
          <a:p>
            <a:pPr eaLnBrk="1" hangingPunct="1">
              <a:buFont typeface="Wingdings" panose="05000000000000000000" pitchFamily="2" charset="2"/>
              <a:buNone/>
            </a:pPr>
            <a:r>
              <a:rPr lang="en-US" altLang="zh-CN" sz="2800" smtClean="0"/>
              <a:t>	④ </a:t>
            </a:r>
            <a:r>
              <a:rPr lang="zh-CN" altLang="en-US" sz="2800" smtClean="0"/>
              <a:t>处理键盘数据</a:t>
            </a:r>
          </a:p>
          <a:p>
            <a:pPr eaLnBrk="1" hangingPunct="1">
              <a:buFont typeface="Wingdings" panose="05000000000000000000" pitchFamily="2" charset="2"/>
              <a:buNone/>
            </a:pPr>
            <a:r>
              <a:rPr lang="zh-CN" altLang="en-US" sz="2800" smtClean="0"/>
              <a:t>	⑤ 给</a:t>
            </a:r>
            <a:r>
              <a:rPr lang="en-US" altLang="zh-CN" sz="2800" smtClean="0"/>
              <a:t>8259A</a:t>
            </a:r>
            <a:r>
              <a:rPr lang="zh-CN" altLang="en-US" sz="2800" smtClean="0"/>
              <a:t>中断结束</a:t>
            </a:r>
            <a:r>
              <a:rPr lang="en-US" altLang="zh-CN" sz="2800" smtClean="0"/>
              <a:t>EOI</a:t>
            </a:r>
            <a:r>
              <a:rPr lang="zh-CN" altLang="en-US" sz="2800" smtClean="0"/>
              <a:t>命令，中断返回</a:t>
            </a:r>
          </a:p>
        </p:txBody>
      </p:sp>
      <p:pic>
        <p:nvPicPr>
          <p:cNvPr id="77828" name="Picture 4" descr="KEYBORD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2900" y="301625"/>
            <a:ext cx="8223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9" name="Picture 5" descr="54">
            <a:hlinkClick r:id="" action="ppaction://hlinkshowjump?jump=next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0" name="Picture 6" descr="55">
            <a:hlinkClick r:id="" action="ppaction://hlinkshowjump?jump=previousslide"/>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8915258"/>
      </p:ext>
    </p:extLst>
  </p:cSld>
  <p:clrMapOvr>
    <a:masterClrMapping/>
  </p:clrMapOvr>
  <p:transition spd="slow">
    <p:random/>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en-US" altLang="zh-CN" sz="3600" smtClean="0"/>
              <a:t>3.  PC</a:t>
            </a:r>
            <a:r>
              <a:rPr lang="zh-CN" altLang="en-US" sz="3600" smtClean="0"/>
              <a:t>机键盘中断服务程序</a:t>
            </a:r>
          </a:p>
        </p:txBody>
      </p:sp>
      <p:sp>
        <p:nvSpPr>
          <p:cNvPr id="78851" name="Rectangle 3"/>
          <p:cNvSpPr>
            <a:spLocks noGrp="1" noChangeArrowheads="1"/>
          </p:cNvSpPr>
          <p:nvPr>
            <p:ph type="body" idx="1"/>
          </p:nvPr>
        </p:nvSpPr>
        <p:spPr>
          <a:xfrm>
            <a:off x="428625" y="1752600"/>
            <a:ext cx="8213725" cy="4379913"/>
          </a:xfrm>
        </p:spPr>
        <p:txBody>
          <a:bodyPr/>
          <a:lstStyle/>
          <a:p>
            <a:pPr eaLnBrk="1" hangingPunct="1">
              <a:lnSpc>
                <a:spcPct val="90000"/>
              </a:lnSpc>
            </a:pPr>
            <a:r>
              <a:rPr lang="en-US" altLang="zh-CN" smtClean="0"/>
              <a:t>09H</a:t>
            </a:r>
            <a:r>
              <a:rPr lang="zh-CN" altLang="en-US" smtClean="0">
                <a:latin typeface="Times New Roman" panose="02020603050405020304" pitchFamily="18" charset="0"/>
              </a:rPr>
              <a:t>号中断服务程序（</a:t>
            </a:r>
            <a:r>
              <a:rPr lang="en-US" altLang="zh-CN" smtClean="0"/>
              <a:t>kbint</a:t>
            </a:r>
            <a:r>
              <a:rPr lang="zh-CN" altLang="en-US" smtClean="0">
                <a:latin typeface="Times New Roman" panose="02020603050405020304" pitchFamily="18" charset="0"/>
              </a:rPr>
              <a:t>过程）</a:t>
            </a:r>
          </a:p>
          <a:p>
            <a:pPr lvl="1" eaLnBrk="1" hangingPunct="1">
              <a:lnSpc>
                <a:spcPct val="90000"/>
              </a:lnSpc>
            </a:pPr>
            <a:r>
              <a:rPr lang="zh-CN" altLang="en-US" smtClean="0">
                <a:latin typeface="Times New Roman" panose="02020603050405020304" pitchFamily="18" charset="0"/>
              </a:rPr>
              <a:t>完成常规的操作</a:t>
            </a:r>
          </a:p>
          <a:p>
            <a:pPr lvl="1" eaLnBrk="1" hangingPunct="1">
              <a:lnSpc>
                <a:spcPct val="90000"/>
              </a:lnSpc>
            </a:pPr>
            <a:r>
              <a:rPr lang="zh-CN" altLang="en-US" smtClean="0">
                <a:latin typeface="Times New Roman" panose="02020603050405020304" pitchFamily="18" charset="0"/>
              </a:rPr>
              <a:t>处理键盘数据：将获取的扫描码通过查表转换为对应的</a:t>
            </a:r>
            <a:r>
              <a:rPr lang="en-US" altLang="zh-CN" smtClean="0"/>
              <a:t>ASCII</a:t>
            </a:r>
            <a:r>
              <a:rPr lang="zh-CN" altLang="en-US" smtClean="0">
                <a:latin typeface="Times New Roman" panose="02020603050405020304" pitchFamily="18" charset="0"/>
              </a:rPr>
              <a:t>码送缓冲区。对于不能显示的按键，则转换为</a:t>
            </a:r>
            <a:r>
              <a:rPr lang="en-US" altLang="zh-CN" smtClean="0"/>
              <a:t>0</a:t>
            </a:r>
            <a:r>
              <a:rPr lang="zh-CN" altLang="en-US" smtClean="0">
                <a:latin typeface="Times New Roman" panose="02020603050405020304" pitchFamily="18" charset="0"/>
              </a:rPr>
              <a:t>，且不再送至缓冲区</a:t>
            </a:r>
          </a:p>
          <a:p>
            <a:pPr eaLnBrk="1" hangingPunct="1">
              <a:lnSpc>
                <a:spcPct val="90000"/>
              </a:lnSpc>
            </a:pPr>
            <a:r>
              <a:rPr lang="zh-CN" altLang="en-US" smtClean="0">
                <a:latin typeface="Times New Roman" panose="02020603050405020304" pitchFamily="18" charset="0"/>
              </a:rPr>
              <a:t>键盘</a:t>
            </a:r>
            <a:r>
              <a:rPr lang="en-US" altLang="zh-CN" smtClean="0">
                <a:latin typeface="Times New Roman" panose="02020603050405020304" pitchFamily="18" charset="0"/>
              </a:rPr>
              <a:t>I/O</a:t>
            </a:r>
            <a:r>
              <a:rPr lang="zh-CN" altLang="en-US" smtClean="0">
                <a:latin typeface="Times New Roman" panose="02020603050405020304" pitchFamily="18" charset="0"/>
              </a:rPr>
              <a:t>功能程序（</a:t>
            </a:r>
            <a:r>
              <a:rPr lang="en-US" altLang="zh-CN" smtClean="0">
                <a:latin typeface="Times New Roman" panose="02020603050405020304" pitchFamily="18" charset="0"/>
              </a:rPr>
              <a:t>kbget</a:t>
            </a:r>
            <a:r>
              <a:rPr lang="zh-CN" altLang="en-US" smtClean="0">
                <a:latin typeface="Times New Roman" panose="02020603050405020304" pitchFamily="18" charset="0"/>
              </a:rPr>
              <a:t>子程序）</a:t>
            </a:r>
          </a:p>
          <a:p>
            <a:pPr lvl="1" eaLnBrk="1" hangingPunct="1">
              <a:lnSpc>
                <a:spcPct val="90000"/>
              </a:lnSpc>
            </a:pPr>
            <a:r>
              <a:rPr lang="zh-CN" altLang="en-US" smtClean="0">
                <a:latin typeface="Times New Roman" panose="02020603050405020304" pitchFamily="18" charset="0"/>
              </a:rPr>
              <a:t>从缓冲区中读取转换后的</a:t>
            </a:r>
            <a:r>
              <a:rPr lang="en-US" altLang="zh-CN" smtClean="0">
                <a:latin typeface="Times New Roman" panose="02020603050405020304" pitchFamily="18" charset="0"/>
              </a:rPr>
              <a:t>ASCII</a:t>
            </a:r>
            <a:r>
              <a:rPr lang="zh-CN" altLang="en-US" smtClean="0">
                <a:latin typeface="Times New Roman" panose="02020603050405020304" pitchFamily="18" charset="0"/>
              </a:rPr>
              <a:t>码</a:t>
            </a:r>
          </a:p>
          <a:p>
            <a:pPr eaLnBrk="1" hangingPunct="1">
              <a:lnSpc>
                <a:spcPct val="90000"/>
              </a:lnSpc>
            </a:pPr>
            <a:r>
              <a:rPr lang="zh-CN" altLang="en-US" smtClean="0">
                <a:latin typeface="Times New Roman" panose="02020603050405020304" pitchFamily="18" charset="0"/>
              </a:rPr>
              <a:t>功能调用（主程序）</a:t>
            </a:r>
          </a:p>
          <a:p>
            <a:pPr lvl="1" eaLnBrk="1" hangingPunct="1">
              <a:lnSpc>
                <a:spcPct val="90000"/>
              </a:lnSpc>
            </a:pPr>
            <a:r>
              <a:rPr lang="zh-CN" altLang="en-US" smtClean="0">
                <a:latin typeface="Times New Roman" panose="02020603050405020304" pitchFamily="18" charset="0"/>
              </a:rPr>
              <a:t>循环显示键入的字符</a:t>
            </a:r>
          </a:p>
        </p:txBody>
      </p:sp>
      <p:pic>
        <p:nvPicPr>
          <p:cNvPr id="78852" name="Picture 4" descr="KEYBORD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2900" y="301625"/>
            <a:ext cx="8223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3" name="Picture 5" descr="54">
            <a:hlinkClick r:id="" action="ppaction://hlinkshowjump?jump=next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4" name="Picture 6" descr="55">
            <a:hlinkClick r:id="" action="ppaction://hlinkshowjump?jump=previousslide"/>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7135545"/>
      </p:ext>
    </p:extLst>
  </p:cSld>
  <p:clrMapOvr>
    <a:masterClrMapping/>
  </p:clrMapOvr>
  <p:transition spd="slow">
    <p:rand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1"/>
          <p:cNvSpPr>
            <a:spLocks noGrp="1"/>
          </p:cNvSpPr>
          <p:nvPr>
            <p:ph type="title" idx="4294967295"/>
          </p:nvPr>
        </p:nvSpPr>
        <p:spPr/>
        <p:txBody>
          <a:bodyPr/>
          <a:lstStyle/>
          <a:p>
            <a:pPr eaLnBrk="1" hangingPunct="1"/>
            <a:r>
              <a:rPr lang="en-US" altLang="zh-CN" b="1" smtClean="0">
                <a:latin typeface="楷体_GB2312" pitchFamily="49" charset="-122"/>
                <a:ea typeface="楷体_GB2312" pitchFamily="49" charset="-122"/>
              </a:rPr>
              <a:t>I/O</a:t>
            </a:r>
            <a:r>
              <a:rPr lang="zh-CN" altLang="en-US" b="1" smtClean="0">
                <a:latin typeface="楷体_GB2312" pitchFamily="49" charset="-122"/>
                <a:ea typeface="楷体_GB2312" pitchFamily="49" charset="-122"/>
              </a:rPr>
              <a:t>许可位图</a:t>
            </a:r>
            <a:endParaRPr lang="en-US" altLang="zh-CN" b="1" smtClean="0">
              <a:latin typeface="楷体_GB2312" pitchFamily="49" charset="-122"/>
              <a:ea typeface="楷体_GB2312" pitchFamily="49" charset="-122"/>
            </a:endParaRPr>
          </a:p>
        </p:txBody>
      </p:sp>
      <p:sp>
        <p:nvSpPr>
          <p:cNvPr id="87043" name="内容占位符 2"/>
          <p:cNvSpPr>
            <a:spLocks noGrp="1"/>
          </p:cNvSpPr>
          <p:nvPr>
            <p:ph idx="4294967295"/>
          </p:nvPr>
        </p:nvSpPr>
        <p:spPr>
          <a:xfrm>
            <a:off x="468314" y="1196975"/>
            <a:ext cx="8329612" cy="4495800"/>
          </a:xfrm>
        </p:spPr>
        <p:txBody>
          <a:bodyPr/>
          <a:lstStyle/>
          <a:p>
            <a:pPr eaLnBrk="1" hangingPunct="1">
              <a:buFont typeface="Wingdings" panose="05000000000000000000" pitchFamily="2" charset="2"/>
              <a:buChar char="Ø"/>
            </a:pPr>
            <a:r>
              <a:rPr lang="zh-CN" altLang="en-US" b="1" smtClean="0">
                <a:latin typeface="楷体_GB2312" pitchFamily="49" charset="-122"/>
                <a:ea typeface="楷体_GB2312" pitchFamily="49" charset="-122"/>
              </a:rPr>
              <a:t>每个任务的</a:t>
            </a:r>
            <a:r>
              <a:rPr lang="en-US" altLang="zh-CN" b="1" smtClean="0">
                <a:latin typeface="楷体_GB2312" pitchFamily="49" charset="-122"/>
                <a:ea typeface="楷体_GB2312" pitchFamily="49" charset="-122"/>
              </a:rPr>
              <a:t>I/O</a:t>
            </a:r>
            <a:r>
              <a:rPr lang="zh-CN" altLang="en-US" b="1" smtClean="0">
                <a:latin typeface="楷体_GB2312" pitchFamily="49" charset="-122"/>
                <a:ea typeface="楷体_GB2312" pitchFamily="49" charset="-122"/>
              </a:rPr>
              <a:t>许可位图都可以由操作系统来设置。</a:t>
            </a:r>
            <a:r>
              <a:rPr lang="en-US" altLang="zh-CN" b="1" smtClean="0">
                <a:latin typeface="楷体_GB2312" pitchFamily="49" charset="-122"/>
                <a:ea typeface="楷体_GB2312" pitchFamily="49" charset="-122"/>
              </a:rPr>
              <a:t>I/O</a:t>
            </a:r>
            <a:r>
              <a:rPr lang="zh-CN" altLang="en-US" b="1" smtClean="0">
                <a:latin typeface="楷体_GB2312" pitchFamily="49" charset="-122"/>
                <a:ea typeface="楷体_GB2312" pitchFamily="49" charset="-122"/>
              </a:rPr>
              <a:t>许可位图就是一个二进制位串。位串中的每一位对应一个</a:t>
            </a:r>
            <a:r>
              <a:rPr lang="en-US" altLang="zh-CN" b="1" smtClean="0">
                <a:latin typeface="楷体_GB2312" pitchFamily="49" charset="-122"/>
                <a:ea typeface="楷体_GB2312" pitchFamily="49" charset="-122"/>
              </a:rPr>
              <a:t>I/O</a:t>
            </a:r>
            <a:r>
              <a:rPr lang="zh-CN" altLang="en-US" b="1" smtClean="0">
                <a:latin typeface="楷体_GB2312" pitchFamily="49" charset="-122"/>
                <a:ea typeface="楷体_GB2312" pitchFamily="49" charset="-122"/>
              </a:rPr>
              <a:t>地址，位串的第</a:t>
            </a:r>
            <a:r>
              <a:rPr lang="en-US" altLang="zh-CN" b="1" smtClean="0">
                <a:latin typeface="楷体_GB2312" pitchFamily="49" charset="-122"/>
                <a:ea typeface="楷体_GB2312" pitchFamily="49" charset="-122"/>
              </a:rPr>
              <a:t>0</a:t>
            </a:r>
            <a:r>
              <a:rPr lang="zh-CN" altLang="en-US" b="1" smtClean="0">
                <a:latin typeface="楷体_GB2312" pitchFamily="49" charset="-122"/>
                <a:ea typeface="楷体_GB2312" pitchFamily="49" charset="-122"/>
              </a:rPr>
              <a:t>位对应</a:t>
            </a:r>
            <a:r>
              <a:rPr lang="en-US" altLang="zh-CN" b="1" smtClean="0">
                <a:latin typeface="楷体_GB2312" pitchFamily="49" charset="-122"/>
                <a:ea typeface="楷体_GB2312" pitchFamily="49" charset="-122"/>
              </a:rPr>
              <a:t>I/O</a:t>
            </a:r>
            <a:r>
              <a:rPr lang="zh-CN" altLang="en-US" b="1" smtClean="0">
                <a:latin typeface="楷体_GB2312" pitchFamily="49" charset="-122"/>
                <a:ea typeface="楷体_GB2312" pitchFamily="49" charset="-122"/>
              </a:rPr>
              <a:t>地址</a:t>
            </a:r>
            <a:r>
              <a:rPr lang="en-US" altLang="zh-CN" b="1" smtClean="0">
                <a:latin typeface="楷体_GB2312" pitchFamily="49" charset="-122"/>
                <a:ea typeface="楷体_GB2312" pitchFamily="49" charset="-122"/>
              </a:rPr>
              <a:t>0</a:t>
            </a:r>
            <a:r>
              <a:rPr lang="zh-CN" altLang="en-US" b="1" smtClean="0">
                <a:latin typeface="楷体_GB2312" pitchFamily="49" charset="-122"/>
                <a:ea typeface="楷体_GB2312" pitchFamily="49" charset="-122"/>
              </a:rPr>
              <a:t>，位串的第</a:t>
            </a:r>
            <a:r>
              <a:rPr lang="en-US" altLang="zh-CN" b="1" smtClean="0">
                <a:latin typeface="楷体_GB2312" pitchFamily="49" charset="-122"/>
                <a:ea typeface="楷体_GB2312" pitchFamily="49" charset="-122"/>
              </a:rPr>
              <a:t>n</a:t>
            </a:r>
            <a:r>
              <a:rPr lang="zh-CN" altLang="en-US" b="1" smtClean="0">
                <a:latin typeface="楷体_GB2312" pitchFamily="49" charset="-122"/>
                <a:ea typeface="楷体_GB2312" pitchFamily="49" charset="-122"/>
              </a:rPr>
              <a:t>位对应</a:t>
            </a:r>
            <a:r>
              <a:rPr lang="en-US" altLang="zh-CN" b="1" smtClean="0">
                <a:latin typeface="楷体_GB2312" pitchFamily="49" charset="-122"/>
                <a:ea typeface="楷体_GB2312" pitchFamily="49" charset="-122"/>
              </a:rPr>
              <a:t>I/O</a:t>
            </a:r>
            <a:r>
              <a:rPr lang="zh-CN" altLang="en-US" b="1" smtClean="0">
                <a:latin typeface="楷体_GB2312" pitchFamily="49" charset="-122"/>
                <a:ea typeface="楷体_GB2312" pitchFamily="49" charset="-122"/>
              </a:rPr>
              <a:t>地址</a:t>
            </a:r>
            <a:r>
              <a:rPr lang="en-US" altLang="zh-CN" b="1" smtClean="0">
                <a:latin typeface="楷体_GB2312" pitchFamily="49" charset="-122"/>
                <a:ea typeface="楷体_GB2312" pitchFamily="49" charset="-122"/>
              </a:rPr>
              <a:t>n</a:t>
            </a:r>
            <a:r>
              <a:rPr lang="zh-CN" altLang="en-US" b="1" smtClean="0">
                <a:latin typeface="楷体_GB2312" pitchFamily="49" charset="-122"/>
                <a:ea typeface="楷体_GB2312" pitchFamily="49" charset="-122"/>
              </a:rPr>
              <a:t>。如果位串中的第</a:t>
            </a:r>
            <a:r>
              <a:rPr lang="en-US" altLang="zh-CN" b="1" smtClean="0">
                <a:latin typeface="楷体_GB2312" pitchFamily="49" charset="-122"/>
                <a:ea typeface="楷体_GB2312" pitchFamily="49" charset="-122"/>
              </a:rPr>
              <a:t>n</a:t>
            </a:r>
            <a:r>
              <a:rPr lang="zh-CN" altLang="en-US" b="1" smtClean="0">
                <a:latin typeface="楷体_GB2312" pitchFamily="49" charset="-122"/>
                <a:ea typeface="楷体_GB2312" pitchFamily="49" charset="-122"/>
              </a:rPr>
              <a:t>位为</a:t>
            </a:r>
            <a:r>
              <a:rPr lang="en-US" altLang="zh-CN" b="1" smtClean="0">
                <a:latin typeface="楷体_GB2312" pitchFamily="49" charset="-122"/>
                <a:ea typeface="楷体_GB2312" pitchFamily="49" charset="-122"/>
              </a:rPr>
              <a:t>0</a:t>
            </a:r>
            <a:r>
              <a:rPr lang="zh-CN" altLang="en-US" b="1" smtClean="0">
                <a:latin typeface="楷体_GB2312" pitchFamily="49" charset="-122"/>
                <a:ea typeface="楷体_GB2312" pitchFamily="49" charset="-122"/>
              </a:rPr>
              <a:t>，那么</a:t>
            </a:r>
            <a:r>
              <a:rPr lang="en-US" altLang="zh-CN" b="1" smtClean="0">
                <a:latin typeface="楷体_GB2312" pitchFamily="49" charset="-122"/>
                <a:ea typeface="楷体_GB2312" pitchFamily="49" charset="-122"/>
              </a:rPr>
              <a:t>I/O</a:t>
            </a:r>
            <a:r>
              <a:rPr lang="zh-CN" altLang="en-US" b="1" smtClean="0">
                <a:latin typeface="楷体_GB2312" pitchFamily="49" charset="-122"/>
                <a:ea typeface="楷体_GB2312" pitchFamily="49" charset="-122"/>
              </a:rPr>
              <a:t>地址</a:t>
            </a:r>
            <a:r>
              <a:rPr lang="en-US" altLang="zh-CN" b="1" smtClean="0">
                <a:latin typeface="楷体_GB2312" pitchFamily="49" charset="-122"/>
                <a:ea typeface="楷体_GB2312" pitchFamily="49" charset="-122"/>
              </a:rPr>
              <a:t>n</a:t>
            </a:r>
            <a:r>
              <a:rPr lang="zh-CN" altLang="en-US" b="1" smtClean="0">
                <a:latin typeface="楷体_GB2312" pitchFamily="49" charset="-122"/>
                <a:ea typeface="楷体_GB2312" pitchFamily="49" charset="-122"/>
              </a:rPr>
              <a:t>就可以由任何特权级的程序访问；如果第</a:t>
            </a:r>
            <a:r>
              <a:rPr lang="en-US" altLang="zh-CN" b="1" smtClean="0">
                <a:latin typeface="楷体_GB2312" pitchFamily="49" charset="-122"/>
                <a:ea typeface="楷体_GB2312" pitchFamily="49" charset="-122"/>
              </a:rPr>
              <a:t>n</a:t>
            </a:r>
            <a:r>
              <a:rPr lang="zh-CN" altLang="en-US" b="1" smtClean="0">
                <a:latin typeface="楷体_GB2312" pitchFamily="49" charset="-122"/>
                <a:ea typeface="楷体_GB2312" pitchFamily="49" charset="-122"/>
              </a:rPr>
              <a:t>位为</a:t>
            </a:r>
            <a:r>
              <a:rPr lang="en-US" altLang="zh-CN" b="1" smtClean="0">
                <a:latin typeface="楷体_GB2312" pitchFamily="49" charset="-122"/>
                <a:ea typeface="楷体_GB2312" pitchFamily="49" charset="-122"/>
              </a:rPr>
              <a:t>1</a:t>
            </a:r>
            <a:r>
              <a:rPr lang="zh-CN" altLang="en-US" b="1" smtClean="0">
                <a:latin typeface="楷体_GB2312" pitchFamily="49" charset="-122"/>
                <a:ea typeface="楷体_GB2312" pitchFamily="49" charset="-122"/>
              </a:rPr>
              <a:t>，</a:t>
            </a:r>
            <a:r>
              <a:rPr lang="en-US" altLang="zh-CN" b="1" smtClean="0">
                <a:latin typeface="楷体_GB2312" pitchFamily="49" charset="-122"/>
                <a:ea typeface="楷体_GB2312" pitchFamily="49" charset="-122"/>
              </a:rPr>
              <a:t>I/O</a:t>
            </a:r>
            <a:r>
              <a:rPr lang="zh-CN" altLang="en-US" b="1" smtClean="0">
                <a:latin typeface="楷体_GB2312" pitchFamily="49" charset="-122"/>
                <a:ea typeface="楷体_GB2312" pitchFamily="49" charset="-122"/>
              </a:rPr>
              <a:t>地址</a:t>
            </a:r>
            <a:r>
              <a:rPr lang="en-US" altLang="zh-CN" b="1" smtClean="0">
                <a:latin typeface="楷体_GB2312" pitchFamily="49" charset="-122"/>
                <a:ea typeface="楷体_GB2312" pitchFamily="49" charset="-122"/>
              </a:rPr>
              <a:t>n</a:t>
            </a:r>
            <a:r>
              <a:rPr lang="zh-CN" altLang="en-US" b="1" smtClean="0">
                <a:latin typeface="楷体_GB2312" pitchFamily="49" charset="-122"/>
                <a:ea typeface="楷体_GB2312" pitchFamily="49" charset="-122"/>
              </a:rPr>
              <a:t>只能由在</a:t>
            </a:r>
            <a:r>
              <a:rPr lang="en-US" altLang="zh-CN" b="1" smtClean="0">
                <a:latin typeface="楷体_GB2312" pitchFamily="49" charset="-122"/>
                <a:ea typeface="楷体_GB2312" pitchFamily="49" charset="-122"/>
              </a:rPr>
              <a:t>IOPL</a:t>
            </a:r>
            <a:r>
              <a:rPr lang="zh-CN" altLang="en-US" b="1" smtClean="0">
                <a:latin typeface="楷体_GB2312" pitchFamily="49" charset="-122"/>
                <a:ea typeface="楷体_GB2312" pitchFamily="49" charset="-122"/>
              </a:rPr>
              <a:t>特权级或更高特权级运行的程序访问。如果低于</a:t>
            </a:r>
            <a:r>
              <a:rPr lang="en-US" altLang="zh-CN" b="1" smtClean="0">
                <a:latin typeface="楷体_GB2312" pitchFamily="49" charset="-122"/>
                <a:ea typeface="楷体_GB2312" pitchFamily="49" charset="-122"/>
              </a:rPr>
              <a:t>IOPL</a:t>
            </a:r>
            <a:r>
              <a:rPr lang="zh-CN" altLang="en-US" b="1" smtClean="0">
                <a:latin typeface="楷体_GB2312" pitchFamily="49" charset="-122"/>
                <a:ea typeface="楷体_GB2312" pitchFamily="49" charset="-122"/>
              </a:rPr>
              <a:t>特权级的程序访问许可位为</a:t>
            </a:r>
            <a:r>
              <a:rPr lang="en-US" altLang="zh-CN" b="1" smtClean="0">
                <a:latin typeface="楷体_GB2312" pitchFamily="49" charset="-122"/>
                <a:ea typeface="楷体_GB2312" pitchFamily="49" charset="-122"/>
              </a:rPr>
              <a:t>1</a:t>
            </a:r>
            <a:r>
              <a:rPr lang="zh-CN" altLang="en-US" b="1" smtClean="0">
                <a:latin typeface="楷体_GB2312" pitchFamily="49" charset="-122"/>
                <a:ea typeface="楷体_GB2312" pitchFamily="49" charset="-122"/>
              </a:rPr>
              <a:t>的</a:t>
            </a:r>
            <a:r>
              <a:rPr lang="en-US" altLang="zh-CN" b="1" smtClean="0">
                <a:latin typeface="楷体_GB2312" pitchFamily="49" charset="-122"/>
                <a:ea typeface="楷体_GB2312" pitchFamily="49" charset="-122"/>
              </a:rPr>
              <a:t>I/O</a:t>
            </a:r>
            <a:r>
              <a:rPr lang="zh-CN" altLang="en-US" b="1" smtClean="0">
                <a:latin typeface="楷体_GB2312" pitchFamily="49" charset="-122"/>
                <a:ea typeface="楷体_GB2312" pitchFamily="49" charset="-122"/>
              </a:rPr>
              <a:t>地址，那么将引起通用保护异常。</a:t>
            </a:r>
            <a:endParaRPr lang="en-US" altLang="zh-CN" b="1" smtClean="0">
              <a:latin typeface="楷体_GB2312" pitchFamily="49" charset="-122"/>
              <a:ea typeface="楷体_GB2312" pitchFamily="49" charset="-122"/>
            </a:endParaRPr>
          </a:p>
          <a:p>
            <a:pPr eaLnBrk="1" hangingPunct="1">
              <a:buFont typeface="Wingdings" panose="05000000000000000000" pitchFamily="2" charset="2"/>
              <a:buChar char="Ø"/>
            </a:pPr>
            <a:r>
              <a:rPr lang="en-US" altLang="zh-CN" b="1" smtClean="0">
                <a:latin typeface="楷体_GB2312" pitchFamily="49" charset="-122"/>
                <a:ea typeface="楷体_GB2312" pitchFamily="49" charset="-122"/>
              </a:rPr>
              <a:t>I/O</a:t>
            </a:r>
            <a:r>
              <a:rPr lang="zh-CN" altLang="en-US" b="1" smtClean="0">
                <a:latin typeface="楷体_GB2312" pitchFamily="49" charset="-122"/>
                <a:ea typeface="楷体_GB2312" pitchFamily="49" charset="-122"/>
              </a:rPr>
              <a:t>许可位图的格式如图 </a:t>
            </a:r>
            <a:r>
              <a:rPr lang="en-US" altLang="zh-CN" b="1" smtClean="0">
                <a:latin typeface="楷体_GB2312" pitchFamily="49" charset="-122"/>
                <a:ea typeface="楷体_GB2312" pitchFamily="49" charset="-122"/>
              </a:rPr>
              <a:t>2‑38 </a:t>
            </a:r>
            <a:r>
              <a:rPr lang="zh-CN" altLang="en-US" b="1" smtClean="0">
                <a:latin typeface="楷体_GB2312" pitchFamily="49" charset="-122"/>
                <a:ea typeface="楷体_GB2312" pitchFamily="49" charset="-122"/>
              </a:rPr>
              <a:t>所示。</a:t>
            </a:r>
          </a:p>
        </p:txBody>
      </p:sp>
    </p:spTree>
    <p:extLst>
      <p:ext uri="{BB962C8B-B14F-4D97-AF65-F5344CB8AC3E}">
        <p14:creationId xmlns:p14="http://schemas.microsoft.com/office/powerpoint/2010/main" val="4099348823"/>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zh-CN" altLang="en-US" sz="3600" smtClean="0"/>
              <a:t>键盘缓冲区</a:t>
            </a:r>
          </a:p>
        </p:txBody>
      </p:sp>
      <p:sp>
        <p:nvSpPr>
          <p:cNvPr id="79875" name="Rectangle 3"/>
          <p:cNvSpPr>
            <a:spLocks noGrp="1" noChangeArrowheads="1"/>
          </p:cNvSpPr>
          <p:nvPr>
            <p:ph type="body" idx="1"/>
          </p:nvPr>
        </p:nvSpPr>
        <p:spPr>
          <a:xfrm>
            <a:off x="476250" y="1538288"/>
            <a:ext cx="8213725" cy="4379912"/>
          </a:xfrm>
        </p:spPr>
        <p:txBody>
          <a:bodyPr/>
          <a:lstStyle/>
          <a:p>
            <a:pPr eaLnBrk="1" hangingPunct="1"/>
            <a:r>
              <a:rPr lang="zh-CN" altLang="en-US" smtClean="0">
                <a:latin typeface="Times New Roman" panose="02020603050405020304" pitchFamily="18" charset="0"/>
              </a:rPr>
              <a:t>中断服务程序与子程序之间传递参数</a:t>
            </a:r>
          </a:p>
          <a:p>
            <a:pPr eaLnBrk="1" hangingPunct="1"/>
            <a:r>
              <a:rPr lang="zh-CN" altLang="en-US" smtClean="0">
                <a:latin typeface="Times New Roman" panose="02020603050405020304" pitchFamily="18" charset="0"/>
              </a:rPr>
              <a:t>先进先出循环队列</a:t>
            </a:r>
          </a:p>
          <a:p>
            <a:pPr lvl="1" eaLnBrk="1" hangingPunct="1"/>
            <a:r>
              <a:rPr lang="zh-CN" altLang="en-US" smtClean="0">
                <a:latin typeface="Times New Roman" panose="02020603050405020304" pitchFamily="18" charset="0"/>
                <a:hlinkClick r:id="rId2" action="ppaction://hlinksldjump"/>
              </a:rPr>
              <a:t>队列空</a:t>
            </a:r>
            <a:endParaRPr lang="zh-CN" altLang="en-US" smtClean="0">
              <a:latin typeface="Times New Roman" panose="02020603050405020304" pitchFamily="18" charset="0"/>
            </a:endParaRPr>
          </a:p>
          <a:p>
            <a:pPr lvl="1" eaLnBrk="1" hangingPunct="1"/>
            <a:r>
              <a:rPr lang="zh-CN" altLang="en-US" smtClean="0">
                <a:latin typeface="Times New Roman" panose="02020603050405020304" pitchFamily="18" charset="0"/>
                <a:hlinkClick r:id="rId3" action="ppaction://hlinksldjump"/>
              </a:rPr>
              <a:t>进队列</a:t>
            </a:r>
            <a:endParaRPr lang="zh-CN" altLang="en-US" smtClean="0">
              <a:latin typeface="Times New Roman" panose="02020603050405020304" pitchFamily="18" charset="0"/>
            </a:endParaRPr>
          </a:p>
          <a:p>
            <a:pPr lvl="1" eaLnBrk="1" hangingPunct="1"/>
            <a:r>
              <a:rPr lang="zh-CN" altLang="en-US" smtClean="0">
                <a:latin typeface="Times New Roman" panose="02020603050405020304" pitchFamily="18" charset="0"/>
                <a:hlinkClick r:id="rId4" action="ppaction://hlinksldjump"/>
              </a:rPr>
              <a:t>出队列</a:t>
            </a:r>
            <a:endParaRPr lang="zh-CN" altLang="en-US" smtClean="0">
              <a:latin typeface="Times New Roman" panose="02020603050405020304" pitchFamily="18" charset="0"/>
            </a:endParaRPr>
          </a:p>
          <a:p>
            <a:pPr lvl="1" eaLnBrk="1" hangingPunct="1"/>
            <a:r>
              <a:rPr lang="zh-CN" altLang="en-US" smtClean="0">
                <a:latin typeface="Times New Roman" panose="02020603050405020304" pitchFamily="18" charset="0"/>
                <a:hlinkClick r:id="rId5" action="ppaction://hlinksldjump"/>
              </a:rPr>
              <a:t>队列满</a:t>
            </a:r>
            <a:endParaRPr lang="zh-CN" altLang="en-US" smtClean="0">
              <a:latin typeface="Times New Roman" panose="02020603050405020304" pitchFamily="18" charset="0"/>
            </a:endParaRPr>
          </a:p>
        </p:txBody>
      </p:sp>
      <p:pic>
        <p:nvPicPr>
          <p:cNvPr id="79876" name="Picture 4" descr="KEYBORD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2900" y="301625"/>
            <a:ext cx="8223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7" name="Picture 5" descr="54">
            <a:hlinkClick r:id="" action="ppaction://hlinkshowjump?jump=nextslide"/>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8" name="Picture 6" descr="55">
            <a:hlinkClick r:id="" action="ppaction://hlinkshowjump?jump=previousslide"/>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39623" name="Group 7"/>
          <p:cNvGraphicFramePr>
            <a:graphicFrameLocks noGrp="1"/>
          </p:cNvGraphicFramePr>
          <p:nvPr/>
        </p:nvGraphicFramePr>
        <p:xfrm>
          <a:off x="3792538" y="2606675"/>
          <a:ext cx="2663825" cy="3717927"/>
        </p:xfrm>
        <a:graphic>
          <a:graphicData uri="http://schemas.openxmlformats.org/drawingml/2006/table">
            <a:tbl>
              <a:tblPr/>
              <a:tblGrid>
                <a:gridCol w="1868487"/>
                <a:gridCol w="795338"/>
              </a:tblGrid>
              <a:tr h="522288">
                <a:tc>
                  <a:txBody>
                    <a:bodyPr/>
                    <a:lstStyle>
                      <a:lvl1pPr algn="just"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宋体" panose="02010600030101010101" pitchFamily="2" charset="-122"/>
                        </a:defRPr>
                      </a:lvl1pPr>
                      <a:lvl2pPr marL="742950" indent="-285750" algn="just" eaLnBrk="0" hangingPunct="0">
                        <a:spcBef>
                          <a:spcPct val="20000"/>
                        </a:spcBef>
                        <a:buClr>
                          <a:schemeClr val="hlink"/>
                        </a:buClr>
                        <a:buSzPct val="55000"/>
                        <a:buFont typeface="Wingdings" panose="05000000000000000000" pitchFamily="2" charset="2"/>
                        <a:defRPr kumimoji="1" sz="2400" b="1">
                          <a:solidFill>
                            <a:schemeClr val="tx1"/>
                          </a:solidFill>
                          <a:latin typeface="Tahoma" panose="020B0604030504040204" pitchFamily="34" charset="0"/>
                          <a:ea typeface="宋体" panose="02010600030101010101" pitchFamily="2" charset="-122"/>
                        </a:defRPr>
                      </a:lvl2pPr>
                      <a:lvl3pPr marL="1143000" indent="-228600" algn="just" eaLnBrk="0" hangingPunct="0">
                        <a:spcBef>
                          <a:spcPct val="20000"/>
                        </a:spcBef>
                        <a:buClr>
                          <a:schemeClr val="folHlink"/>
                        </a:buClr>
                        <a:buSzPct val="50000"/>
                        <a:buFont typeface="Wingdings" panose="05000000000000000000" pitchFamily="2" charset="2"/>
                        <a:defRPr kumimoji="1" sz="2000" b="1">
                          <a:solidFill>
                            <a:schemeClr val="tx1"/>
                          </a:solidFill>
                          <a:latin typeface="Tahoma" panose="020B0604030504040204" pitchFamily="34" charset="0"/>
                          <a:ea typeface="宋体" panose="02010600030101010101" pitchFamily="2" charset="-122"/>
                        </a:defRPr>
                      </a:lvl3pPr>
                      <a:lvl4pPr marL="1600200" indent="-228600" algn="just" eaLnBrk="0" hangingPunct="0">
                        <a:spcBef>
                          <a:spcPct val="20000"/>
                        </a:spcBef>
                        <a:buClr>
                          <a:schemeClr val="accent2"/>
                        </a:buClr>
                        <a:buSzPct val="5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just" eaLnBrk="0" hangingPunct="0">
                        <a:spcBef>
                          <a:spcPct val="20000"/>
                        </a:spcBef>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2800" b="1" i="0" u="none" strike="noStrike" cap="none" normalizeH="0" baseline="0" smtClean="0">
                          <a:ln>
                            <a:noFill/>
                          </a:ln>
                          <a:solidFill>
                            <a:schemeClr val="hlink"/>
                          </a:solidFill>
                          <a:effectLst/>
                          <a:latin typeface="Times New Roman" panose="02020603050405020304" pitchFamily="18" charset="0"/>
                          <a:ea typeface="宋体" panose="02010600030101010101" pitchFamily="2" charset="-122"/>
                        </a:rPr>
                        <a:t>buffer</a:t>
                      </a:r>
                    </a:p>
                  </a:txBody>
                  <a:tcPr horzOverflow="overflow">
                    <a:lnL>
                      <a:noFill/>
                    </a:lnL>
                    <a:lnR>
                      <a:noFill/>
                    </a:lnR>
                    <a:lnT>
                      <a:noFill/>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just"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宋体" panose="02010600030101010101" pitchFamily="2" charset="-122"/>
                        </a:defRPr>
                      </a:lvl1pPr>
                      <a:lvl2pPr marL="742950" indent="-285750" algn="just" eaLnBrk="0" hangingPunct="0">
                        <a:spcBef>
                          <a:spcPct val="20000"/>
                        </a:spcBef>
                        <a:buClr>
                          <a:schemeClr val="hlink"/>
                        </a:buClr>
                        <a:buSzPct val="55000"/>
                        <a:buFont typeface="Wingdings" panose="05000000000000000000" pitchFamily="2" charset="2"/>
                        <a:defRPr kumimoji="1" sz="2400" b="1">
                          <a:solidFill>
                            <a:schemeClr val="tx1"/>
                          </a:solidFill>
                          <a:latin typeface="Tahoma" panose="020B0604030504040204" pitchFamily="34" charset="0"/>
                          <a:ea typeface="宋体" panose="02010600030101010101" pitchFamily="2" charset="-122"/>
                        </a:defRPr>
                      </a:lvl2pPr>
                      <a:lvl3pPr marL="1143000" indent="-228600" algn="just" eaLnBrk="0" hangingPunct="0">
                        <a:spcBef>
                          <a:spcPct val="20000"/>
                        </a:spcBef>
                        <a:buClr>
                          <a:schemeClr val="folHlink"/>
                        </a:buClr>
                        <a:buSzPct val="50000"/>
                        <a:buFont typeface="Wingdings" panose="05000000000000000000" pitchFamily="2" charset="2"/>
                        <a:defRPr kumimoji="1" sz="2000" b="1">
                          <a:solidFill>
                            <a:schemeClr val="tx1"/>
                          </a:solidFill>
                          <a:latin typeface="Tahoma" panose="020B0604030504040204" pitchFamily="34" charset="0"/>
                          <a:ea typeface="宋体" panose="02010600030101010101" pitchFamily="2" charset="-122"/>
                        </a:defRPr>
                      </a:lvl3pPr>
                      <a:lvl4pPr marL="1600200" indent="-228600" algn="just" eaLnBrk="0" hangingPunct="0">
                        <a:spcBef>
                          <a:spcPct val="20000"/>
                        </a:spcBef>
                        <a:buClr>
                          <a:schemeClr val="accent2"/>
                        </a:buClr>
                        <a:buSzPct val="5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just" eaLnBrk="0" hangingPunct="0">
                        <a:spcBef>
                          <a:spcPct val="20000"/>
                        </a:spcBef>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1" lang="zh-CN" altLang="zh-CN" sz="2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a:noFill/>
                    </a:lnL>
                    <a:lnR>
                      <a:noFill/>
                    </a:lnR>
                    <a:lnT>
                      <a:noFill/>
                    </a:lnT>
                    <a:lnB>
                      <a:noFill/>
                    </a:lnB>
                    <a:lnTlToBr>
                      <a:noFill/>
                    </a:lnTlToBr>
                    <a:lnBlToTr>
                      <a:noFill/>
                    </a:lnBlToTr>
                    <a:noFill/>
                  </a:tcPr>
                </a:tc>
              </a:tr>
              <a:tr h="550863">
                <a:tc>
                  <a:txBody>
                    <a:bodyPr/>
                    <a:lstStyle>
                      <a:lvl1pPr algn="just"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宋体" panose="02010600030101010101" pitchFamily="2" charset="-122"/>
                        </a:defRPr>
                      </a:lvl1pPr>
                      <a:lvl2pPr marL="742950" indent="-285750" algn="just" eaLnBrk="0" hangingPunct="0">
                        <a:spcBef>
                          <a:spcPct val="20000"/>
                        </a:spcBef>
                        <a:buClr>
                          <a:schemeClr val="hlink"/>
                        </a:buClr>
                        <a:buSzPct val="55000"/>
                        <a:buFont typeface="Wingdings" panose="05000000000000000000" pitchFamily="2" charset="2"/>
                        <a:defRPr kumimoji="1" sz="2400" b="1">
                          <a:solidFill>
                            <a:schemeClr val="tx1"/>
                          </a:solidFill>
                          <a:latin typeface="Tahoma" panose="020B0604030504040204" pitchFamily="34" charset="0"/>
                          <a:ea typeface="宋体" panose="02010600030101010101" pitchFamily="2" charset="-122"/>
                        </a:defRPr>
                      </a:lvl2pPr>
                      <a:lvl3pPr marL="1143000" indent="-228600" algn="just" eaLnBrk="0" hangingPunct="0">
                        <a:spcBef>
                          <a:spcPct val="20000"/>
                        </a:spcBef>
                        <a:buClr>
                          <a:schemeClr val="folHlink"/>
                        </a:buClr>
                        <a:buSzPct val="50000"/>
                        <a:buFont typeface="Wingdings" panose="05000000000000000000" pitchFamily="2" charset="2"/>
                        <a:defRPr kumimoji="1" sz="2000" b="1">
                          <a:solidFill>
                            <a:schemeClr val="tx1"/>
                          </a:solidFill>
                          <a:latin typeface="Tahoma" panose="020B0604030504040204" pitchFamily="34" charset="0"/>
                          <a:ea typeface="宋体" panose="02010600030101010101" pitchFamily="2" charset="-122"/>
                        </a:defRPr>
                      </a:lvl3pPr>
                      <a:lvl4pPr marL="1600200" indent="-228600" algn="just" eaLnBrk="0" hangingPunct="0">
                        <a:spcBef>
                          <a:spcPct val="20000"/>
                        </a:spcBef>
                        <a:buClr>
                          <a:schemeClr val="accent2"/>
                        </a:buClr>
                        <a:buSzPct val="5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just" eaLnBrk="0" hangingPunct="0">
                        <a:spcBef>
                          <a:spcPct val="20000"/>
                        </a:spcBef>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1" lang="zh-CN" altLang="zh-CN" sz="2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66FFFF"/>
                    </a:solidFill>
                  </a:tcPr>
                </a:tc>
                <a:tc>
                  <a:txBody>
                    <a:bodyPr/>
                    <a:lstStyle>
                      <a:lvl1pPr algn="just"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宋体" panose="02010600030101010101" pitchFamily="2" charset="-122"/>
                        </a:defRPr>
                      </a:lvl1pPr>
                      <a:lvl2pPr marL="742950" indent="-285750" algn="just" eaLnBrk="0" hangingPunct="0">
                        <a:spcBef>
                          <a:spcPct val="20000"/>
                        </a:spcBef>
                        <a:buClr>
                          <a:schemeClr val="hlink"/>
                        </a:buClr>
                        <a:buSzPct val="55000"/>
                        <a:buFont typeface="Wingdings" panose="05000000000000000000" pitchFamily="2" charset="2"/>
                        <a:defRPr kumimoji="1" sz="2400" b="1">
                          <a:solidFill>
                            <a:schemeClr val="tx1"/>
                          </a:solidFill>
                          <a:latin typeface="Tahoma" panose="020B0604030504040204" pitchFamily="34" charset="0"/>
                          <a:ea typeface="宋体" panose="02010600030101010101" pitchFamily="2" charset="-122"/>
                        </a:defRPr>
                      </a:lvl2pPr>
                      <a:lvl3pPr marL="1143000" indent="-228600" algn="just" eaLnBrk="0" hangingPunct="0">
                        <a:spcBef>
                          <a:spcPct val="20000"/>
                        </a:spcBef>
                        <a:buClr>
                          <a:schemeClr val="folHlink"/>
                        </a:buClr>
                        <a:buSzPct val="50000"/>
                        <a:buFont typeface="Wingdings" panose="05000000000000000000" pitchFamily="2" charset="2"/>
                        <a:defRPr kumimoji="1" sz="2000" b="1">
                          <a:solidFill>
                            <a:schemeClr val="tx1"/>
                          </a:solidFill>
                          <a:latin typeface="Tahoma" panose="020B0604030504040204" pitchFamily="34" charset="0"/>
                          <a:ea typeface="宋体" panose="02010600030101010101" pitchFamily="2" charset="-122"/>
                        </a:defRPr>
                      </a:lvl3pPr>
                      <a:lvl4pPr marL="1600200" indent="-228600" algn="just" eaLnBrk="0" hangingPunct="0">
                        <a:spcBef>
                          <a:spcPct val="20000"/>
                        </a:spcBef>
                        <a:buClr>
                          <a:schemeClr val="accent2"/>
                        </a:buClr>
                        <a:buSzPct val="5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just" eaLnBrk="0" hangingPunct="0">
                        <a:spcBef>
                          <a:spcPct val="20000"/>
                        </a:spcBef>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0</a:t>
                      </a:r>
                    </a:p>
                  </a:txBody>
                  <a:tcPr horzOverflow="overflow">
                    <a:lnL w="28575" cap="flat" cmpd="sng" algn="ctr">
                      <a:solidFill>
                        <a:schemeClr val="tx1"/>
                      </a:solidFill>
                      <a:prstDash val="solid"/>
                      <a:miter lim="800000"/>
                      <a:headEnd type="none" w="med" len="med"/>
                      <a:tailEnd type="none" w="med" len="med"/>
                    </a:lnL>
                    <a:lnR>
                      <a:noFill/>
                    </a:lnR>
                    <a:lnT>
                      <a:noFill/>
                    </a:lnT>
                    <a:lnB>
                      <a:noFill/>
                    </a:lnB>
                    <a:lnTlToBr>
                      <a:noFill/>
                    </a:lnTlToBr>
                    <a:lnBlToTr>
                      <a:noFill/>
                    </a:lnBlToTr>
                    <a:noFill/>
                  </a:tcPr>
                </a:tc>
              </a:tr>
              <a:tr h="522288">
                <a:tc>
                  <a:txBody>
                    <a:bodyPr/>
                    <a:lstStyle>
                      <a:lvl1pPr algn="just"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宋体" panose="02010600030101010101" pitchFamily="2" charset="-122"/>
                        </a:defRPr>
                      </a:lvl1pPr>
                      <a:lvl2pPr marL="742950" indent="-285750" algn="just" eaLnBrk="0" hangingPunct="0">
                        <a:spcBef>
                          <a:spcPct val="20000"/>
                        </a:spcBef>
                        <a:buClr>
                          <a:schemeClr val="hlink"/>
                        </a:buClr>
                        <a:buSzPct val="55000"/>
                        <a:buFont typeface="Wingdings" panose="05000000000000000000" pitchFamily="2" charset="2"/>
                        <a:defRPr kumimoji="1" sz="2400" b="1">
                          <a:solidFill>
                            <a:schemeClr val="tx1"/>
                          </a:solidFill>
                          <a:latin typeface="Tahoma" panose="020B0604030504040204" pitchFamily="34" charset="0"/>
                          <a:ea typeface="宋体" panose="02010600030101010101" pitchFamily="2" charset="-122"/>
                        </a:defRPr>
                      </a:lvl2pPr>
                      <a:lvl3pPr marL="1143000" indent="-228600" algn="just" eaLnBrk="0" hangingPunct="0">
                        <a:spcBef>
                          <a:spcPct val="20000"/>
                        </a:spcBef>
                        <a:buClr>
                          <a:schemeClr val="folHlink"/>
                        </a:buClr>
                        <a:buSzPct val="50000"/>
                        <a:buFont typeface="Wingdings" panose="05000000000000000000" pitchFamily="2" charset="2"/>
                        <a:defRPr kumimoji="1" sz="2000" b="1">
                          <a:solidFill>
                            <a:schemeClr val="tx1"/>
                          </a:solidFill>
                          <a:latin typeface="Tahoma" panose="020B0604030504040204" pitchFamily="34" charset="0"/>
                          <a:ea typeface="宋体" panose="02010600030101010101" pitchFamily="2" charset="-122"/>
                        </a:defRPr>
                      </a:lvl3pPr>
                      <a:lvl4pPr marL="1600200" indent="-228600" algn="just" eaLnBrk="0" hangingPunct="0">
                        <a:spcBef>
                          <a:spcPct val="20000"/>
                        </a:spcBef>
                        <a:buClr>
                          <a:schemeClr val="accent2"/>
                        </a:buClr>
                        <a:buSzPct val="5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just" eaLnBrk="0" hangingPunct="0">
                        <a:spcBef>
                          <a:spcPct val="20000"/>
                        </a:spcBef>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1" lang="zh-CN" altLang="zh-CN" sz="2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66FFFF"/>
                    </a:solidFill>
                  </a:tcPr>
                </a:tc>
                <a:tc>
                  <a:txBody>
                    <a:bodyPr/>
                    <a:lstStyle>
                      <a:lvl1pPr algn="just"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宋体" panose="02010600030101010101" pitchFamily="2" charset="-122"/>
                        </a:defRPr>
                      </a:lvl1pPr>
                      <a:lvl2pPr marL="742950" indent="-285750" algn="just" eaLnBrk="0" hangingPunct="0">
                        <a:spcBef>
                          <a:spcPct val="20000"/>
                        </a:spcBef>
                        <a:buClr>
                          <a:schemeClr val="hlink"/>
                        </a:buClr>
                        <a:buSzPct val="55000"/>
                        <a:buFont typeface="Wingdings" panose="05000000000000000000" pitchFamily="2" charset="2"/>
                        <a:defRPr kumimoji="1" sz="2400" b="1">
                          <a:solidFill>
                            <a:schemeClr val="tx1"/>
                          </a:solidFill>
                          <a:latin typeface="Tahoma" panose="020B0604030504040204" pitchFamily="34" charset="0"/>
                          <a:ea typeface="宋体" panose="02010600030101010101" pitchFamily="2" charset="-122"/>
                        </a:defRPr>
                      </a:lvl2pPr>
                      <a:lvl3pPr marL="1143000" indent="-228600" algn="just" eaLnBrk="0" hangingPunct="0">
                        <a:spcBef>
                          <a:spcPct val="20000"/>
                        </a:spcBef>
                        <a:buClr>
                          <a:schemeClr val="folHlink"/>
                        </a:buClr>
                        <a:buSzPct val="50000"/>
                        <a:buFont typeface="Wingdings" panose="05000000000000000000" pitchFamily="2" charset="2"/>
                        <a:defRPr kumimoji="1" sz="2000" b="1">
                          <a:solidFill>
                            <a:schemeClr val="tx1"/>
                          </a:solidFill>
                          <a:latin typeface="Tahoma" panose="020B0604030504040204" pitchFamily="34" charset="0"/>
                          <a:ea typeface="宋体" panose="02010600030101010101" pitchFamily="2" charset="-122"/>
                        </a:defRPr>
                      </a:lvl3pPr>
                      <a:lvl4pPr marL="1600200" indent="-228600" algn="just" eaLnBrk="0" hangingPunct="0">
                        <a:spcBef>
                          <a:spcPct val="20000"/>
                        </a:spcBef>
                        <a:buClr>
                          <a:schemeClr val="accent2"/>
                        </a:buClr>
                        <a:buSzPct val="5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just" eaLnBrk="0" hangingPunct="0">
                        <a:spcBef>
                          <a:spcPct val="20000"/>
                        </a:spcBef>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1</a:t>
                      </a:r>
                    </a:p>
                  </a:txBody>
                  <a:tcPr horzOverflow="overflow">
                    <a:lnL w="28575" cap="flat" cmpd="sng" algn="ctr">
                      <a:solidFill>
                        <a:schemeClr val="tx1"/>
                      </a:solidFill>
                      <a:prstDash val="solid"/>
                      <a:miter lim="800000"/>
                      <a:headEnd type="none" w="med" len="med"/>
                      <a:tailEnd type="none" w="med" len="med"/>
                    </a:lnL>
                    <a:lnR>
                      <a:noFill/>
                    </a:lnR>
                    <a:lnT>
                      <a:noFill/>
                    </a:lnT>
                    <a:lnB>
                      <a:noFill/>
                    </a:lnB>
                    <a:lnTlToBr>
                      <a:noFill/>
                    </a:lnTlToBr>
                    <a:lnBlToTr>
                      <a:noFill/>
                    </a:lnBlToTr>
                    <a:noFill/>
                  </a:tcPr>
                </a:tc>
              </a:tr>
              <a:tr h="522288">
                <a:tc>
                  <a:txBody>
                    <a:bodyPr/>
                    <a:lstStyle>
                      <a:lvl1pPr algn="just"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宋体" panose="02010600030101010101" pitchFamily="2" charset="-122"/>
                        </a:defRPr>
                      </a:lvl1pPr>
                      <a:lvl2pPr marL="742950" indent="-285750" algn="just" eaLnBrk="0" hangingPunct="0">
                        <a:spcBef>
                          <a:spcPct val="20000"/>
                        </a:spcBef>
                        <a:buClr>
                          <a:schemeClr val="hlink"/>
                        </a:buClr>
                        <a:buSzPct val="55000"/>
                        <a:buFont typeface="Wingdings" panose="05000000000000000000" pitchFamily="2" charset="2"/>
                        <a:defRPr kumimoji="1" sz="2400" b="1">
                          <a:solidFill>
                            <a:schemeClr val="tx1"/>
                          </a:solidFill>
                          <a:latin typeface="Tahoma" panose="020B0604030504040204" pitchFamily="34" charset="0"/>
                          <a:ea typeface="宋体" panose="02010600030101010101" pitchFamily="2" charset="-122"/>
                        </a:defRPr>
                      </a:lvl2pPr>
                      <a:lvl3pPr marL="1143000" indent="-228600" algn="just" eaLnBrk="0" hangingPunct="0">
                        <a:spcBef>
                          <a:spcPct val="20000"/>
                        </a:spcBef>
                        <a:buClr>
                          <a:schemeClr val="folHlink"/>
                        </a:buClr>
                        <a:buSzPct val="50000"/>
                        <a:buFont typeface="Wingdings" panose="05000000000000000000" pitchFamily="2" charset="2"/>
                        <a:defRPr kumimoji="1" sz="2000" b="1">
                          <a:solidFill>
                            <a:schemeClr val="tx1"/>
                          </a:solidFill>
                          <a:latin typeface="Tahoma" panose="020B0604030504040204" pitchFamily="34" charset="0"/>
                          <a:ea typeface="宋体" panose="02010600030101010101" pitchFamily="2" charset="-122"/>
                        </a:defRPr>
                      </a:lvl3pPr>
                      <a:lvl4pPr marL="1600200" indent="-228600" algn="just" eaLnBrk="0" hangingPunct="0">
                        <a:spcBef>
                          <a:spcPct val="20000"/>
                        </a:spcBef>
                        <a:buClr>
                          <a:schemeClr val="accent2"/>
                        </a:buClr>
                        <a:buSzPct val="5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just" eaLnBrk="0" hangingPunct="0">
                        <a:spcBef>
                          <a:spcPct val="20000"/>
                        </a:spcBef>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1" lang="zh-CN" altLang="zh-CN" sz="2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66FFFF"/>
                    </a:solidFill>
                  </a:tcPr>
                </a:tc>
                <a:tc>
                  <a:txBody>
                    <a:bodyPr/>
                    <a:lstStyle>
                      <a:lvl1pPr algn="just"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宋体" panose="02010600030101010101" pitchFamily="2" charset="-122"/>
                        </a:defRPr>
                      </a:lvl1pPr>
                      <a:lvl2pPr marL="742950" indent="-285750" algn="just" eaLnBrk="0" hangingPunct="0">
                        <a:spcBef>
                          <a:spcPct val="20000"/>
                        </a:spcBef>
                        <a:buClr>
                          <a:schemeClr val="hlink"/>
                        </a:buClr>
                        <a:buSzPct val="55000"/>
                        <a:buFont typeface="Wingdings" panose="05000000000000000000" pitchFamily="2" charset="2"/>
                        <a:defRPr kumimoji="1" sz="2400" b="1">
                          <a:solidFill>
                            <a:schemeClr val="tx1"/>
                          </a:solidFill>
                          <a:latin typeface="Tahoma" panose="020B0604030504040204" pitchFamily="34" charset="0"/>
                          <a:ea typeface="宋体" panose="02010600030101010101" pitchFamily="2" charset="-122"/>
                        </a:defRPr>
                      </a:lvl2pPr>
                      <a:lvl3pPr marL="1143000" indent="-228600" algn="just" eaLnBrk="0" hangingPunct="0">
                        <a:spcBef>
                          <a:spcPct val="20000"/>
                        </a:spcBef>
                        <a:buClr>
                          <a:schemeClr val="folHlink"/>
                        </a:buClr>
                        <a:buSzPct val="50000"/>
                        <a:buFont typeface="Wingdings" panose="05000000000000000000" pitchFamily="2" charset="2"/>
                        <a:defRPr kumimoji="1" sz="2000" b="1">
                          <a:solidFill>
                            <a:schemeClr val="tx1"/>
                          </a:solidFill>
                          <a:latin typeface="Tahoma" panose="020B0604030504040204" pitchFamily="34" charset="0"/>
                          <a:ea typeface="宋体" panose="02010600030101010101" pitchFamily="2" charset="-122"/>
                        </a:defRPr>
                      </a:lvl3pPr>
                      <a:lvl4pPr marL="1600200" indent="-228600" algn="just" eaLnBrk="0" hangingPunct="0">
                        <a:spcBef>
                          <a:spcPct val="20000"/>
                        </a:spcBef>
                        <a:buClr>
                          <a:schemeClr val="accent2"/>
                        </a:buClr>
                        <a:buSzPct val="5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just" eaLnBrk="0" hangingPunct="0">
                        <a:spcBef>
                          <a:spcPct val="20000"/>
                        </a:spcBef>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2</a:t>
                      </a:r>
                    </a:p>
                  </a:txBody>
                  <a:tcPr horzOverflow="overflow">
                    <a:lnL w="28575" cap="flat" cmpd="sng" algn="ctr">
                      <a:solidFill>
                        <a:schemeClr val="tx1"/>
                      </a:solidFill>
                      <a:prstDash val="solid"/>
                      <a:miter lim="800000"/>
                      <a:headEnd type="none" w="med" len="med"/>
                      <a:tailEnd type="none" w="med" len="med"/>
                    </a:lnL>
                    <a:lnR>
                      <a:noFill/>
                    </a:lnR>
                    <a:lnT>
                      <a:noFill/>
                    </a:lnT>
                    <a:lnB>
                      <a:noFill/>
                    </a:lnB>
                    <a:lnTlToBr>
                      <a:noFill/>
                    </a:lnTlToBr>
                    <a:lnBlToTr>
                      <a:noFill/>
                    </a:lnBlToTr>
                    <a:noFill/>
                  </a:tcPr>
                </a:tc>
              </a:tr>
              <a:tr h="1077912">
                <a:tc>
                  <a:txBody>
                    <a:bodyPr/>
                    <a:lstStyle>
                      <a:lvl1pPr algn="just"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宋体" panose="02010600030101010101" pitchFamily="2" charset="-122"/>
                        </a:defRPr>
                      </a:lvl1pPr>
                      <a:lvl2pPr marL="742950" indent="-285750" algn="just" eaLnBrk="0" hangingPunct="0">
                        <a:spcBef>
                          <a:spcPct val="20000"/>
                        </a:spcBef>
                        <a:buClr>
                          <a:schemeClr val="hlink"/>
                        </a:buClr>
                        <a:buSzPct val="55000"/>
                        <a:buFont typeface="Wingdings" panose="05000000000000000000" pitchFamily="2" charset="2"/>
                        <a:defRPr kumimoji="1" sz="2400" b="1">
                          <a:solidFill>
                            <a:schemeClr val="tx1"/>
                          </a:solidFill>
                          <a:latin typeface="Tahoma" panose="020B0604030504040204" pitchFamily="34" charset="0"/>
                          <a:ea typeface="宋体" panose="02010600030101010101" pitchFamily="2" charset="-122"/>
                        </a:defRPr>
                      </a:lvl2pPr>
                      <a:lvl3pPr marL="1143000" indent="-228600" algn="just" eaLnBrk="0" hangingPunct="0">
                        <a:spcBef>
                          <a:spcPct val="20000"/>
                        </a:spcBef>
                        <a:buClr>
                          <a:schemeClr val="folHlink"/>
                        </a:buClr>
                        <a:buSzPct val="50000"/>
                        <a:buFont typeface="Wingdings" panose="05000000000000000000" pitchFamily="2" charset="2"/>
                        <a:defRPr kumimoji="1" sz="2000" b="1">
                          <a:solidFill>
                            <a:schemeClr val="tx1"/>
                          </a:solidFill>
                          <a:latin typeface="Tahoma" panose="020B0604030504040204" pitchFamily="34" charset="0"/>
                          <a:ea typeface="宋体" panose="02010600030101010101" pitchFamily="2" charset="-122"/>
                        </a:defRPr>
                      </a:lvl3pPr>
                      <a:lvl4pPr marL="1600200" indent="-228600" algn="just" eaLnBrk="0" hangingPunct="0">
                        <a:spcBef>
                          <a:spcPct val="20000"/>
                        </a:spcBef>
                        <a:buClr>
                          <a:schemeClr val="accent2"/>
                        </a:buClr>
                        <a:buSzPct val="5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just" eaLnBrk="0" hangingPunct="0">
                        <a:spcBef>
                          <a:spcPct val="20000"/>
                        </a:spcBef>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1" lang="zh-CN" altLang="zh-CN" sz="2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66FFFF"/>
                    </a:solidFill>
                  </a:tcPr>
                </a:tc>
                <a:tc>
                  <a:txBody>
                    <a:bodyPr/>
                    <a:lstStyle>
                      <a:lvl1pPr algn="just"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宋体" panose="02010600030101010101" pitchFamily="2" charset="-122"/>
                        </a:defRPr>
                      </a:lvl1pPr>
                      <a:lvl2pPr marL="742950" indent="-285750" algn="just" eaLnBrk="0" hangingPunct="0">
                        <a:spcBef>
                          <a:spcPct val="20000"/>
                        </a:spcBef>
                        <a:buClr>
                          <a:schemeClr val="hlink"/>
                        </a:buClr>
                        <a:buSzPct val="55000"/>
                        <a:buFont typeface="Wingdings" panose="05000000000000000000" pitchFamily="2" charset="2"/>
                        <a:defRPr kumimoji="1" sz="2400" b="1">
                          <a:solidFill>
                            <a:schemeClr val="tx1"/>
                          </a:solidFill>
                          <a:latin typeface="Tahoma" panose="020B0604030504040204" pitchFamily="34" charset="0"/>
                          <a:ea typeface="宋体" panose="02010600030101010101" pitchFamily="2" charset="-122"/>
                        </a:defRPr>
                      </a:lvl2pPr>
                      <a:lvl3pPr marL="1143000" indent="-228600" algn="just" eaLnBrk="0" hangingPunct="0">
                        <a:spcBef>
                          <a:spcPct val="20000"/>
                        </a:spcBef>
                        <a:buClr>
                          <a:schemeClr val="folHlink"/>
                        </a:buClr>
                        <a:buSzPct val="50000"/>
                        <a:buFont typeface="Wingdings" panose="05000000000000000000" pitchFamily="2" charset="2"/>
                        <a:defRPr kumimoji="1" sz="2000" b="1">
                          <a:solidFill>
                            <a:schemeClr val="tx1"/>
                          </a:solidFill>
                          <a:latin typeface="Tahoma" panose="020B0604030504040204" pitchFamily="34" charset="0"/>
                          <a:ea typeface="宋体" panose="02010600030101010101" pitchFamily="2" charset="-122"/>
                        </a:defRPr>
                      </a:lvl3pPr>
                      <a:lvl4pPr marL="1600200" indent="-228600" algn="just" eaLnBrk="0" hangingPunct="0">
                        <a:spcBef>
                          <a:spcPct val="20000"/>
                        </a:spcBef>
                        <a:buClr>
                          <a:schemeClr val="accent2"/>
                        </a:buClr>
                        <a:buSzPct val="5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just" eaLnBrk="0" hangingPunct="0">
                        <a:spcBef>
                          <a:spcPct val="20000"/>
                        </a:spcBef>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1" lang="zh-CN" altLang="zh-CN" sz="2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miter lim="800000"/>
                      <a:headEnd type="none" w="med" len="med"/>
                      <a:tailEnd type="none" w="med" len="med"/>
                    </a:lnL>
                    <a:lnR>
                      <a:noFill/>
                    </a:lnR>
                    <a:lnT>
                      <a:noFill/>
                    </a:lnT>
                    <a:lnB>
                      <a:noFill/>
                    </a:lnB>
                    <a:lnTlToBr>
                      <a:noFill/>
                    </a:lnTlToBr>
                    <a:lnBlToTr>
                      <a:noFill/>
                    </a:lnBlToTr>
                    <a:noFill/>
                  </a:tcPr>
                </a:tc>
              </a:tr>
              <a:tr h="522288">
                <a:tc>
                  <a:txBody>
                    <a:bodyPr/>
                    <a:lstStyle>
                      <a:lvl1pPr algn="just"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宋体" panose="02010600030101010101" pitchFamily="2" charset="-122"/>
                        </a:defRPr>
                      </a:lvl1pPr>
                      <a:lvl2pPr marL="742950" indent="-285750" algn="just" eaLnBrk="0" hangingPunct="0">
                        <a:spcBef>
                          <a:spcPct val="20000"/>
                        </a:spcBef>
                        <a:buClr>
                          <a:schemeClr val="hlink"/>
                        </a:buClr>
                        <a:buSzPct val="55000"/>
                        <a:buFont typeface="Wingdings" panose="05000000000000000000" pitchFamily="2" charset="2"/>
                        <a:defRPr kumimoji="1" sz="2400" b="1">
                          <a:solidFill>
                            <a:schemeClr val="tx1"/>
                          </a:solidFill>
                          <a:latin typeface="Tahoma" panose="020B0604030504040204" pitchFamily="34" charset="0"/>
                          <a:ea typeface="宋体" panose="02010600030101010101" pitchFamily="2" charset="-122"/>
                        </a:defRPr>
                      </a:lvl2pPr>
                      <a:lvl3pPr marL="1143000" indent="-228600" algn="just" eaLnBrk="0" hangingPunct="0">
                        <a:spcBef>
                          <a:spcPct val="20000"/>
                        </a:spcBef>
                        <a:buClr>
                          <a:schemeClr val="folHlink"/>
                        </a:buClr>
                        <a:buSzPct val="50000"/>
                        <a:buFont typeface="Wingdings" panose="05000000000000000000" pitchFamily="2" charset="2"/>
                        <a:defRPr kumimoji="1" sz="2000" b="1">
                          <a:solidFill>
                            <a:schemeClr val="tx1"/>
                          </a:solidFill>
                          <a:latin typeface="Tahoma" panose="020B0604030504040204" pitchFamily="34" charset="0"/>
                          <a:ea typeface="宋体" panose="02010600030101010101" pitchFamily="2" charset="-122"/>
                        </a:defRPr>
                      </a:lvl3pPr>
                      <a:lvl4pPr marL="1600200" indent="-228600" algn="just" eaLnBrk="0" hangingPunct="0">
                        <a:spcBef>
                          <a:spcPct val="20000"/>
                        </a:spcBef>
                        <a:buClr>
                          <a:schemeClr val="accent2"/>
                        </a:buClr>
                        <a:buSzPct val="5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just" eaLnBrk="0" hangingPunct="0">
                        <a:spcBef>
                          <a:spcPct val="20000"/>
                        </a:spcBef>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1" lang="zh-CN" altLang="zh-CN" sz="2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66FFFF"/>
                    </a:solidFill>
                  </a:tcPr>
                </a:tc>
                <a:tc>
                  <a:txBody>
                    <a:bodyPr/>
                    <a:lstStyle>
                      <a:lvl1pPr algn="just"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宋体" panose="02010600030101010101" pitchFamily="2" charset="-122"/>
                        </a:defRPr>
                      </a:lvl1pPr>
                      <a:lvl2pPr marL="742950" indent="-285750" algn="just" eaLnBrk="0" hangingPunct="0">
                        <a:spcBef>
                          <a:spcPct val="20000"/>
                        </a:spcBef>
                        <a:buClr>
                          <a:schemeClr val="hlink"/>
                        </a:buClr>
                        <a:buSzPct val="55000"/>
                        <a:buFont typeface="Wingdings" panose="05000000000000000000" pitchFamily="2" charset="2"/>
                        <a:defRPr kumimoji="1" sz="2400" b="1">
                          <a:solidFill>
                            <a:schemeClr val="tx1"/>
                          </a:solidFill>
                          <a:latin typeface="Tahoma" panose="020B0604030504040204" pitchFamily="34" charset="0"/>
                          <a:ea typeface="宋体" panose="02010600030101010101" pitchFamily="2" charset="-122"/>
                        </a:defRPr>
                      </a:lvl2pPr>
                      <a:lvl3pPr marL="1143000" indent="-228600" algn="just" eaLnBrk="0" hangingPunct="0">
                        <a:spcBef>
                          <a:spcPct val="20000"/>
                        </a:spcBef>
                        <a:buClr>
                          <a:schemeClr val="folHlink"/>
                        </a:buClr>
                        <a:buSzPct val="50000"/>
                        <a:buFont typeface="Wingdings" panose="05000000000000000000" pitchFamily="2" charset="2"/>
                        <a:defRPr kumimoji="1" sz="2000" b="1">
                          <a:solidFill>
                            <a:schemeClr val="tx1"/>
                          </a:solidFill>
                          <a:latin typeface="Tahoma" panose="020B0604030504040204" pitchFamily="34" charset="0"/>
                          <a:ea typeface="宋体" panose="02010600030101010101" pitchFamily="2" charset="-122"/>
                        </a:defRPr>
                      </a:lvl3pPr>
                      <a:lvl4pPr marL="1600200" indent="-228600" algn="just" eaLnBrk="0" hangingPunct="0">
                        <a:spcBef>
                          <a:spcPct val="20000"/>
                        </a:spcBef>
                        <a:buClr>
                          <a:schemeClr val="accent2"/>
                        </a:buClr>
                        <a:buSzPct val="5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just" eaLnBrk="0" hangingPunct="0">
                        <a:spcBef>
                          <a:spcPct val="20000"/>
                        </a:spcBef>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9</a:t>
                      </a:r>
                    </a:p>
                  </a:txBody>
                  <a:tcPr horzOverflow="overflow">
                    <a:lnL w="28575" cap="flat" cmpd="sng" algn="ctr">
                      <a:solidFill>
                        <a:schemeClr val="tx1"/>
                      </a:solidFill>
                      <a:prstDash val="solid"/>
                      <a:miter lim="800000"/>
                      <a:headEnd type="none" w="med" len="med"/>
                      <a:tailEnd type="none" w="med" len="med"/>
                    </a:lnL>
                    <a:lnR>
                      <a:noFill/>
                    </a:lnR>
                    <a:lnT>
                      <a:noFill/>
                    </a:lnT>
                    <a:lnB>
                      <a:noFill/>
                    </a:lnB>
                    <a:lnTlToBr>
                      <a:noFill/>
                    </a:lnTlToBr>
                    <a:lnBlToTr>
                      <a:noFill/>
                    </a:lnBlToTr>
                    <a:noFill/>
                  </a:tcPr>
                </a:tc>
              </a:tr>
            </a:tbl>
          </a:graphicData>
        </a:graphic>
      </p:graphicFrame>
      <p:grpSp>
        <p:nvGrpSpPr>
          <p:cNvPr id="79900" name="Group 38"/>
          <p:cNvGrpSpPr>
            <a:grpSpLocks/>
          </p:cNvGrpSpPr>
          <p:nvPr/>
        </p:nvGrpSpPr>
        <p:grpSpPr bwMode="auto">
          <a:xfrm flipH="1">
            <a:off x="6380163" y="3087688"/>
            <a:ext cx="2265362" cy="636587"/>
            <a:chOff x="0" y="0"/>
            <a:chExt cx="20000" cy="20000"/>
          </a:xfrm>
        </p:grpSpPr>
        <p:sp>
          <p:nvSpPr>
            <p:cNvPr id="79904" name="Rectangle 39"/>
            <p:cNvSpPr>
              <a:spLocks noChangeArrowheads="1"/>
            </p:cNvSpPr>
            <p:nvPr/>
          </p:nvSpPr>
          <p:spPr bwMode="auto">
            <a:xfrm>
              <a:off x="0" y="0"/>
              <a:ext cx="14988" cy="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队列始端</a:t>
              </a:r>
            </a:p>
          </p:txBody>
        </p:sp>
        <p:sp>
          <p:nvSpPr>
            <p:cNvPr id="79905" name="Line 40"/>
            <p:cNvSpPr>
              <a:spLocks noChangeShapeType="1"/>
            </p:cNvSpPr>
            <p:nvPr/>
          </p:nvSpPr>
          <p:spPr bwMode="auto">
            <a:xfrm>
              <a:off x="13245" y="9425"/>
              <a:ext cx="6755" cy="79"/>
            </a:xfrm>
            <a:prstGeom prst="line">
              <a:avLst/>
            </a:prstGeom>
            <a:noFill/>
            <a:ln w="28575">
              <a:solidFill>
                <a:srgbClr val="000000"/>
              </a:solidFill>
              <a:round/>
              <a:headEnd type="none" w="sm" len="sm"/>
              <a:tailEnd type="triangl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79901" name="Group 41"/>
          <p:cNvGrpSpPr>
            <a:grpSpLocks/>
          </p:cNvGrpSpPr>
          <p:nvPr/>
        </p:nvGrpSpPr>
        <p:grpSpPr bwMode="auto">
          <a:xfrm flipH="1">
            <a:off x="6380163" y="5830888"/>
            <a:ext cx="2265362" cy="636587"/>
            <a:chOff x="0" y="0"/>
            <a:chExt cx="20000" cy="20000"/>
          </a:xfrm>
        </p:grpSpPr>
        <p:sp>
          <p:nvSpPr>
            <p:cNvPr id="79902" name="Rectangle 42"/>
            <p:cNvSpPr>
              <a:spLocks noChangeArrowheads="1"/>
            </p:cNvSpPr>
            <p:nvPr/>
          </p:nvSpPr>
          <p:spPr bwMode="auto">
            <a:xfrm>
              <a:off x="0" y="0"/>
              <a:ext cx="14988" cy="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队列末端</a:t>
              </a:r>
            </a:p>
          </p:txBody>
        </p:sp>
        <p:sp>
          <p:nvSpPr>
            <p:cNvPr id="79903" name="Line 43"/>
            <p:cNvSpPr>
              <a:spLocks noChangeShapeType="1"/>
            </p:cNvSpPr>
            <p:nvPr/>
          </p:nvSpPr>
          <p:spPr bwMode="auto">
            <a:xfrm>
              <a:off x="13245" y="9425"/>
              <a:ext cx="6755" cy="79"/>
            </a:xfrm>
            <a:prstGeom prst="line">
              <a:avLst/>
            </a:prstGeom>
            <a:noFill/>
            <a:ln w="28575">
              <a:solidFill>
                <a:srgbClr val="000000"/>
              </a:solidFill>
              <a:round/>
              <a:headEnd type="none" w="sm" len="sm"/>
              <a:tailEnd type="triangl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spTree>
    <p:extLst>
      <p:ext uri="{BB962C8B-B14F-4D97-AF65-F5344CB8AC3E}">
        <p14:creationId xmlns:p14="http://schemas.microsoft.com/office/powerpoint/2010/main" val="871450135"/>
      </p:ext>
    </p:extLst>
  </p:cSld>
  <p:clrMapOvr>
    <a:masterClrMapping/>
  </p:clrMapOvr>
  <p:transition spd="slow">
    <p:random/>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898" name="Rectangle 2"/>
          <p:cNvSpPr>
            <a:spLocks noChangeArrowheads="1"/>
          </p:cNvSpPr>
          <p:nvPr/>
        </p:nvSpPr>
        <p:spPr bwMode="auto">
          <a:xfrm>
            <a:off x="5108575" y="3175"/>
            <a:ext cx="4038600" cy="549275"/>
          </a:xfrm>
          <a:prstGeom prst="rect">
            <a:avLst/>
          </a:prstGeom>
          <a:gradFill rotWithShape="0">
            <a:gsLst>
              <a:gs pos="0">
                <a:srgbClr val="A6ADC0"/>
              </a:gs>
              <a:gs pos="100000">
                <a:srgbClr val="4D5059"/>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键盘缓冲区</a:t>
            </a:r>
          </a:p>
        </p:txBody>
      </p:sp>
      <p:sp>
        <p:nvSpPr>
          <p:cNvPr id="240643" name="Rectangle 3"/>
          <p:cNvSpPr>
            <a:spLocks noChangeArrowheads="1"/>
          </p:cNvSpPr>
          <p:nvPr/>
        </p:nvSpPr>
        <p:spPr bwMode="auto">
          <a:xfrm>
            <a:off x="484188" y="550863"/>
            <a:ext cx="8178800" cy="5688012"/>
          </a:xfrm>
          <a:prstGeom prst="rect">
            <a:avLst/>
          </a:prstGeo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ffectLst/>
        </p:spPr>
        <p:txBody>
          <a:bodyPr/>
          <a:lstStyle/>
          <a:p>
            <a:pPr marL="342900" indent="-342900" algn="just" defTabSz="895350" fontAlgn="base">
              <a:spcBef>
                <a:spcPct val="20000"/>
              </a:spcBef>
              <a:spcAft>
                <a:spcPct val="0"/>
              </a:spcAft>
              <a:buClr>
                <a:srgbClr val="3333CC"/>
              </a:buClr>
              <a:buSzPct val="60000"/>
              <a:buFont typeface="Wingdings" pitchFamily="2" charset="2"/>
              <a:buNone/>
              <a:tabLst>
                <a:tab pos="1809750" algn="l"/>
                <a:tab pos="4476750" algn="l"/>
              </a:tabLst>
              <a:defRPr/>
            </a:pPr>
            <a:r>
              <a:rPr kumimoji="1" lang="en-US" altLang="zh-CN" sz="3200" b="1">
                <a:solidFill>
                  <a:srgbClr val="0000FF"/>
                </a:solidFill>
                <a:latin typeface="Times New Roman" pitchFamily="18" charset="0"/>
              </a:rPr>
              <a:t>buffer</a:t>
            </a:r>
            <a:r>
              <a:rPr kumimoji="1" lang="en-US" altLang="zh-CN" sz="3200" b="1">
                <a:solidFill>
                  <a:srgbClr val="3333CC"/>
                </a:solidFill>
                <a:latin typeface="Times New Roman" pitchFamily="18" charset="0"/>
              </a:rPr>
              <a:t>	db</a:t>
            </a:r>
            <a:r>
              <a:rPr kumimoji="1" lang="en-US" altLang="zh-CN" sz="3200" b="1">
                <a:solidFill>
                  <a:srgbClr val="3333CC"/>
                </a:solidFill>
                <a:latin typeface="Arial" charset="0"/>
                <a:cs typeface="Arial" charset="0"/>
              </a:rPr>
              <a:t> </a:t>
            </a:r>
            <a:r>
              <a:rPr kumimoji="1" lang="en-US" altLang="zh-CN" sz="3200" b="1">
                <a:solidFill>
                  <a:srgbClr val="3333CC"/>
                </a:solidFill>
                <a:latin typeface="Times New Roman" pitchFamily="18" charset="0"/>
              </a:rPr>
              <a:t>10</a:t>
            </a:r>
            <a:r>
              <a:rPr kumimoji="1" lang="en-US" altLang="zh-CN" sz="3200" b="1">
                <a:solidFill>
                  <a:srgbClr val="3333CC"/>
                </a:solidFill>
                <a:latin typeface="Arial" charset="0"/>
                <a:cs typeface="Arial" charset="0"/>
              </a:rPr>
              <a:t> </a:t>
            </a:r>
            <a:r>
              <a:rPr kumimoji="1" lang="en-US" altLang="zh-CN" sz="3200" b="1">
                <a:solidFill>
                  <a:srgbClr val="3333CC"/>
                </a:solidFill>
                <a:latin typeface="Times New Roman" pitchFamily="18" charset="0"/>
              </a:rPr>
              <a:t>dup(0)</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4476750" algn="l"/>
              </a:tabLst>
              <a:defRPr/>
            </a:pPr>
            <a:r>
              <a:rPr kumimoji="1" lang="en-US" altLang="zh-CN" sz="3200" b="1">
                <a:solidFill>
                  <a:srgbClr val="006600"/>
                </a:solidFill>
                <a:latin typeface="Times New Roman" pitchFamily="18" charset="0"/>
              </a:rPr>
              <a:t>bufptr1</a:t>
            </a:r>
            <a:r>
              <a:rPr kumimoji="1" lang="en-US" altLang="zh-CN" sz="3200" b="1">
                <a:solidFill>
                  <a:srgbClr val="3333CC"/>
                </a:solidFill>
                <a:latin typeface="Times New Roman" pitchFamily="18" charset="0"/>
              </a:rPr>
              <a:t>	dw 0	;</a:t>
            </a:r>
            <a:r>
              <a:rPr kumimoji="1" lang="zh-CN" altLang="en-US" sz="3200" b="1">
                <a:solidFill>
                  <a:srgbClr val="3333CC"/>
                </a:solidFill>
                <a:latin typeface="Times New Roman" pitchFamily="18" charset="0"/>
              </a:rPr>
              <a:t>队列头指针</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4476750" algn="l"/>
              </a:tabLst>
              <a:defRPr/>
            </a:pPr>
            <a:r>
              <a:rPr kumimoji="1" lang="en-US" altLang="zh-CN" sz="3200" b="1">
                <a:solidFill>
                  <a:srgbClr val="006600"/>
                </a:solidFill>
                <a:latin typeface="Times New Roman" pitchFamily="18" charset="0"/>
              </a:rPr>
              <a:t>bufptr2</a:t>
            </a:r>
            <a:r>
              <a:rPr kumimoji="1" lang="en-US" altLang="zh-CN" sz="3200" b="1">
                <a:solidFill>
                  <a:srgbClr val="3333CC"/>
                </a:solidFill>
                <a:latin typeface="Arial" charset="0"/>
                <a:cs typeface="Arial" charset="0"/>
              </a:rPr>
              <a:t>	</a:t>
            </a:r>
            <a:r>
              <a:rPr kumimoji="1" lang="en-US" altLang="zh-CN" sz="3200" b="1">
                <a:solidFill>
                  <a:srgbClr val="3333CC"/>
                </a:solidFill>
                <a:latin typeface="Times New Roman" pitchFamily="18" charset="0"/>
              </a:rPr>
              <a:t>dw 0	;</a:t>
            </a:r>
            <a:r>
              <a:rPr kumimoji="1" lang="zh-CN" altLang="en-US" sz="3200" b="1">
                <a:solidFill>
                  <a:srgbClr val="3333CC"/>
                </a:solidFill>
                <a:latin typeface="Times New Roman" pitchFamily="18" charset="0"/>
              </a:rPr>
              <a:t>队列尾指针</a:t>
            </a:r>
          </a:p>
        </p:txBody>
      </p:sp>
      <p:sp>
        <p:nvSpPr>
          <p:cNvPr id="80900" name="Rectangle 4"/>
          <p:cNvSpPr>
            <a:spLocks noChangeArrowheads="1"/>
          </p:cNvSpPr>
          <p:nvPr/>
        </p:nvSpPr>
        <p:spPr bwMode="auto">
          <a:xfrm>
            <a:off x="0" y="6254750"/>
            <a:ext cx="2235200" cy="622300"/>
          </a:xfrm>
          <a:prstGeom prst="rect">
            <a:avLst/>
          </a:prstGeom>
          <a:gradFill rotWithShape="0">
            <a:gsLst>
              <a:gs pos="0">
                <a:srgbClr val="A6ADC0"/>
              </a:gs>
              <a:gs pos="100000">
                <a:srgbClr val="4D5059"/>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例</a:t>
            </a:r>
            <a:r>
              <a:rPr lang="en-US" altLang="zh-CN" sz="3600" b="0" smtClean="0">
                <a:solidFill>
                  <a:srgbClr val="0000FF"/>
                </a:solidFill>
                <a:ea typeface="隶书" panose="02010509060101010101" pitchFamily="49" charset="-122"/>
              </a:rPr>
              <a:t>11.4</a:t>
            </a:r>
          </a:p>
        </p:txBody>
      </p:sp>
      <p:pic>
        <p:nvPicPr>
          <p:cNvPr id="80901" name="Picture 5"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2" name="Picture 6"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3" name="Picture 7" descr="KEYBOR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82232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40648" name="Group 8"/>
          <p:cNvGraphicFramePr>
            <a:graphicFrameLocks noGrp="1"/>
          </p:cNvGraphicFramePr>
          <p:nvPr/>
        </p:nvGraphicFramePr>
        <p:xfrm>
          <a:off x="3587750" y="2341563"/>
          <a:ext cx="2663825" cy="3717927"/>
        </p:xfrm>
        <a:graphic>
          <a:graphicData uri="http://schemas.openxmlformats.org/drawingml/2006/table">
            <a:tbl>
              <a:tblPr/>
              <a:tblGrid>
                <a:gridCol w="1868488"/>
                <a:gridCol w="795337"/>
              </a:tblGrid>
              <a:tr h="522288">
                <a:tc>
                  <a:txBody>
                    <a:bodyPr/>
                    <a:lstStyle>
                      <a:lvl1pPr algn="just"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宋体" panose="02010600030101010101" pitchFamily="2" charset="-122"/>
                        </a:defRPr>
                      </a:lvl1pPr>
                      <a:lvl2pPr marL="742950" indent="-285750" algn="just" eaLnBrk="0" hangingPunct="0">
                        <a:spcBef>
                          <a:spcPct val="20000"/>
                        </a:spcBef>
                        <a:buClr>
                          <a:schemeClr val="hlink"/>
                        </a:buClr>
                        <a:buSzPct val="55000"/>
                        <a:buFont typeface="Wingdings" panose="05000000000000000000" pitchFamily="2" charset="2"/>
                        <a:defRPr kumimoji="1" sz="2400" b="1">
                          <a:solidFill>
                            <a:schemeClr val="tx1"/>
                          </a:solidFill>
                          <a:latin typeface="Tahoma" panose="020B0604030504040204" pitchFamily="34" charset="0"/>
                          <a:ea typeface="宋体" panose="02010600030101010101" pitchFamily="2" charset="-122"/>
                        </a:defRPr>
                      </a:lvl2pPr>
                      <a:lvl3pPr marL="1143000" indent="-228600" algn="just" eaLnBrk="0" hangingPunct="0">
                        <a:spcBef>
                          <a:spcPct val="20000"/>
                        </a:spcBef>
                        <a:buClr>
                          <a:schemeClr val="folHlink"/>
                        </a:buClr>
                        <a:buSzPct val="50000"/>
                        <a:buFont typeface="Wingdings" panose="05000000000000000000" pitchFamily="2" charset="2"/>
                        <a:defRPr kumimoji="1" sz="2000" b="1">
                          <a:solidFill>
                            <a:schemeClr val="tx1"/>
                          </a:solidFill>
                          <a:latin typeface="Tahoma" panose="020B0604030504040204" pitchFamily="34" charset="0"/>
                          <a:ea typeface="宋体" panose="02010600030101010101" pitchFamily="2" charset="-122"/>
                        </a:defRPr>
                      </a:lvl3pPr>
                      <a:lvl4pPr marL="1600200" indent="-228600" algn="just" eaLnBrk="0" hangingPunct="0">
                        <a:spcBef>
                          <a:spcPct val="20000"/>
                        </a:spcBef>
                        <a:buClr>
                          <a:schemeClr val="accent2"/>
                        </a:buClr>
                        <a:buSzPct val="5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just" eaLnBrk="0" hangingPunct="0">
                        <a:spcBef>
                          <a:spcPct val="20000"/>
                        </a:spcBef>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2800" b="1" i="0" u="none" strike="noStrike" cap="none" normalizeH="0" baseline="0" smtClean="0">
                          <a:ln>
                            <a:noFill/>
                          </a:ln>
                          <a:solidFill>
                            <a:schemeClr val="hlink"/>
                          </a:solidFill>
                          <a:effectLst/>
                          <a:latin typeface="Times New Roman" panose="02020603050405020304" pitchFamily="18" charset="0"/>
                          <a:ea typeface="宋体" panose="02010600030101010101" pitchFamily="2" charset="-122"/>
                        </a:rPr>
                        <a:t>buffer</a:t>
                      </a:r>
                    </a:p>
                  </a:txBody>
                  <a:tcPr horzOverflow="overflow">
                    <a:lnL>
                      <a:noFill/>
                    </a:lnL>
                    <a:lnR>
                      <a:noFill/>
                    </a:lnR>
                    <a:lnT>
                      <a:noFill/>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just"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宋体" panose="02010600030101010101" pitchFamily="2" charset="-122"/>
                        </a:defRPr>
                      </a:lvl1pPr>
                      <a:lvl2pPr marL="742950" indent="-285750" algn="just" eaLnBrk="0" hangingPunct="0">
                        <a:spcBef>
                          <a:spcPct val="20000"/>
                        </a:spcBef>
                        <a:buClr>
                          <a:schemeClr val="hlink"/>
                        </a:buClr>
                        <a:buSzPct val="55000"/>
                        <a:buFont typeface="Wingdings" panose="05000000000000000000" pitchFamily="2" charset="2"/>
                        <a:defRPr kumimoji="1" sz="2400" b="1">
                          <a:solidFill>
                            <a:schemeClr val="tx1"/>
                          </a:solidFill>
                          <a:latin typeface="Tahoma" panose="020B0604030504040204" pitchFamily="34" charset="0"/>
                          <a:ea typeface="宋体" panose="02010600030101010101" pitchFamily="2" charset="-122"/>
                        </a:defRPr>
                      </a:lvl2pPr>
                      <a:lvl3pPr marL="1143000" indent="-228600" algn="just" eaLnBrk="0" hangingPunct="0">
                        <a:spcBef>
                          <a:spcPct val="20000"/>
                        </a:spcBef>
                        <a:buClr>
                          <a:schemeClr val="folHlink"/>
                        </a:buClr>
                        <a:buSzPct val="50000"/>
                        <a:buFont typeface="Wingdings" panose="05000000000000000000" pitchFamily="2" charset="2"/>
                        <a:defRPr kumimoji="1" sz="2000" b="1">
                          <a:solidFill>
                            <a:schemeClr val="tx1"/>
                          </a:solidFill>
                          <a:latin typeface="Tahoma" panose="020B0604030504040204" pitchFamily="34" charset="0"/>
                          <a:ea typeface="宋体" panose="02010600030101010101" pitchFamily="2" charset="-122"/>
                        </a:defRPr>
                      </a:lvl3pPr>
                      <a:lvl4pPr marL="1600200" indent="-228600" algn="just" eaLnBrk="0" hangingPunct="0">
                        <a:spcBef>
                          <a:spcPct val="20000"/>
                        </a:spcBef>
                        <a:buClr>
                          <a:schemeClr val="accent2"/>
                        </a:buClr>
                        <a:buSzPct val="5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just" eaLnBrk="0" hangingPunct="0">
                        <a:spcBef>
                          <a:spcPct val="20000"/>
                        </a:spcBef>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1" lang="zh-CN" altLang="zh-CN" sz="2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a:noFill/>
                    </a:lnL>
                    <a:lnR>
                      <a:noFill/>
                    </a:lnR>
                    <a:lnT>
                      <a:noFill/>
                    </a:lnT>
                    <a:lnB>
                      <a:noFill/>
                    </a:lnB>
                    <a:lnTlToBr>
                      <a:noFill/>
                    </a:lnTlToBr>
                    <a:lnBlToTr>
                      <a:noFill/>
                    </a:lnBlToTr>
                    <a:noFill/>
                  </a:tcPr>
                </a:tc>
              </a:tr>
              <a:tr h="550863">
                <a:tc>
                  <a:txBody>
                    <a:bodyPr/>
                    <a:lstStyle>
                      <a:lvl1pPr algn="just"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宋体" panose="02010600030101010101" pitchFamily="2" charset="-122"/>
                        </a:defRPr>
                      </a:lvl1pPr>
                      <a:lvl2pPr marL="742950" indent="-285750" algn="just" eaLnBrk="0" hangingPunct="0">
                        <a:spcBef>
                          <a:spcPct val="20000"/>
                        </a:spcBef>
                        <a:buClr>
                          <a:schemeClr val="hlink"/>
                        </a:buClr>
                        <a:buSzPct val="55000"/>
                        <a:buFont typeface="Wingdings" panose="05000000000000000000" pitchFamily="2" charset="2"/>
                        <a:defRPr kumimoji="1" sz="2400" b="1">
                          <a:solidFill>
                            <a:schemeClr val="tx1"/>
                          </a:solidFill>
                          <a:latin typeface="Tahoma" panose="020B0604030504040204" pitchFamily="34" charset="0"/>
                          <a:ea typeface="宋体" panose="02010600030101010101" pitchFamily="2" charset="-122"/>
                        </a:defRPr>
                      </a:lvl2pPr>
                      <a:lvl3pPr marL="1143000" indent="-228600" algn="just" eaLnBrk="0" hangingPunct="0">
                        <a:spcBef>
                          <a:spcPct val="20000"/>
                        </a:spcBef>
                        <a:buClr>
                          <a:schemeClr val="folHlink"/>
                        </a:buClr>
                        <a:buSzPct val="50000"/>
                        <a:buFont typeface="Wingdings" panose="05000000000000000000" pitchFamily="2" charset="2"/>
                        <a:defRPr kumimoji="1" sz="2000" b="1">
                          <a:solidFill>
                            <a:schemeClr val="tx1"/>
                          </a:solidFill>
                          <a:latin typeface="Tahoma" panose="020B0604030504040204" pitchFamily="34" charset="0"/>
                          <a:ea typeface="宋体" panose="02010600030101010101" pitchFamily="2" charset="-122"/>
                        </a:defRPr>
                      </a:lvl3pPr>
                      <a:lvl4pPr marL="1600200" indent="-228600" algn="just" eaLnBrk="0" hangingPunct="0">
                        <a:spcBef>
                          <a:spcPct val="20000"/>
                        </a:spcBef>
                        <a:buClr>
                          <a:schemeClr val="accent2"/>
                        </a:buClr>
                        <a:buSzPct val="5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just" eaLnBrk="0" hangingPunct="0">
                        <a:spcBef>
                          <a:spcPct val="20000"/>
                        </a:spcBef>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1" lang="zh-CN" altLang="zh-CN" sz="2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66FFFF"/>
                    </a:solidFill>
                  </a:tcPr>
                </a:tc>
                <a:tc>
                  <a:txBody>
                    <a:bodyPr/>
                    <a:lstStyle>
                      <a:lvl1pPr algn="just"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宋体" panose="02010600030101010101" pitchFamily="2" charset="-122"/>
                        </a:defRPr>
                      </a:lvl1pPr>
                      <a:lvl2pPr marL="742950" indent="-285750" algn="just" eaLnBrk="0" hangingPunct="0">
                        <a:spcBef>
                          <a:spcPct val="20000"/>
                        </a:spcBef>
                        <a:buClr>
                          <a:schemeClr val="hlink"/>
                        </a:buClr>
                        <a:buSzPct val="55000"/>
                        <a:buFont typeface="Wingdings" panose="05000000000000000000" pitchFamily="2" charset="2"/>
                        <a:defRPr kumimoji="1" sz="2400" b="1">
                          <a:solidFill>
                            <a:schemeClr val="tx1"/>
                          </a:solidFill>
                          <a:latin typeface="Tahoma" panose="020B0604030504040204" pitchFamily="34" charset="0"/>
                          <a:ea typeface="宋体" panose="02010600030101010101" pitchFamily="2" charset="-122"/>
                        </a:defRPr>
                      </a:lvl2pPr>
                      <a:lvl3pPr marL="1143000" indent="-228600" algn="just" eaLnBrk="0" hangingPunct="0">
                        <a:spcBef>
                          <a:spcPct val="20000"/>
                        </a:spcBef>
                        <a:buClr>
                          <a:schemeClr val="folHlink"/>
                        </a:buClr>
                        <a:buSzPct val="50000"/>
                        <a:buFont typeface="Wingdings" panose="05000000000000000000" pitchFamily="2" charset="2"/>
                        <a:defRPr kumimoji="1" sz="2000" b="1">
                          <a:solidFill>
                            <a:schemeClr val="tx1"/>
                          </a:solidFill>
                          <a:latin typeface="Tahoma" panose="020B0604030504040204" pitchFamily="34" charset="0"/>
                          <a:ea typeface="宋体" panose="02010600030101010101" pitchFamily="2" charset="-122"/>
                        </a:defRPr>
                      </a:lvl3pPr>
                      <a:lvl4pPr marL="1600200" indent="-228600" algn="just" eaLnBrk="0" hangingPunct="0">
                        <a:spcBef>
                          <a:spcPct val="20000"/>
                        </a:spcBef>
                        <a:buClr>
                          <a:schemeClr val="accent2"/>
                        </a:buClr>
                        <a:buSzPct val="5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just" eaLnBrk="0" hangingPunct="0">
                        <a:spcBef>
                          <a:spcPct val="20000"/>
                        </a:spcBef>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0</a:t>
                      </a:r>
                    </a:p>
                  </a:txBody>
                  <a:tcPr horzOverflow="overflow">
                    <a:lnL w="28575" cap="flat" cmpd="sng" algn="ctr">
                      <a:solidFill>
                        <a:schemeClr val="tx1"/>
                      </a:solidFill>
                      <a:prstDash val="solid"/>
                      <a:miter lim="800000"/>
                      <a:headEnd type="none" w="med" len="med"/>
                      <a:tailEnd type="none" w="med" len="med"/>
                    </a:lnL>
                    <a:lnR>
                      <a:noFill/>
                    </a:lnR>
                    <a:lnT>
                      <a:noFill/>
                    </a:lnT>
                    <a:lnB>
                      <a:noFill/>
                    </a:lnB>
                    <a:lnTlToBr>
                      <a:noFill/>
                    </a:lnTlToBr>
                    <a:lnBlToTr>
                      <a:noFill/>
                    </a:lnBlToTr>
                    <a:noFill/>
                  </a:tcPr>
                </a:tc>
              </a:tr>
              <a:tr h="522288">
                <a:tc>
                  <a:txBody>
                    <a:bodyPr/>
                    <a:lstStyle>
                      <a:lvl1pPr algn="just"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宋体" panose="02010600030101010101" pitchFamily="2" charset="-122"/>
                        </a:defRPr>
                      </a:lvl1pPr>
                      <a:lvl2pPr marL="742950" indent="-285750" algn="just" eaLnBrk="0" hangingPunct="0">
                        <a:spcBef>
                          <a:spcPct val="20000"/>
                        </a:spcBef>
                        <a:buClr>
                          <a:schemeClr val="hlink"/>
                        </a:buClr>
                        <a:buSzPct val="55000"/>
                        <a:buFont typeface="Wingdings" panose="05000000000000000000" pitchFamily="2" charset="2"/>
                        <a:defRPr kumimoji="1" sz="2400" b="1">
                          <a:solidFill>
                            <a:schemeClr val="tx1"/>
                          </a:solidFill>
                          <a:latin typeface="Tahoma" panose="020B0604030504040204" pitchFamily="34" charset="0"/>
                          <a:ea typeface="宋体" panose="02010600030101010101" pitchFamily="2" charset="-122"/>
                        </a:defRPr>
                      </a:lvl2pPr>
                      <a:lvl3pPr marL="1143000" indent="-228600" algn="just" eaLnBrk="0" hangingPunct="0">
                        <a:spcBef>
                          <a:spcPct val="20000"/>
                        </a:spcBef>
                        <a:buClr>
                          <a:schemeClr val="folHlink"/>
                        </a:buClr>
                        <a:buSzPct val="50000"/>
                        <a:buFont typeface="Wingdings" panose="05000000000000000000" pitchFamily="2" charset="2"/>
                        <a:defRPr kumimoji="1" sz="2000" b="1">
                          <a:solidFill>
                            <a:schemeClr val="tx1"/>
                          </a:solidFill>
                          <a:latin typeface="Tahoma" panose="020B0604030504040204" pitchFamily="34" charset="0"/>
                          <a:ea typeface="宋体" panose="02010600030101010101" pitchFamily="2" charset="-122"/>
                        </a:defRPr>
                      </a:lvl3pPr>
                      <a:lvl4pPr marL="1600200" indent="-228600" algn="just" eaLnBrk="0" hangingPunct="0">
                        <a:spcBef>
                          <a:spcPct val="20000"/>
                        </a:spcBef>
                        <a:buClr>
                          <a:schemeClr val="accent2"/>
                        </a:buClr>
                        <a:buSzPct val="5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just" eaLnBrk="0" hangingPunct="0">
                        <a:spcBef>
                          <a:spcPct val="20000"/>
                        </a:spcBef>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1" lang="zh-CN" altLang="zh-CN" sz="2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66FFFF"/>
                    </a:solidFill>
                  </a:tcPr>
                </a:tc>
                <a:tc>
                  <a:txBody>
                    <a:bodyPr/>
                    <a:lstStyle>
                      <a:lvl1pPr algn="just"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宋体" panose="02010600030101010101" pitchFamily="2" charset="-122"/>
                        </a:defRPr>
                      </a:lvl1pPr>
                      <a:lvl2pPr marL="742950" indent="-285750" algn="just" eaLnBrk="0" hangingPunct="0">
                        <a:spcBef>
                          <a:spcPct val="20000"/>
                        </a:spcBef>
                        <a:buClr>
                          <a:schemeClr val="hlink"/>
                        </a:buClr>
                        <a:buSzPct val="55000"/>
                        <a:buFont typeface="Wingdings" panose="05000000000000000000" pitchFamily="2" charset="2"/>
                        <a:defRPr kumimoji="1" sz="2400" b="1">
                          <a:solidFill>
                            <a:schemeClr val="tx1"/>
                          </a:solidFill>
                          <a:latin typeface="Tahoma" panose="020B0604030504040204" pitchFamily="34" charset="0"/>
                          <a:ea typeface="宋体" panose="02010600030101010101" pitchFamily="2" charset="-122"/>
                        </a:defRPr>
                      </a:lvl2pPr>
                      <a:lvl3pPr marL="1143000" indent="-228600" algn="just" eaLnBrk="0" hangingPunct="0">
                        <a:spcBef>
                          <a:spcPct val="20000"/>
                        </a:spcBef>
                        <a:buClr>
                          <a:schemeClr val="folHlink"/>
                        </a:buClr>
                        <a:buSzPct val="50000"/>
                        <a:buFont typeface="Wingdings" panose="05000000000000000000" pitchFamily="2" charset="2"/>
                        <a:defRPr kumimoji="1" sz="2000" b="1">
                          <a:solidFill>
                            <a:schemeClr val="tx1"/>
                          </a:solidFill>
                          <a:latin typeface="Tahoma" panose="020B0604030504040204" pitchFamily="34" charset="0"/>
                          <a:ea typeface="宋体" panose="02010600030101010101" pitchFamily="2" charset="-122"/>
                        </a:defRPr>
                      </a:lvl3pPr>
                      <a:lvl4pPr marL="1600200" indent="-228600" algn="just" eaLnBrk="0" hangingPunct="0">
                        <a:spcBef>
                          <a:spcPct val="20000"/>
                        </a:spcBef>
                        <a:buClr>
                          <a:schemeClr val="accent2"/>
                        </a:buClr>
                        <a:buSzPct val="5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just" eaLnBrk="0" hangingPunct="0">
                        <a:spcBef>
                          <a:spcPct val="20000"/>
                        </a:spcBef>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1</a:t>
                      </a:r>
                    </a:p>
                  </a:txBody>
                  <a:tcPr horzOverflow="overflow">
                    <a:lnL w="28575" cap="flat" cmpd="sng" algn="ctr">
                      <a:solidFill>
                        <a:schemeClr val="tx1"/>
                      </a:solidFill>
                      <a:prstDash val="solid"/>
                      <a:miter lim="800000"/>
                      <a:headEnd type="none" w="med" len="med"/>
                      <a:tailEnd type="none" w="med" len="med"/>
                    </a:lnL>
                    <a:lnR>
                      <a:noFill/>
                    </a:lnR>
                    <a:lnT>
                      <a:noFill/>
                    </a:lnT>
                    <a:lnB>
                      <a:noFill/>
                    </a:lnB>
                    <a:lnTlToBr>
                      <a:noFill/>
                    </a:lnTlToBr>
                    <a:lnBlToTr>
                      <a:noFill/>
                    </a:lnBlToTr>
                    <a:noFill/>
                  </a:tcPr>
                </a:tc>
              </a:tr>
              <a:tr h="522288">
                <a:tc>
                  <a:txBody>
                    <a:bodyPr/>
                    <a:lstStyle>
                      <a:lvl1pPr algn="just"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宋体" panose="02010600030101010101" pitchFamily="2" charset="-122"/>
                        </a:defRPr>
                      </a:lvl1pPr>
                      <a:lvl2pPr marL="742950" indent="-285750" algn="just" eaLnBrk="0" hangingPunct="0">
                        <a:spcBef>
                          <a:spcPct val="20000"/>
                        </a:spcBef>
                        <a:buClr>
                          <a:schemeClr val="hlink"/>
                        </a:buClr>
                        <a:buSzPct val="55000"/>
                        <a:buFont typeface="Wingdings" panose="05000000000000000000" pitchFamily="2" charset="2"/>
                        <a:defRPr kumimoji="1" sz="2400" b="1">
                          <a:solidFill>
                            <a:schemeClr val="tx1"/>
                          </a:solidFill>
                          <a:latin typeface="Tahoma" panose="020B0604030504040204" pitchFamily="34" charset="0"/>
                          <a:ea typeface="宋体" panose="02010600030101010101" pitchFamily="2" charset="-122"/>
                        </a:defRPr>
                      </a:lvl2pPr>
                      <a:lvl3pPr marL="1143000" indent="-228600" algn="just" eaLnBrk="0" hangingPunct="0">
                        <a:spcBef>
                          <a:spcPct val="20000"/>
                        </a:spcBef>
                        <a:buClr>
                          <a:schemeClr val="folHlink"/>
                        </a:buClr>
                        <a:buSzPct val="50000"/>
                        <a:buFont typeface="Wingdings" panose="05000000000000000000" pitchFamily="2" charset="2"/>
                        <a:defRPr kumimoji="1" sz="2000" b="1">
                          <a:solidFill>
                            <a:schemeClr val="tx1"/>
                          </a:solidFill>
                          <a:latin typeface="Tahoma" panose="020B0604030504040204" pitchFamily="34" charset="0"/>
                          <a:ea typeface="宋体" panose="02010600030101010101" pitchFamily="2" charset="-122"/>
                        </a:defRPr>
                      </a:lvl3pPr>
                      <a:lvl4pPr marL="1600200" indent="-228600" algn="just" eaLnBrk="0" hangingPunct="0">
                        <a:spcBef>
                          <a:spcPct val="20000"/>
                        </a:spcBef>
                        <a:buClr>
                          <a:schemeClr val="accent2"/>
                        </a:buClr>
                        <a:buSzPct val="5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just" eaLnBrk="0" hangingPunct="0">
                        <a:spcBef>
                          <a:spcPct val="20000"/>
                        </a:spcBef>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1" lang="zh-CN" altLang="zh-CN" sz="2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66FFFF"/>
                    </a:solidFill>
                  </a:tcPr>
                </a:tc>
                <a:tc>
                  <a:txBody>
                    <a:bodyPr/>
                    <a:lstStyle>
                      <a:lvl1pPr algn="just"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宋体" panose="02010600030101010101" pitchFamily="2" charset="-122"/>
                        </a:defRPr>
                      </a:lvl1pPr>
                      <a:lvl2pPr marL="742950" indent="-285750" algn="just" eaLnBrk="0" hangingPunct="0">
                        <a:spcBef>
                          <a:spcPct val="20000"/>
                        </a:spcBef>
                        <a:buClr>
                          <a:schemeClr val="hlink"/>
                        </a:buClr>
                        <a:buSzPct val="55000"/>
                        <a:buFont typeface="Wingdings" panose="05000000000000000000" pitchFamily="2" charset="2"/>
                        <a:defRPr kumimoji="1" sz="2400" b="1">
                          <a:solidFill>
                            <a:schemeClr val="tx1"/>
                          </a:solidFill>
                          <a:latin typeface="Tahoma" panose="020B0604030504040204" pitchFamily="34" charset="0"/>
                          <a:ea typeface="宋体" panose="02010600030101010101" pitchFamily="2" charset="-122"/>
                        </a:defRPr>
                      </a:lvl2pPr>
                      <a:lvl3pPr marL="1143000" indent="-228600" algn="just" eaLnBrk="0" hangingPunct="0">
                        <a:spcBef>
                          <a:spcPct val="20000"/>
                        </a:spcBef>
                        <a:buClr>
                          <a:schemeClr val="folHlink"/>
                        </a:buClr>
                        <a:buSzPct val="50000"/>
                        <a:buFont typeface="Wingdings" panose="05000000000000000000" pitchFamily="2" charset="2"/>
                        <a:defRPr kumimoji="1" sz="2000" b="1">
                          <a:solidFill>
                            <a:schemeClr val="tx1"/>
                          </a:solidFill>
                          <a:latin typeface="Tahoma" panose="020B0604030504040204" pitchFamily="34" charset="0"/>
                          <a:ea typeface="宋体" panose="02010600030101010101" pitchFamily="2" charset="-122"/>
                        </a:defRPr>
                      </a:lvl3pPr>
                      <a:lvl4pPr marL="1600200" indent="-228600" algn="just" eaLnBrk="0" hangingPunct="0">
                        <a:spcBef>
                          <a:spcPct val="20000"/>
                        </a:spcBef>
                        <a:buClr>
                          <a:schemeClr val="accent2"/>
                        </a:buClr>
                        <a:buSzPct val="5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just" eaLnBrk="0" hangingPunct="0">
                        <a:spcBef>
                          <a:spcPct val="20000"/>
                        </a:spcBef>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2</a:t>
                      </a:r>
                    </a:p>
                  </a:txBody>
                  <a:tcPr horzOverflow="overflow">
                    <a:lnL w="28575" cap="flat" cmpd="sng" algn="ctr">
                      <a:solidFill>
                        <a:schemeClr val="tx1"/>
                      </a:solidFill>
                      <a:prstDash val="solid"/>
                      <a:miter lim="800000"/>
                      <a:headEnd type="none" w="med" len="med"/>
                      <a:tailEnd type="none" w="med" len="med"/>
                    </a:lnL>
                    <a:lnR>
                      <a:noFill/>
                    </a:lnR>
                    <a:lnT>
                      <a:noFill/>
                    </a:lnT>
                    <a:lnB>
                      <a:noFill/>
                    </a:lnB>
                    <a:lnTlToBr>
                      <a:noFill/>
                    </a:lnTlToBr>
                    <a:lnBlToTr>
                      <a:noFill/>
                    </a:lnBlToTr>
                    <a:noFill/>
                  </a:tcPr>
                </a:tc>
              </a:tr>
              <a:tr h="1077912">
                <a:tc>
                  <a:txBody>
                    <a:bodyPr/>
                    <a:lstStyle>
                      <a:lvl1pPr algn="just"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宋体" panose="02010600030101010101" pitchFamily="2" charset="-122"/>
                        </a:defRPr>
                      </a:lvl1pPr>
                      <a:lvl2pPr marL="742950" indent="-285750" algn="just" eaLnBrk="0" hangingPunct="0">
                        <a:spcBef>
                          <a:spcPct val="20000"/>
                        </a:spcBef>
                        <a:buClr>
                          <a:schemeClr val="hlink"/>
                        </a:buClr>
                        <a:buSzPct val="55000"/>
                        <a:buFont typeface="Wingdings" panose="05000000000000000000" pitchFamily="2" charset="2"/>
                        <a:defRPr kumimoji="1" sz="2400" b="1">
                          <a:solidFill>
                            <a:schemeClr val="tx1"/>
                          </a:solidFill>
                          <a:latin typeface="Tahoma" panose="020B0604030504040204" pitchFamily="34" charset="0"/>
                          <a:ea typeface="宋体" panose="02010600030101010101" pitchFamily="2" charset="-122"/>
                        </a:defRPr>
                      </a:lvl2pPr>
                      <a:lvl3pPr marL="1143000" indent="-228600" algn="just" eaLnBrk="0" hangingPunct="0">
                        <a:spcBef>
                          <a:spcPct val="20000"/>
                        </a:spcBef>
                        <a:buClr>
                          <a:schemeClr val="folHlink"/>
                        </a:buClr>
                        <a:buSzPct val="50000"/>
                        <a:buFont typeface="Wingdings" panose="05000000000000000000" pitchFamily="2" charset="2"/>
                        <a:defRPr kumimoji="1" sz="2000" b="1">
                          <a:solidFill>
                            <a:schemeClr val="tx1"/>
                          </a:solidFill>
                          <a:latin typeface="Tahoma" panose="020B0604030504040204" pitchFamily="34" charset="0"/>
                          <a:ea typeface="宋体" panose="02010600030101010101" pitchFamily="2" charset="-122"/>
                        </a:defRPr>
                      </a:lvl3pPr>
                      <a:lvl4pPr marL="1600200" indent="-228600" algn="just" eaLnBrk="0" hangingPunct="0">
                        <a:spcBef>
                          <a:spcPct val="20000"/>
                        </a:spcBef>
                        <a:buClr>
                          <a:schemeClr val="accent2"/>
                        </a:buClr>
                        <a:buSzPct val="5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just" eaLnBrk="0" hangingPunct="0">
                        <a:spcBef>
                          <a:spcPct val="20000"/>
                        </a:spcBef>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1" lang="zh-CN" altLang="zh-CN" sz="2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66FFFF"/>
                    </a:solidFill>
                  </a:tcPr>
                </a:tc>
                <a:tc>
                  <a:txBody>
                    <a:bodyPr/>
                    <a:lstStyle>
                      <a:lvl1pPr algn="just"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宋体" panose="02010600030101010101" pitchFamily="2" charset="-122"/>
                        </a:defRPr>
                      </a:lvl1pPr>
                      <a:lvl2pPr marL="742950" indent="-285750" algn="just" eaLnBrk="0" hangingPunct="0">
                        <a:spcBef>
                          <a:spcPct val="20000"/>
                        </a:spcBef>
                        <a:buClr>
                          <a:schemeClr val="hlink"/>
                        </a:buClr>
                        <a:buSzPct val="55000"/>
                        <a:buFont typeface="Wingdings" panose="05000000000000000000" pitchFamily="2" charset="2"/>
                        <a:defRPr kumimoji="1" sz="2400" b="1">
                          <a:solidFill>
                            <a:schemeClr val="tx1"/>
                          </a:solidFill>
                          <a:latin typeface="Tahoma" panose="020B0604030504040204" pitchFamily="34" charset="0"/>
                          <a:ea typeface="宋体" panose="02010600030101010101" pitchFamily="2" charset="-122"/>
                        </a:defRPr>
                      </a:lvl2pPr>
                      <a:lvl3pPr marL="1143000" indent="-228600" algn="just" eaLnBrk="0" hangingPunct="0">
                        <a:spcBef>
                          <a:spcPct val="20000"/>
                        </a:spcBef>
                        <a:buClr>
                          <a:schemeClr val="folHlink"/>
                        </a:buClr>
                        <a:buSzPct val="50000"/>
                        <a:buFont typeface="Wingdings" panose="05000000000000000000" pitchFamily="2" charset="2"/>
                        <a:defRPr kumimoji="1" sz="2000" b="1">
                          <a:solidFill>
                            <a:schemeClr val="tx1"/>
                          </a:solidFill>
                          <a:latin typeface="Tahoma" panose="020B0604030504040204" pitchFamily="34" charset="0"/>
                          <a:ea typeface="宋体" panose="02010600030101010101" pitchFamily="2" charset="-122"/>
                        </a:defRPr>
                      </a:lvl3pPr>
                      <a:lvl4pPr marL="1600200" indent="-228600" algn="just" eaLnBrk="0" hangingPunct="0">
                        <a:spcBef>
                          <a:spcPct val="20000"/>
                        </a:spcBef>
                        <a:buClr>
                          <a:schemeClr val="accent2"/>
                        </a:buClr>
                        <a:buSzPct val="5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just" eaLnBrk="0" hangingPunct="0">
                        <a:spcBef>
                          <a:spcPct val="20000"/>
                        </a:spcBef>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1" lang="zh-CN" altLang="zh-CN" sz="2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miter lim="800000"/>
                      <a:headEnd type="none" w="med" len="med"/>
                      <a:tailEnd type="none" w="med" len="med"/>
                    </a:lnL>
                    <a:lnR>
                      <a:noFill/>
                    </a:lnR>
                    <a:lnT>
                      <a:noFill/>
                    </a:lnT>
                    <a:lnB>
                      <a:noFill/>
                    </a:lnB>
                    <a:lnTlToBr>
                      <a:noFill/>
                    </a:lnTlToBr>
                    <a:lnBlToTr>
                      <a:noFill/>
                    </a:lnBlToTr>
                    <a:noFill/>
                  </a:tcPr>
                </a:tc>
              </a:tr>
              <a:tr h="522288">
                <a:tc>
                  <a:txBody>
                    <a:bodyPr/>
                    <a:lstStyle>
                      <a:lvl1pPr algn="just"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宋体" panose="02010600030101010101" pitchFamily="2" charset="-122"/>
                        </a:defRPr>
                      </a:lvl1pPr>
                      <a:lvl2pPr marL="742950" indent="-285750" algn="just" eaLnBrk="0" hangingPunct="0">
                        <a:spcBef>
                          <a:spcPct val="20000"/>
                        </a:spcBef>
                        <a:buClr>
                          <a:schemeClr val="hlink"/>
                        </a:buClr>
                        <a:buSzPct val="55000"/>
                        <a:buFont typeface="Wingdings" panose="05000000000000000000" pitchFamily="2" charset="2"/>
                        <a:defRPr kumimoji="1" sz="2400" b="1">
                          <a:solidFill>
                            <a:schemeClr val="tx1"/>
                          </a:solidFill>
                          <a:latin typeface="Tahoma" panose="020B0604030504040204" pitchFamily="34" charset="0"/>
                          <a:ea typeface="宋体" panose="02010600030101010101" pitchFamily="2" charset="-122"/>
                        </a:defRPr>
                      </a:lvl2pPr>
                      <a:lvl3pPr marL="1143000" indent="-228600" algn="just" eaLnBrk="0" hangingPunct="0">
                        <a:spcBef>
                          <a:spcPct val="20000"/>
                        </a:spcBef>
                        <a:buClr>
                          <a:schemeClr val="folHlink"/>
                        </a:buClr>
                        <a:buSzPct val="50000"/>
                        <a:buFont typeface="Wingdings" panose="05000000000000000000" pitchFamily="2" charset="2"/>
                        <a:defRPr kumimoji="1" sz="2000" b="1">
                          <a:solidFill>
                            <a:schemeClr val="tx1"/>
                          </a:solidFill>
                          <a:latin typeface="Tahoma" panose="020B0604030504040204" pitchFamily="34" charset="0"/>
                          <a:ea typeface="宋体" panose="02010600030101010101" pitchFamily="2" charset="-122"/>
                        </a:defRPr>
                      </a:lvl3pPr>
                      <a:lvl4pPr marL="1600200" indent="-228600" algn="just" eaLnBrk="0" hangingPunct="0">
                        <a:spcBef>
                          <a:spcPct val="20000"/>
                        </a:spcBef>
                        <a:buClr>
                          <a:schemeClr val="accent2"/>
                        </a:buClr>
                        <a:buSzPct val="5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just" eaLnBrk="0" hangingPunct="0">
                        <a:spcBef>
                          <a:spcPct val="20000"/>
                        </a:spcBef>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1" lang="zh-CN" altLang="zh-CN" sz="2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66FFFF"/>
                    </a:solidFill>
                  </a:tcPr>
                </a:tc>
                <a:tc>
                  <a:txBody>
                    <a:bodyPr/>
                    <a:lstStyle>
                      <a:lvl1pPr algn="just"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宋体" panose="02010600030101010101" pitchFamily="2" charset="-122"/>
                        </a:defRPr>
                      </a:lvl1pPr>
                      <a:lvl2pPr marL="742950" indent="-285750" algn="just" eaLnBrk="0" hangingPunct="0">
                        <a:spcBef>
                          <a:spcPct val="20000"/>
                        </a:spcBef>
                        <a:buClr>
                          <a:schemeClr val="hlink"/>
                        </a:buClr>
                        <a:buSzPct val="55000"/>
                        <a:buFont typeface="Wingdings" panose="05000000000000000000" pitchFamily="2" charset="2"/>
                        <a:defRPr kumimoji="1" sz="2400" b="1">
                          <a:solidFill>
                            <a:schemeClr val="tx1"/>
                          </a:solidFill>
                          <a:latin typeface="Tahoma" panose="020B0604030504040204" pitchFamily="34" charset="0"/>
                          <a:ea typeface="宋体" panose="02010600030101010101" pitchFamily="2" charset="-122"/>
                        </a:defRPr>
                      </a:lvl2pPr>
                      <a:lvl3pPr marL="1143000" indent="-228600" algn="just" eaLnBrk="0" hangingPunct="0">
                        <a:spcBef>
                          <a:spcPct val="20000"/>
                        </a:spcBef>
                        <a:buClr>
                          <a:schemeClr val="folHlink"/>
                        </a:buClr>
                        <a:buSzPct val="50000"/>
                        <a:buFont typeface="Wingdings" panose="05000000000000000000" pitchFamily="2" charset="2"/>
                        <a:defRPr kumimoji="1" sz="2000" b="1">
                          <a:solidFill>
                            <a:schemeClr val="tx1"/>
                          </a:solidFill>
                          <a:latin typeface="Tahoma" panose="020B0604030504040204" pitchFamily="34" charset="0"/>
                          <a:ea typeface="宋体" panose="02010600030101010101" pitchFamily="2" charset="-122"/>
                        </a:defRPr>
                      </a:lvl3pPr>
                      <a:lvl4pPr marL="1600200" indent="-228600" algn="just" eaLnBrk="0" hangingPunct="0">
                        <a:spcBef>
                          <a:spcPct val="20000"/>
                        </a:spcBef>
                        <a:buClr>
                          <a:schemeClr val="accent2"/>
                        </a:buClr>
                        <a:buSzPct val="5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just" eaLnBrk="0" hangingPunct="0">
                        <a:spcBef>
                          <a:spcPct val="20000"/>
                        </a:spcBef>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9</a:t>
                      </a:r>
                    </a:p>
                  </a:txBody>
                  <a:tcPr horzOverflow="overflow">
                    <a:lnL w="28575" cap="flat" cmpd="sng" algn="ctr">
                      <a:solidFill>
                        <a:schemeClr val="tx1"/>
                      </a:solidFill>
                      <a:prstDash val="solid"/>
                      <a:miter lim="800000"/>
                      <a:headEnd type="none" w="med" len="med"/>
                      <a:tailEnd type="none" w="med" len="med"/>
                    </a:lnL>
                    <a:lnR>
                      <a:noFill/>
                    </a:lnR>
                    <a:lnT>
                      <a:noFill/>
                    </a:lnT>
                    <a:lnB>
                      <a:noFill/>
                    </a:lnB>
                    <a:lnTlToBr>
                      <a:noFill/>
                    </a:lnTlToBr>
                    <a:lnBlToTr>
                      <a:noFill/>
                    </a:lnBlToTr>
                    <a:noFill/>
                  </a:tcPr>
                </a:tc>
              </a:tr>
            </a:tbl>
          </a:graphicData>
        </a:graphic>
      </p:graphicFrame>
      <p:grpSp>
        <p:nvGrpSpPr>
          <p:cNvPr id="2" name="Group 39"/>
          <p:cNvGrpSpPr>
            <a:grpSpLocks/>
          </p:cNvGrpSpPr>
          <p:nvPr/>
        </p:nvGrpSpPr>
        <p:grpSpPr bwMode="auto">
          <a:xfrm flipH="1">
            <a:off x="6175375" y="2822575"/>
            <a:ext cx="2265363" cy="636588"/>
            <a:chOff x="0" y="0"/>
            <a:chExt cx="20000" cy="20000"/>
          </a:xfrm>
        </p:grpSpPr>
        <p:sp>
          <p:nvSpPr>
            <p:cNvPr id="80937" name="Rectangle 40"/>
            <p:cNvSpPr>
              <a:spLocks noChangeArrowheads="1"/>
            </p:cNvSpPr>
            <p:nvPr/>
          </p:nvSpPr>
          <p:spPr bwMode="auto">
            <a:xfrm>
              <a:off x="0" y="0"/>
              <a:ext cx="14988" cy="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队列始端</a:t>
              </a:r>
            </a:p>
          </p:txBody>
        </p:sp>
        <p:sp>
          <p:nvSpPr>
            <p:cNvPr id="80938" name="Line 41"/>
            <p:cNvSpPr>
              <a:spLocks noChangeShapeType="1"/>
            </p:cNvSpPr>
            <p:nvPr/>
          </p:nvSpPr>
          <p:spPr bwMode="auto">
            <a:xfrm>
              <a:off x="13245" y="9425"/>
              <a:ext cx="6755" cy="79"/>
            </a:xfrm>
            <a:prstGeom prst="line">
              <a:avLst/>
            </a:prstGeom>
            <a:noFill/>
            <a:ln w="28575">
              <a:solidFill>
                <a:srgbClr val="000000"/>
              </a:solidFill>
              <a:round/>
              <a:headEnd type="none" w="sm" len="sm"/>
              <a:tailEnd type="triangl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3" name="Group 42"/>
          <p:cNvGrpSpPr>
            <a:grpSpLocks/>
          </p:cNvGrpSpPr>
          <p:nvPr/>
        </p:nvGrpSpPr>
        <p:grpSpPr bwMode="auto">
          <a:xfrm flipH="1">
            <a:off x="6175375" y="5565775"/>
            <a:ext cx="2265363" cy="636588"/>
            <a:chOff x="0" y="0"/>
            <a:chExt cx="20000" cy="20000"/>
          </a:xfrm>
        </p:grpSpPr>
        <p:sp>
          <p:nvSpPr>
            <p:cNvPr id="80935" name="Rectangle 43"/>
            <p:cNvSpPr>
              <a:spLocks noChangeArrowheads="1"/>
            </p:cNvSpPr>
            <p:nvPr/>
          </p:nvSpPr>
          <p:spPr bwMode="auto">
            <a:xfrm>
              <a:off x="0" y="0"/>
              <a:ext cx="14988" cy="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队列末端</a:t>
              </a:r>
            </a:p>
          </p:txBody>
        </p:sp>
        <p:sp>
          <p:nvSpPr>
            <p:cNvPr id="80936" name="Line 44"/>
            <p:cNvSpPr>
              <a:spLocks noChangeShapeType="1"/>
            </p:cNvSpPr>
            <p:nvPr/>
          </p:nvSpPr>
          <p:spPr bwMode="auto">
            <a:xfrm>
              <a:off x="13245" y="9425"/>
              <a:ext cx="6755" cy="79"/>
            </a:xfrm>
            <a:prstGeom prst="line">
              <a:avLst/>
            </a:prstGeom>
            <a:noFill/>
            <a:ln w="28575">
              <a:solidFill>
                <a:srgbClr val="000000"/>
              </a:solidFill>
              <a:round/>
              <a:headEnd type="none" w="sm" len="sm"/>
              <a:tailEnd type="triangl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4" name="Group 45"/>
          <p:cNvGrpSpPr>
            <a:grpSpLocks/>
          </p:cNvGrpSpPr>
          <p:nvPr/>
        </p:nvGrpSpPr>
        <p:grpSpPr bwMode="auto">
          <a:xfrm>
            <a:off x="1098550" y="2746375"/>
            <a:ext cx="2265363" cy="636588"/>
            <a:chOff x="692" y="1730"/>
            <a:chExt cx="1427" cy="401"/>
          </a:xfrm>
        </p:grpSpPr>
        <p:sp>
          <p:nvSpPr>
            <p:cNvPr id="80933" name="Rectangle 46"/>
            <p:cNvSpPr>
              <a:spLocks noChangeArrowheads="1"/>
            </p:cNvSpPr>
            <p:nvPr/>
          </p:nvSpPr>
          <p:spPr bwMode="auto">
            <a:xfrm>
              <a:off x="692" y="1730"/>
              <a:ext cx="1069" cy="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6600"/>
                  </a:solidFill>
                  <a:latin typeface="Times New Roman" panose="02020603050405020304" pitchFamily="18" charset="0"/>
                </a:rPr>
                <a:t>bufptr1</a:t>
              </a:r>
            </a:p>
          </p:txBody>
        </p:sp>
        <p:sp>
          <p:nvSpPr>
            <p:cNvPr id="80934" name="Line 47"/>
            <p:cNvSpPr>
              <a:spLocks noChangeShapeType="1"/>
            </p:cNvSpPr>
            <p:nvPr/>
          </p:nvSpPr>
          <p:spPr bwMode="auto">
            <a:xfrm>
              <a:off x="1637" y="1919"/>
              <a:ext cx="482" cy="2"/>
            </a:xfrm>
            <a:prstGeom prst="line">
              <a:avLst/>
            </a:prstGeom>
            <a:noFill/>
            <a:ln w="28575">
              <a:solidFill>
                <a:srgbClr val="006600"/>
              </a:solidFill>
              <a:round/>
              <a:headEnd type="none" w="sm" len="sm"/>
              <a:tailEnd type="triangl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5" name="Group 48"/>
          <p:cNvGrpSpPr>
            <a:grpSpLocks/>
          </p:cNvGrpSpPr>
          <p:nvPr/>
        </p:nvGrpSpPr>
        <p:grpSpPr bwMode="auto">
          <a:xfrm>
            <a:off x="1098550" y="3160713"/>
            <a:ext cx="2265363" cy="636587"/>
            <a:chOff x="1188" y="1640"/>
            <a:chExt cx="1427" cy="401"/>
          </a:xfrm>
        </p:grpSpPr>
        <p:sp>
          <p:nvSpPr>
            <p:cNvPr id="80929" name="Rectangle 49"/>
            <p:cNvSpPr>
              <a:spLocks noChangeArrowheads="1"/>
            </p:cNvSpPr>
            <p:nvPr/>
          </p:nvSpPr>
          <p:spPr bwMode="auto">
            <a:xfrm>
              <a:off x="1188" y="1640"/>
              <a:ext cx="1069" cy="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6600"/>
                  </a:solidFill>
                  <a:latin typeface="Times New Roman" panose="02020603050405020304" pitchFamily="18" charset="0"/>
                </a:rPr>
                <a:t>bufptr2</a:t>
              </a:r>
            </a:p>
          </p:txBody>
        </p:sp>
        <p:grpSp>
          <p:nvGrpSpPr>
            <p:cNvPr id="80930" name="Group 50"/>
            <p:cNvGrpSpPr>
              <a:grpSpLocks/>
            </p:cNvGrpSpPr>
            <p:nvPr/>
          </p:nvGrpSpPr>
          <p:grpSpPr bwMode="auto">
            <a:xfrm>
              <a:off x="2149" y="1697"/>
              <a:ext cx="466" cy="138"/>
              <a:chOff x="0" y="7"/>
              <a:chExt cx="20000" cy="19969"/>
            </a:xfrm>
          </p:grpSpPr>
          <p:sp>
            <p:nvSpPr>
              <p:cNvPr id="80931" name="Line 51"/>
              <p:cNvSpPr>
                <a:spLocks noChangeShapeType="1"/>
              </p:cNvSpPr>
              <p:nvPr/>
            </p:nvSpPr>
            <p:spPr bwMode="auto">
              <a:xfrm>
                <a:off x="6875" y="4602"/>
                <a:ext cx="13125" cy="228"/>
              </a:xfrm>
              <a:prstGeom prst="line">
                <a:avLst/>
              </a:prstGeom>
              <a:noFill/>
              <a:ln w="28575">
                <a:solidFill>
                  <a:srgbClr val="006600"/>
                </a:solidFill>
                <a:round/>
                <a:headEnd type="none" w="sm" len="sm"/>
                <a:tailEnd type="triangl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80932" name="Freeform 52"/>
              <p:cNvSpPr>
                <a:spLocks/>
              </p:cNvSpPr>
              <p:nvPr/>
            </p:nvSpPr>
            <p:spPr bwMode="auto">
              <a:xfrm>
                <a:off x="0" y="7"/>
                <a:ext cx="6416" cy="19969"/>
              </a:xfrm>
              <a:custGeom>
                <a:avLst/>
                <a:gdLst>
                  <a:gd name="T0" fmla="*/ 0 w 20000"/>
                  <a:gd name="T1" fmla="*/ 19728 h 20000"/>
                  <a:gd name="T2" fmla="*/ 6340 w 20000"/>
                  <a:gd name="T3" fmla="*/ 19728 h 20000"/>
                  <a:gd name="T4" fmla="*/ 6340 w 20000"/>
                  <a:gd name="T5" fmla="*/ 0 h 20000"/>
                  <a:gd name="T6" fmla="*/ 0 60000 65536"/>
                  <a:gd name="T7" fmla="*/ 0 60000 65536"/>
                  <a:gd name="T8" fmla="*/ 0 60000 65536"/>
                  <a:gd name="T9" fmla="*/ 0 w 20000"/>
                  <a:gd name="T10" fmla="*/ 0 h 20000"/>
                  <a:gd name="T11" fmla="*/ 20000 w 20000"/>
                  <a:gd name="T12" fmla="*/ 20000 h 20000"/>
                </a:gdLst>
                <a:ahLst/>
                <a:cxnLst>
                  <a:cxn ang="T6">
                    <a:pos x="T0" y="T1"/>
                  </a:cxn>
                  <a:cxn ang="T7">
                    <a:pos x="T2" y="T3"/>
                  </a:cxn>
                  <a:cxn ang="T8">
                    <a:pos x="T4" y="T5"/>
                  </a:cxn>
                </a:cxnLst>
                <a:rect l="T9" t="T10" r="T11" b="T12"/>
                <a:pathLst>
                  <a:path w="20000" h="20000">
                    <a:moveTo>
                      <a:pt x="0" y="19759"/>
                    </a:moveTo>
                    <a:lnTo>
                      <a:pt x="19762" y="19759"/>
                    </a:lnTo>
                    <a:lnTo>
                      <a:pt x="19762" y="0"/>
                    </a:lnTo>
                  </a:path>
                </a:pathLst>
              </a:custGeom>
              <a:noFill/>
              <a:ln w="28575" cap="flat">
                <a:solidFill>
                  <a:srgbClr val="0066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spTree>
    <p:extLst>
      <p:ext uri="{BB962C8B-B14F-4D97-AF65-F5344CB8AC3E}">
        <p14:creationId xmlns:p14="http://schemas.microsoft.com/office/powerpoint/2010/main" val="2907740231"/>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40643"/>
                                        </p:tgtEl>
                                        <p:attrNameLst>
                                          <p:attrName>style.visibility</p:attrName>
                                        </p:attrNameLst>
                                      </p:cBhvr>
                                      <p:to>
                                        <p:strVal val="visible"/>
                                      </p:to>
                                    </p:set>
                                    <p:animEffect transition="in" filter="blinds(horizontal)">
                                      <p:cBhvr>
                                        <p:cTn id="7" dur="500"/>
                                        <p:tgtEl>
                                          <p:spTgt spid="24064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40648"/>
                                        </p:tgtEl>
                                        <p:attrNameLst>
                                          <p:attrName>style.visibility</p:attrName>
                                        </p:attrNameLst>
                                      </p:cBhvr>
                                      <p:to>
                                        <p:strVal val="visible"/>
                                      </p:to>
                                    </p:set>
                                    <p:animEffect transition="in" filter="wipe(left)">
                                      <p:cBhvr>
                                        <p:cTn id="12" dur="500"/>
                                        <p:tgtEl>
                                          <p:spTgt spid="240648"/>
                                        </p:tgtEl>
                                      </p:cBhvr>
                                    </p:animEffect>
                                  </p:childTnLst>
                                </p:cTn>
                              </p:par>
                            </p:childTnLst>
                          </p:cTn>
                        </p:par>
                        <p:par>
                          <p:cTn id="13" fill="hold" nodeType="afterGroup">
                            <p:stCondLst>
                              <p:cond delay="500"/>
                            </p:stCondLst>
                            <p:childTnLst>
                              <p:par>
                                <p:cTn id="14" presetID="22" presetClass="entr" presetSubtype="8" fill="hold" nodeType="afterEffect">
                                  <p:stCondLst>
                                    <p:cond delay="100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par>
                          <p:cTn id="17" fill="hold" nodeType="afterGroup">
                            <p:stCondLst>
                              <p:cond delay="2000"/>
                            </p:stCondLst>
                            <p:childTnLst>
                              <p:par>
                                <p:cTn id="18" presetID="22" presetClass="entr" presetSubtype="8" fill="hold" nodeType="afterEffect">
                                  <p:stCondLst>
                                    <p:cond delay="100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par>
                          <p:cTn id="21" fill="hold" nodeType="afterGroup">
                            <p:stCondLst>
                              <p:cond delay="3500"/>
                            </p:stCondLst>
                            <p:childTnLst>
                              <p:par>
                                <p:cTn id="22" presetID="22" presetClass="entr" presetSubtype="8" fill="hold" nodeType="afterEffect">
                                  <p:stCondLst>
                                    <p:cond delay="1000"/>
                                  </p:stCondLst>
                                  <p:childTnLst>
                                    <p:set>
                                      <p:cBhvr>
                                        <p:cTn id="23" dur="1" fill="hold">
                                          <p:stCondLst>
                                            <p:cond delay="0"/>
                                          </p:stCondLst>
                                        </p:cTn>
                                        <p:tgtEl>
                                          <p:spTgt spid="4"/>
                                        </p:tgtEl>
                                        <p:attrNameLst>
                                          <p:attrName>style.visibility</p:attrName>
                                        </p:attrNameLst>
                                      </p:cBhvr>
                                      <p:to>
                                        <p:strVal val="visible"/>
                                      </p:to>
                                    </p:set>
                                    <p:animEffect transition="in" filter="wipe(left)">
                                      <p:cBhvr>
                                        <p:cTn id="24" dur="500"/>
                                        <p:tgtEl>
                                          <p:spTgt spid="4"/>
                                        </p:tgtEl>
                                      </p:cBhvr>
                                    </p:animEffect>
                                  </p:childTnLst>
                                </p:cTn>
                              </p:par>
                            </p:childTnLst>
                          </p:cTn>
                        </p:par>
                        <p:par>
                          <p:cTn id="25" fill="hold" nodeType="afterGroup">
                            <p:stCondLst>
                              <p:cond delay="5000"/>
                            </p:stCondLst>
                            <p:childTnLst>
                              <p:par>
                                <p:cTn id="26" presetID="22" presetClass="entr" presetSubtype="8" fill="hold" nodeType="afterEffect">
                                  <p:stCondLst>
                                    <p:cond delay="1000"/>
                                  </p:stCondLst>
                                  <p:childTnLst>
                                    <p:set>
                                      <p:cBhvr>
                                        <p:cTn id="27" dur="1" fill="hold">
                                          <p:stCondLst>
                                            <p:cond delay="0"/>
                                          </p:stCondLst>
                                        </p:cTn>
                                        <p:tgtEl>
                                          <p:spTgt spid="5"/>
                                        </p:tgtEl>
                                        <p:attrNameLst>
                                          <p:attrName>style.visibility</p:attrName>
                                        </p:attrNameLst>
                                      </p:cBhvr>
                                      <p:to>
                                        <p:strVal val="visible"/>
                                      </p:to>
                                    </p:set>
                                    <p:animEffect transition="in" filter="wipe(left)">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43" grpId="0" animBg="1" autoUpdateAnimBg="0"/>
    </p:bldLst>
  </p:timing>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22" name="Rectangle 2"/>
          <p:cNvSpPr>
            <a:spLocks noChangeArrowheads="1"/>
          </p:cNvSpPr>
          <p:nvPr/>
        </p:nvSpPr>
        <p:spPr bwMode="auto">
          <a:xfrm>
            <a:off x="5108575" y="3175"/>
            <a:ext cx="4038600" cy="549275"/>
          </a:xfrm>
          <a:prstGeom prst="rect">
            <a:avLst/>
          </a:prstGeom>
          <a:gradFill rotWithShape="0">
            <a:gsLst>
              <a:gs pos="0">
                <a:srgbClr val="A6ADC0"/>
              </a:gs>
              <a:gs pos="100000">
                <a:srgbClr val="4D5059"/>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键盘代码表</a:t>
            </a:r>
          </a:p>
        </p:txBody>
      </p:sp>
      <p:sp>
        <p:nvSpPr>
          <p:cNvPr id="241667" name="Rectangle 3"/>
          <p:cNvSpPr>
            <a:spLocks noChangeArrowheads="1"/>
          </p:cNvSpPr>
          <p:nvPr/>
        </p:nvSpPr>
        <p:spPr bwMode="auto">
          <a:xfrm>
            <a:off x="484188" y="550863"/>
            <a:ext cx="8178800" cy="5688012"/>
          </a:xfrm>
          <a:prstGeom prst="rect">
            <a:avLst/>
          </a:prstGeo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ffectLst/>
        </p:spPr>
        <p:txBody>
          <a:bodyPr/>
          <a:lstStyle/>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a:solidFill>
                  <a:srgbClr val="3333CC"/>
                </a:solidFill>
                <a:latin typeface="Times New Roman" pitchFamily="18" charset="0"/>
              </a:rPr>
              <a:t>scantb	db </a:t>
            </a:r>
            <a:r>
              <a:rPr kumimoji="1" lang="en-US" altLang="zh-CN" sz="3200" b="1">
                <a:solidFill>
                  <a:srgbClr val="0000FF"/>
                </a:solidFill>
                <a:latin typeface="Times New Roman" pitchFamily="18" charset="0"/>
              </a:rPr>
              <a:t>0</a:t>
            </a:r>
            <a:r>
              <a:rPr kumimoji="1" lang="en-US" altLang="zh-CN" sz="3200" b="1">
                <a:solidFill>
                  <a:srgbClr val="006600"/>
                </a:solidFill>
                <a:latin typeface="Times New Roman" pitchFamily="18" charset="0"/>
              </a:rPr>
              <a:t>,1,</a:t>
            </a:r>
            <a:r>
              <a:rPr kumimoji="1" lang="en-US" altLang="zh-CN" sz="3200" b="1">
                <a:solidFill>
                  <a:srgbClr val="006600"/>
                </a:solidFill>
                <a:latin typeface="Times New Roman"/>
              </a:rPr>
              <a:t>’</a:t>
            </a:r>
            <a:r>
              <a:rPr kumimoji="1" lang="en-US" altLang="zh-CN" sz="3200" b="1">
                <a:solidFill>
                  <a:srgbClr val="006600"/>
                </a:solidFill>
                <a:latin typeface="Times New Roman" pitchFamily="18" charset="0"/>
              </a:rPr>
              <a:t>1234567890-=</a:t>
            </a:r>
            <a:r>
              <a:rPr kumimoji="1" lang="en-US" altLang="zh-CN" sz="3200" b="1">
                <a:solidFill>
                  <a:srgbClr val="006600"/>
                </a:solidFill>
                <a:latin typeface="Times New Roman"/>
              </a:rPr>
              <a:t>’</a:t>
            </a:r>
            <a:r>
              <a:rPr kumimoji="1" lang="en-US" altLang="zh-CN" sz="3200" b="1">
                <a:solidFill>
                  <a:srgbClr val="006600"/>
                </a:solidFill>
                <a:latin typeface="Times New Roman" pitchFamily="18" charset="0"/>
              </a:rPr>
              <a:t>,08h</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键盘第</a:t>
            </a:r>
            <a:r>
              <a:rPr kumimoji="1" lang="en-US" altLang="zh-CN" sz="3200" b="1">
                <a:solidFill>
                  <a:srgbClr val="3333CC"/>
                </a:solidFill>
                <a:latin typeface="Times New Roman" pitchFamily="18" charset="0"/>
              </a:rPr>
              <a:t>1</a:t>
            </a:r>
            <a:r>
              <a:rPr kumimoji="1" lang="zh-CN" altLang="en-US" sz="3200" b="1">
                <a:solidFill>
                  <a:srgbClr val="3333CC"/>
                </a:solidFill>
                <a:latin typeface="Times New Roman" pitchFamily="18" charset="0"/>
              </a:rPr>
              <a:t>排的按键，从</a:t>
            </a:r>
            <a:r>
              <a:rPr kumimoji="1" lang="en-US" altLang="zh-CN" sz="3200" b="1">
                <a:solidFill>
                  <a:srgbClr val="3333CC"/>
                </a:solidFill>
                <a:latin typeface="Times New Roman" pitchFamily="18" charset="0"/>
              </a:rPr>
              <a:t>ESC</a:t>
            </a:r>
            <a:r>
              <a:rPr kumimoji="1" lang="zh-CN" altLang="en-US" sz="3200" b="1">
                <a:solidFill>
                  <a:srgbClr val="3333CC"/>
                </a:solidFill>
                <a:latin typeface="Times New Roman" pitchFamily="18" charset="0"/>
              </a:rPr>
              <a:t>到退格</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zh-CN" altLang="en-US" sz="3200" b="1">
                <a:solidFill>
                  <a:srgbClr val="3333CC"/>
                </a:solidFill>
                <a:latin typeface="Times New Roman" pitchFamily="18" charset="0"/>
              </a:rPr>
              <a:t>		</a:t>
            </a:r>
            <a:r>
              <a:rPr kumimoji="1" lang="en-US" altLang="zh-CN" sz="3200" b="1">
                <a:solidFill>
                  <a:srgbClr val="3333CC"/>
                </a:solidFill>
                <a:latin typeface="Times New Roman" pitchFamily="18" charset="0"/>
              </a:rPr>
              <a:t>db</a:t>
            </a:r>
            <a:r>
              <a:rPr kumimoji="1" lang="en-US" altLang="zh-CN" sz="3200" b="1">
                <a:solidFill>
                  <a:srgbClr val="3333CC"/>
                </a:solidFill>
                <a:latin typeface="Arial" charset="0"/>
                <a:cs typeface="Arial" charset="0"/>
              </a:rPr>
              <a:t> </a:t>
            </a:r>
            <a:r>
              <a:rPr kumimoji="1" lang="en-US" altLang="zh-CN" sz="3200" b="1">
                <a:solidFill>
                  <a:srgbClr val="006600"/>
                </a:solidFill>
                <a:latin typeface="Times New Roman" pitchFamily="18" charset="0"/>
              </a:rPr>
              <a:t>0,</a:t>
            </a:r>
            <a:r>
              <a:rPr kumimoji="1" lang="en-US" altLang="zh-CN" sz="3200" b="1">
                <a:solidFill>
                  <a:srgbClr val="006600"/>
                </a:solidFill>
                <a:latin typeface="Times New Roman"/>
              </a:rPr>
              <a:t>’</a:t>
            </a:r>
            <a:r>
              <a:rPr kumimoji="1" lang="en-US" altLang="zh-CN" sz="3200" b="1">
                <a:solidFill>
                  <a:srgbClr val="006600"/>
                </a:solidFill>
                <a:latin typeface="Times New Roman" pitchFamily="18" charset="0"/>
              </a:rPr>
              <a:t>qwertyuiop[]</a:t>
            </a:r>
            <a:r>
              <a:rPr kumimoji="1" lang="en-US" altLang="zh-CN" sz="3200" b="1">
                <a:solidFill>
                  <a:srgbClr val="006600"/>
                </a:solidFill>
                <a:latin typeface="Times New Roman"/>
              </a:rPr>
              <a:t>’</a:t>
            </a:r>
            <a:r>
              <a:rPr kumimoji="1" lang="en-US" altLang="zh-CN" sz="3200" b="1">
                <a:solidFill>
                  <a:srgbClr val="006600"/>
                </a:solidFill>
                <a:latin typeface="Times New Roman" pitchFamily="18" charset="0"/>
              </a:rPr>
              <a:t>,0dh</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键盘第</a:t>
            </a:r>
            <a:r>
              <a:rPr kumimoji="1" lang="en-US" altLang="zh-CN" sz="3200" b="1">
                <a:solidFill>
                  <a:srgbClr val="3333CC"/>
                </a:solidFill>
                <a:latin typeface="Times New Roman" pitchFamily="18" charset="0"/>
              </a:rPr>
              <a:t>2</a:t>
            </a:r>
            <a:r>
              <a:rPr kumimoji="1" lang="zh-CN" altLang="en-US" sz="3200" b="1">
                <a:solidFill>
                  <a:srgbClr val="3333CC"/>
                </a:solidFill>
                <a:latin typeface="Times New Roman" pitchFamily="18" charset="0"/>
              </a:rPr>
              <a:t>排的按键，从</a:t>
            </a:r>
            <a:r>
              <a:rPr kumimoji="1" lang="en-US" altLang="zh-CN" sz="3200" b="1">
                <a:solidFill>
                  <a:srgbClr val="3333CC"/>
                </a:solidFill>
                <a:latin typeface="Times New Roman" pitchFamily="18" charset="0"/>
              </a:rPr>
              <a:t>Tab</a:t>
            </a:r>
            <a:r>
              <a:rPr kumimoji="1" lang="zh-CN" altLang="en-US" sz="3200" b="1">
                <a:solidFill>
                  <a:srgbClr val="3333CC"/>
                </a:solidFill>
                <a:latin typeface="Times New Roman" pitchFamily="18" charset="0"/>
              </a:rPr>
              <a:t>到回车</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zh-CN" altLang="en-US" sz="3200" b="1">
                <a:solidFill>
                  <a:srgbClr val="3333CC"/>
                </a:solidFill>
                <a:latin typeface="Times New Roman" pitchFamily="18" charset="0"/>
              </a:rPr>
              <a:t>		</a:t>
            </a:r>
            <a:r>
              <a:rPr kumimoji="1" lang="en-US" altLang="zh-CN" sz="3200" b="1">
                <a:solidFill>
                  <a:srgbClr val="3333CC"/>
                </a:solidFill>
                <a:latin typeface="Times New Roman" pitchFamily="18" charset="0"/>
              </a:rPr>
              <a:t>……</a:t>
            </a:r>
            <a:endParaRPr kumimoji="1" lang="en-US" altLang="zh-CN" sz="3200" b="1">
              <a:solidFill>
                <a:srgbClr val="3333CC"/>
              </a:solidFill>
              <a:latin typeface="宋体" pitchFamily="2" charset="-122"/>
            </a:endParaRP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a:solidFill>
                  <a:srgbClr val="3333CC"/>
                </a:solidFill>
                <a:latin typeface="Times New Roman" pitchFamily="18" charset="0"/>
              </a:rPr>
              <a:t>		db </a:t>
            </a:r>
            <a:r>
              <a:rPr kumimoji="1" lang="en-US" altLang="zh-CN" sz="3200" b="1">
                <a:solidFill>
                  <a:srgbClr val="006600"/>
                </a:solidFill>
                <a:latin typeface="Times New Roman" pitchFamily="18" charset="0"/>
              </a:rPr>
              <a:t>0,0,’789-456+1230.’</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右边小键盘，从</a:t>
            </a:r>
            <a:r>
              <a:rPr kumimoji="1" lang="en-US" altLang="zh-CN" sz="3200" b="1">
                <a:solidFill>
                  <a:srgbClr val="3333CC"/>
                </a:solidFill>
                <a:latin typeface="Times New Roman" pitchFamily="18" charset="0"/>
              </a:rPr>
              <a:t>Num Lock</a:t>
            </a:r>
            <a:r>
              <a:rPr kumimoji="1" lang="zh-CN" altLang="en-US" sz="3200" b="1">
                <a:solidFill>
                  <a:srgbClr val="3333CC"/>
                </a:solidFill>
                <a:latin typeface="Times New Roman" pitchFamily="18" charset="0"/>
              </a:rPr>
              <a:t>到</a:t>
            </a:r>
            <a:r>
              <a:rPr kumimoji="1" lang="en-US" altLang="zh-CN" sz="3200" b="1">
                <a:solidFill>
                  <a:srgbClr val="3333CC"/>
                </a:solidFill>
                <a:latin typeface="Times New Roman" pitchFamily="18" charset="0"/>
              </a:rPr>
              <a:t>Del</a:t>
            </a:r>
          </a:p>
        </p:txBody>
      </p:sp>
      <p:sp>
        <p:nvSpPr>
          <p:cNvPr id="81924" name="Rectangle 4"/>
          <p:cNvSpPr>
            <a:spLocks noChangeArrowheads="1"/>
          </p:cNvSpPr>
          <p:nvPr/>
        </p:nvSpPr>
        <p:spPr bwMode="auto">
          <a:xfrm>
            <a:off x="0" y="6254750"/>
            <a:ext cx="2235200" cy="622300"/>
          </a:xfrm>
          <a:prstGeom prst="rect">
            <a:avLst/>
          </a:prstGeom>
          <a:gradFill rotWithShape="0">
            <a:gsLst>
              <a:gs pos="0">
                <a:srgbClr val="A6ADC0"/>
              </a:gs>
              <a:gs pos="100000">
                <a:srgbClr val="4D5059"/>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例</a:t>
            </a:r>
            <a:r>
              <a:rPr lang="en-US" altLang="zh-CN" sz="3600" b="0" smtClean="0">
                <a:solidFill>
                  <a:srgbClr val="0000FF"/>
                </a:solidFill>
                <a:ea typeface="隶书" panose="02010509060101010101" pitchFamily="49" charset="-122"/>
              </a:rPr>
              <a:t>11.4</a:t>
            </a:r>
          </a:p>
        </p:txBody>
      </p:sp>
      <p:pic>
        <p:nvPicPr>
          <p:cNvPr id="81925" name="Picture 5"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6" name="Picture 6"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7" name="Picture 7" descr="KEYBOR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82232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5487410"/>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41667"/>
                                        </p:tgtEl>
                                        <p:attrNameLst>
                                          <p:attrName>style.visibility</p:attrName>
                                        </p:attrNameLst>
                                      </p:cBhvr>
                                      <p:to>
                                        <p:strVal val="visible"/>
                                      </p:to>
                                    </p:set>
                                    <p:animEffect transition="in" filter="blinds(horizontal)">
                                      <p:cBhvr>
                                        <p:cTn id="7" dur="500"/>
                                        <p:tgtEl>
                                          <p:spTgt spid="2416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667" grpId="0" animBg="1" autoUpdateAnimBg="0"/>
    </p:bldLst>
  </p:timing>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2946" name="Rectangle 2"/>
          <p:cNvSpPr>
            <a:spLocks noChangeArrowheads="1"/>
          </p:cNvSpPr>
          <p:nvPr/>
        </p:nvSpPr>
        <p:spPr bwMode="auto">
          <a:xfrm>
            <a:off x="5108575" y="3175"/>
            <a:ext cx="4038600" cy="549275"/>
          </a:xfrm>
          <a:prstGeom prst="rect">
            <a:avLst/>
          </a:prstGeom>
          <a:gradFill rotWithShape="0">
            <a:gsLst>
              <a:gs pos="0">
                <a:srgbClr val="A6ADC0"/>
              </a:gs>
              <a:gs pos="100000">
                <a:srgbClr val="4D5059"/>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设置中断向量</a:t>
            </a:r>
            <a:r>
              <a:rPr lang="en-US" altLang="zh-CN" sz="3600" b="0" smtClean="0">
                <a:solidFill>
                  <a:srgbClr val="0000FF"/>
                </a:solidFill>
                <a:ea typeface="隶书" panose="02010509060101010101" pitchFamily="49" charset="-122"/>
              </a:rPr>
              <a:t>1</a:t>
            </a:r>
          </a:p>
        </p:txBody>
      </p:sp>
      <p:sp>
        <p:nvSpPr>
          <p:cNvPr id="242691" name="Rectangle 3"/>
          <p:cNvSpPr>
            <a:spLocks noChangeArrowheads="1"/>
          </p:cNvSpPr>
          <p:nvPr/>
        </p:nvSpPr>
        <p:spPr bwMode="auto">
          <a:xfrm>
            <a:off x="484188" y="550863"/>
            <a:ext cx="8178800" cy="5688012"/>
          </a:xfrm>
          <a:prstGeom prst="rect">
            <a:avLst/>
          </a:prstGeo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ffectLst/>
        </p:spPr>
        <p:txBody>
          <a:bodyPr/>
          <a:lstStyle/>
          <a:p>
            <a:pPr marL="342900" indent="-342900" algn="just" defTabSz="895350" fontAlgn="base">
              <a:spcBef>
                <a:spcPct val="20000"/>
              </a:spcBef>
              <a:spcAft>
                <a:spcPct val="0"/>
              </a:spcAft>
              <a:buClr>
                <a:srgbClr val="3333CC"/>
              </a:buClr>
              <a:buSzPct val="60000"/>
              <a:buFont typeface="Wingdings" pitchFamily="2" charset="2"/>
              <a:buNone/>
              <a:tabLst>
                <a:tab pos="3048000" algn="l"/>
              </a:tabLst>
              <a:defRPr/>
            </a:pPr>
            <a:r>
              <a:rPr kumimoji="1" lang="en-US" altLang="zh-CN" sz="3200" b="1">
                <a:solidFill>
                  <a:srgbClr val="3333CC"/>
                </a:solidFill>
                <a:latin typeface="Times New Roman" pitchFamily="18" charset="0"/>
              </a:rPr>
              <a:t>	mov ax,3509h</a:t>
            </a:r>
          </a:p>
          <a:p>
            <a:pPr marL="342900" indent="-342900" algn="just" defTabSz="895350" fontAlgn="base">
              <a:spcBef>
                <a:spcPct val="20000"/>
              </a:spcBef>
              <a:spcAft>
                <a:spcPct val="0"/>
              </a:spcAft>
              <a:buClr>
                <a:srgbClr val="3333CC"/>
              </a:buClr>
              <a:buSzPct val="60000"/>
              <a:buFont typeface="Wingdings" pitchFamily="2" charset="2"/>
              <a:buNone/>
              <a:tabLst>
                <a:tab pos="3048000" algn="l"/>
              </a:tabLst>
              <a:defRPr/>
            </a:pPr>
            <a:r>
              <a:rPr kumimoji="1" lang="en-US" altLang="zh-CN" sz="3200" b="1">
                <a:solidFill>
                  <a:srgbClr val="3333CC"/>
                </a:solidFill>
                <a:latin typeface="Times New Roman" pitchFamily="18" charset="0"/>
              </a:rPr>
              <a:t>	int 21h</a:t>
            </a:r>
          </a:p>
          <a:p>
            <a:pPr marL="342900" indent="-342900" algn="just" defTabSz="895350" fontAlgn="base">
              <a:spcBef>
                <a:spcPct val="20000"/>
              </a:spcBef>
              <a:spcAft>
                <a:spcPct val="0"/>
              </a:spcAft>
              <a:buClr>
                <a:srgbClr val="3333CC"/>
              </a:buClr>
              <a:buSzPct val="60000"/>
              <a:buFont typeface="Wingdings" pitchFamily="2" charset="2"/>
              <a:buNone/>
              <a:tabLst>
                <a:tab pos="3048000" algn="l"/>
              </a:tabLst>
              <a:defRPr/>
            </a:pPr>
            <a:r>
              <a:rPr kumimoji="1" lang="en-US" altLang="zh-CN" sz="3200" b="1">
                <a:solidFill>
                  <a:srgbClr val="3333CC"/>
                </a:solidFill>
                <a:latin typeface="Times New Roman" pitchFamily="18" charset="0"/>
              </a:rPr>
              <a:t>	push es</a:t>
            </a:r>
          </a:p>
          <a:p>
            <a:pPr marL="342900" indent="-342900" algn="just" defTabSz="895350" fontAlgn="base">
              <a:spcBef>
                <a:spcPct val="20000"/>
              </a:spcBef>
              <a:spcAft>
                <a:spcPct val="0"/>
              </a:spcAft>
              <a:buClr>
                <a:srgbClr val="3333CC"/>
              </a:buClr>
              <a:buSzPct val="60000"/>
              <a:buFont typeface="Wingdings" pitchFamily="2" charset="2"/>
              <a:buNone/>
              <a:tabLst>
                <a:tab pos="3048000" algn="l"/>
              </a:tabLst>
              <a:defRPr/>
            </a:pPr>
            <a:r>
              <a:rPr kumimoji="1" lang="en-US" altLang="zh-CN" sz="3200" b="1">
                <a:solidFill>
                  <a:srgbClr val="3333CC"/>
                </a:solidFill>
                <a:latin typeface="Times New Roman" pitchFamily="18" charset="0"/>
              </a:rPr>
              <a:t>	push bx	;</a:t>
            </a:r>
            <a:r>
              <a:rPr kumimoji="1" lang="zh-CN" altLang="en-US" sz="3200" b="1">
                <a:solidFill>
                  <a:srgbClr val="3333CC"/>
                </a:solidFill>
                <a:latin typeface="Times New Roman" pitchFamily="18" charset="0"/>
              </a:rPr>
              <a:t>保存</a:t>
            </a:r>
            <a:r>
              <a:rPr kumimoji="1" lang="en-US" altLang="zh-CN" sz="3200" b="1">
                <a:solidFill>
                  <a:srgbClr val="3333CC"/>
                </a:solidFill>
                <a:latin typeface="Times New Roman" pitchFamily="18" charset="0"/>
              </a:rPr>
              <a:t>09H</a:t>
            </a:r>
            <a:r>
              <a:rPr kumimoji="1" lang="zh-CN" altLang="en-US" sz="3200" b="1">
                <a:solidFill>
                  <a:srgbClr val="3333CC"/>
                </a:solidFill>
                <a:latin typeface="Times New Roman" pitchFamily="18" charset="0"/>
              </a:rPr>
              <a:t>号原中断向量</a:t>
            </a:r>
          </a:p>
          <a:p>
            <a:pPr marL="342900" indent="-342900" algn="just" defTabSz="895350" fontAlgn="base">
              <a:spcBef>
                <a:spcPct val="20000"/>
              </a:spcBef>
              <a:spcAft>
                <a:spcPct val="0"/>
              </a:spcAft>
              <a:buClr>
                <a:srgbClr val="3333CC"/>
              </a:buClr>
              <a:buSzPct val="60000"/>
              <a:buFont typeface="Wingdings" pitchFamily="2" charset="2"/>
              <a:buNone/>
              <a:tabLst>
                <a:tab pos="3048000" algn="l"/>
              </a:tabLst>
              <a:defRPr/>
            </a:pPr>
            <a:r>
              <a:rPr kumimoji="1" lang="zh-CN" altLang="en-US" sz="3200" b="1">
                <a:solidFill>
                  <a:srgbClr val="3333CC"/>
                </a:solidFill>
                <a:latin typeface="Arial" charset="0"/>
                <a:cs typeface="Times New Roman" pitchFamily="18" charset="0"/>
              </a:rPr>
              <a:t>	</a:t>
            </a:r>
            <a:r>
              <a:rPr kumimoji="1" lang="en-US" altLang="zh-CN" sz="3200" b="1">
                <a:solidFill>
                  <a:srgbClr val="3333CC"/>
                </a:solidFill>
                <a:latin typeface="Times New Roman" pitchFamily="18" charset="0"/>
              </a:rPr>
              <a:t>cli	;</a:t>
            </a:r>
            <a:r>
              <a:rPr kumimoji="1" lang="zh-CN" altLang="en-US" sz="3200" b="1">
                <a:solidFill>
                  <a:srgbClr val="3333CC"/>
                </a:solidFill>
                <a:latin typeface="Times New Roman" pitchFamily="18" charset="0"/>
              </a:rPr>
              <a:t>关中断</a:t>
            </a:r>
          </a:p>
          <a:p>
            <a:pPr marL="342900" indent="-342900" algn="just" defTabSz="895350" fontAlgn="base">
              <a:spcBef>
                <a:spcPct val="20000"/>
              </a:spcBef>
              <a:spcAft>
                <a:spcPct val="0"/>
              </a:spcAft>
              <a:buClr>
                <a:srgbClr val="3333CC"/>
              </a:buClr>
              <a:buSzPct val="60000"/>
              <a:buFont typeface="Wingdings" pitchFamily="2" charset="2"/>
              <a:buNone/>
              <a:tabLst>
                <a:tab pos="3048000" algn="l"/>
              </a:tabLst>
              <a:defRPr/>
            </a:pPr>
            <a:r>
              <a:rPr kumimoji="1" lang="zh-CN" altLang="en-US" sz="3200" b="1">
                <a:solidFill>
                  <a:srgbClr val="3333CC"/>
                </a:solidFill>
                <a:latin typeface="Arial" charset="0"/>
                <a:cs typeface="Times New Roman" pitchFamily="18" charset="0"/>
              </a:rPr>
              <a:t>	</a:t>
            </a:r>
            <a:r>
              <a:rPr kumimoji="1" lang="en-US" altLang="zh-CN" sz="3200" b="1">
                <a:solidFill>
                  <a:srgbClr val="3333CC"/>
                </a:solidFill>
                <a:latin typeface="Times New Roman" pitchFamily="18" charset="0"/>
              </a:rPr>
              <a:t>push ds	;</a:t>
            </a:r>
            <a:r>
              <a:rPr kumimoji="1" lang="zh-CN" altLang="en-US" sz="3200" b="1">
                <a:solidFill>
                  <a:srgbClr val="3333CC"/>
                </a:solidFill>
                <a:latin typeface="Times New Roman" pitchFamily="18" charset="0"/>
              </a:rPr>
              <a:t>设置</a:t>
            </a:r>
            <a:r>
              <a:rPr kumimoji="1" lang="en-US" altLang="zh-CN" sz="3200" b="1">
                <a:solidFill>
                  <a:srgbClr val="3333CC"/>
                </a:solidFill>
                <a:latin typeface="Times New Roman" pitchFamily="18" charset="0"/>
              </a:rPr>
              <a:t>09H</a:t>
            </a:r>
            <a:r>
              <a:rPr kumimoji="1" lang="zh-CN" altLang="en-US" sz="3200" b="1">
                <a:solidFill>
                  <a:srgbClr val="3333CC"/>
                </a:solidFill>
                <a:latin typeface="Times New Roman" pitchFamily="18" charset="0"/>
              </a:rPr>
              <a:t>号新中断向量</a:t>
            </a:r>
          </a:p>
          <a:p>
            <a:pPr marL="342900" indent="-342900" algn="just" defTabSz="895350" fontAlgn="base">
              <a:spcBef>
                <a:spcPct val="20000"/>
              </a:spcBef>
              <a:spcAft>
                <a:spcPct val="0"/>
              </a:spcAft>
              <a:buClr>
                <a:srgbClr val="3333CC"/>
              </a:buClr>
              <a:buSzPct val="60000"/>
              <a:buFont typeface="Wingdings" pitchFamily="2" charset="2"/>
              <a:buNone/>
              <a:tabLst>
                <a:tab pos="3048000" algn="l"/>
              </a:tabLst>
              <a:defRPr/>
            </a:pPr>
            <a:r>
              <a:rPr kumimoji="1" lang="zh-CN" altLang="en-US" sz="3200" b="1">
                <a:solidFill>
                  <a:srgbClr val="3333CC"/>
                </a:solidFill>
                <a:latin typeface="Arial" charset="0"/>
                <a:cs typeface="Times New Roman" pitchFamily="18" charset="0"/>
              </a:rPr>
              <a:t>	</a:t>
            </a:r>
            <a:r>
              <a:rPr kumimoji="1" lang="en-US" altLang="zh-CN" sz="3200" b="1">
                <a:solidFill>
                  <a:srgbClr val="3333CC"/>
                </a:solidFill>
                <a:latin typeface="Times New Roman" pitchFamily="18" charset="0"/>
              </a:rPr>
              <a:t>mov</a:t>
            </a:r>
            <a:r>
              <a:rPr kumimoji="1" lang="en-US" altLang="zh-CN" sz="3200" b="1">
                <a:solidFill>
                  <a:srgbClr val="3333CC"/>
                </a:solidFill>
                <a:latin typeface="Arial" charset="0"/>
                <a:cs typeface="Times New Roman" pitchFamily="18" charset="0"/>
              </a:rPr>
              <a:t> </a:t>
            </a:r>
            <a:r>
              <a:rPr kumimoji="1" lang="en-US" altLang="zh-CN" sz="3200" b="1">
                <a:solidFill>
                  <a:srgbClr val="3333CC"/>
                </a:solidFill>
                <a:latin typeface="Times New Roman" pitchFamily="18" charset="0"/>
              </a:rPr>
              <a:t>ax,seg kbint</a:t>
            </a:r>
          </a:p>
          <a:p>
            <a:pPr marL="342900" indent="-342900" algn="just" defTabSz="895350" fontAlgn="base">
              <a:spcBef>
                <a:spcPct val="20000"/>
              </a:spcBef>
              <a:spcAft>
                <a:spcPct val="0"/>
              </a:spcAft>
              <a:buClr>
                <a:srgbClr val="3333CC"/>
              </a:buClr>
              <a:buSzPct val="60000"/>
              <a:buFont typeface="Wingdings" pitchFamily="2" charset="2"/>
              <a:buNone/>
              <a:tabLst>
                <a:tab pos="3048000" algn="l"/>
              </a:tabLst>
              <a:defRPr/>
            </a:pPr>
            <a:r>
              <a:rPr kumimoji="1" lang="en-US" altLang="zh-CN" sz="3200" b="1">
                <a:solidFill>
                  <a:srgbClr val="3333CC"/>
                </a:solidFill>
                <a:latin typeface="Arial" charset="0"/>
                <a:cs typeface="Times New Roman" pitchFamily="18" charset="0"/>
              </a:rPr>
              <a:t>	</a:t>
            </a:r>
            <a:r>
              <a:rPr kumimoji="1" lang="en-US" altLang="zh-CN" sz="3200" b="1">
                <a:solidFill>
                  <a:srgbClr val="3333CC"/>
                </a:solidFill>
                <a:latin typeface="Times New Roman" pitchFamily="18" charset="0"/>
              </a:rPr>
              <a:t>mov</a:t>
            </a:r>
            <a:r>
              <a:rPr kumimoji="1" lang="en-US" altLang="zh-CN" sz="3200" b="1">
                <a:solidFill>
                  <a:srgbClr val="3333CC"/>
                </a:solidFill>
                <a:latin typeface="Arial" charset="0"/>
                <a:cs typeface="Times New Roman" pitchFamily="18" charset="0"/>
              </a:rPr>
              <a:t> </a:t>
            </a:r>
            <a:r>
              <a:rPr kumimoji="1" lang="en-US" altLang="zh-CN" sz="3200" b="1">
                <a:solidFill>
                  <a:srgbClr val="3333CC"/>
                </a:solidFill>
                <a:latin typeface="Times New Roman" pitchFamily="18" charset="0"/>
              </a:rPr>
              <a:t>ds,ax</a:t>
            </a:r>
          </a:p>
          <a:p>
            <a:pPr marL="342900" indent="-342900" algn="just" defTabSz="895350" fontAlgn="base">
              <a:spcBef>
                <a:spcPct val="20000"/>
              </a:spcBef>
              <a:spcAft>
                <a:spcPct val="0"/>
              </a:spcAft>
              <a:buClr>
                <a:srgbClr val="3333CC"/>
              </a:buClr>
              <a:buSzPct val="60000"/>
              <a:buFont typeface="Wingdings" pitchFamily="2" charset="2"/>
              <a:buNone/>
              <a:tabLst>
                <a:tab pos="3048000" algn="l"/>
              </a:tabLst>
              <a:defRPr/>
            </a:pPr>
            <a:r>
              <a:rPr kumimoji="1" lang="en-US" altLang="zh-CN" sz="3200" b="1">
                <a:solidFill>
                  <a:srgbClr val="3333CC"/>
                </a:solidFill>
                <a:latin typeface="Arial" charset="0"/>
                <a:cs typeface="Times New Roman" pitchFamily="18" charset="0"/>
              </a:rPr>
              <a:t>	</a:t>
            </a:r>
            <a:r>
              <a:rPr kumimoji="1" lang="en-US" altLang="zh-CN" sz="3200" b="1">
                <a:solidFill>
                  <a:srgbClr val="3333CC"/>
                </a:solidFill>
                <a:latin typeface="Times New Roman" pitchFamily="18" charset="0"/>
              </a:rPr>
              <a:t>mov</a:t>
            </a:r>
            <a:r>
              <a:rPr kumimoji="1" lang="en-US" altLang="zh-CN" sz="3200" b="1">
                <a:solidFill>
                  <a:srgbClr val="3333CC"/>
                </a:solidFill>
                <a:latin typeface="Arial" charset="0"/>
                <a:cs typeface="Times New Roman" pitchFamily="18" charset="0"/>
              </a:rPr>
              <a:t> </a:t>
            </a:r>
            <a:r>
              <a:rPr kumimoji="1" lang="en-US" altLang="zh-CN" sz="3200" b="1">
                <a:solidFill>
                  <a:srgbClr val="3333CC"/>
                </a:solidFill>
                <a:latin typeface="Times New Roman" pitchFamily="18" charset="0"/>
              </a:rPr>
              <a:t>dx,offset kbint</a:t>
            </a:r>
          </a:p>
        </p:txBody>
      </p:sp>
      <p:sp>
        <p:nvSpPr>
          <p:cNvPr id="82948" name="Rectangle 4"/>
          <p:cNvSpPr>
            <a:spLocks noChangeArrowheads="1"/>
          </p:cNvSpPr>
          <p:nvPr/>
        </p:nvSpPr>
        <p:spPr bwMode="auto">
          <a:xfrm>
            <a:off x="0" y="6254750"/>
            <a:ext cx="2235200" cy="622300"/>
          </a:xfrm>
          <a:prstGeom prst="rect">
            <a:avLst/>
          </a:prstGeom>
          <a:gradFill rotWithShape="0">
            <a:gsLst>
              <a:gs pos="0">
                <a:srgbClr val="A6ADC0"/>
              </a:gs>
              <a:gs pos="100000">
                <a:srgbClr val="4D5059"/>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例</a:t>
            </a:r>
            <a:r>
              <a:rPr lang="en-US" altLang="zh-CN" sz="3600" b="0" smtClean="0">
                <a:solidFill>
                  <a:srgbClr val="0000FF"/>
                </a:solidFill>
                <a:ea typeface="隶书" panose="02010509060101010101" pitchFamily="49" charset="-122"/>
              </a:rPr>
              <a:t>11.4</a:t>
            </a:r>
          </a:p>
        </p:txBody>
      </p:sp>
      <p:pic>
        <p:nvPicPr>
          <p:cNvPr id="82949" name="Picture 5"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0" name="Picture 6"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1" name="Picture 7" descr="KEYBOR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82232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2018317"/>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42691"/>
                                        </p:tgtEl>
                                        <p:attrNameLst>
                                          <p:attrName>style.visibility</p:attrName>
                                        </p:attrNameLst>
                                      </p:cBhvr>
                                      <p:to>
                                        <p:strVal val="visible"/>
                                      </p:to>
                                    </p:set>
                                    <p:animEffect transition="in" filter="blinds(horizontal)">
                                      <p:cBhvr>
                                        <p:cTn id="7" dur="500"/>
                                        <p:tgtEl>
                                          <p:spTgt spid="2426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1" grpId="0" animBg="1" autoUpdateAnimBg="0"/>
    </p:bldLst>
  </p:timing>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3970" name="Rectangle 2"/>
          <p:cNvSpPr>
            <a:spLocks noChangeArrowheads="1"/>
          </p:cNvSpPr>
          <p:nvPr/>
        </p:nvSpPr>
        <p:spPr bwMode="auto">
          <a:xfrm>
            <a:off x="5108575" y="3175"/>
            <a:ext cx="4038600" cy="549275"/>
          </a:xfrm>
          <a:prstGeom prst="rect">
            <a:avLst/>
          </a:prstGeom>
          <a:gradFill rotWithShape="0">
            <a:gsLst>
              <a:gs pos="0">
                <a:srgbClr val="A6ADC0"/>
              </a:gs>
              <a:gs pos="100000">
                <a:srgbClr val="4D5059"/>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设置中断向量</a:t>
            </a:r>
            <a:r>
              <a:rPr lang="en-US" altLang="zh-CN" sz="3600" b="0" smtClean="0">
                <a:solidFill>
                  <a:srgbClr val="0000FF"/>
                </a:solidFill>
                <a:ea typeface="隶书" panose="02010509060101010101" pitchFamily="49" charset="-122"/>
              </a:rPr>
              <a:t>2</a:t>
            </a:r>
          </a:p>
        </p:txBody>
      </p:sp>
      <p:sp>
        <p:nvSpPr>
          <p:cNvPr id="243715" name="Rectangle 3"/>
          <p:cNvSpPr>
            <a:spLocks noChangeArrowheads="1"/>
          </p:cNvSpPr>
          <p:nvPr/>
        </p:nvSpPr>
        <p:spPr bwMode="auto">
          <a:xfrm>
            <a:off x="484188" y="550863"/>
            <a:ext cx="8178800" cy="5688012"/>
          </a:xfrm>
          <a:prstGeom prst="rect">
            <a:avLst/>
          </a:prstGeo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ffectLst/>
        </p:spPr>
        <p:txBody>
          <a:bodyPr/>
          <a:lstStyle/>
          <a:p>
            <a:pPr marL="342900" indent="-342900" algn="just" defTabSz="895350" fontAlgn="base">
              <a:spcBef>
                <a:spcPct val="20000"/>
              </a:spcBef>
              <a:spcAft>
                <a:spcPct val="0"/>
              </a:spcAft>
              <a:buClr>
                <a:srgbClr val="3333CC"/>
              </a:buClr>
              <a:buSzPct val="60000"/>
              <a:buFont typeface="Wingdings" pitchFamily="2" charset="2"/>
              <a:buNone/>
              <a:tabLst>
                <a:tab pos="2952750" algn="l"/>
              </a:tabLst>
              <a:defRPr/>
            </a:pPr>
            <a:r>
              <a:rPr kumimoji="1" lang="en-US" altLang="zh-CN" sz="3200" b="1">
                <a:solidFill>
                  <a:srgbClr val="3333CC"/>
                </a:solidFill>
                <a:latin typeface="Times New Roman" pitchFamily="18" charset="0"/>
              </a:rPr>
              <a:t>	mov ax,2509h</a:t>
            </a:r>
          </a:p>
          <a:p>
            <a:pPr marL="342900" indent="-342900" algn="just" defTabSz="895350" fontAlgn="base">
              <a:spcBef>
                <a:spcPct val="20000"/>
              </a:spcBef>
              <a:spcAft>
                <a:spcPct val="0"/>
              </a:spcAft>
              <a:buClr>
                <a:srgbClr val="3333CC"/>
              </a:buClr>
              <a:buSzPct val="60000"/>
              <a:buFont typeface="Wingdings" pitchFamily="2" charset="2"/>
              <a:buNone/>
              <a:tabLst>
                <a:tab pos="2952750" algn="l"/>
              </a:tabLst>
              <a:defRPr/>
            </a:pPr>
            <a:r>
              <a:rPr kumimoji="1" lang="en-US" altLang="zh-CN" sz="3200" b="1">
                <a:solidFill>
                  <a:srgbClr val="3333CC"/>
                </a:solidFill>
                <a:latin typeface="Arial" charset="0"/>
                <a:cs typeface="Times New Roman" pitchFamily="18" charset="0"/>
              </a:rPr>
              <a:t>	</a:t>
            </a:r>
            <a:r>
              <a:rPr kumimoji="1" lang="en-US" altLang="zh-CN" sz="3200" b="1">
                <a:solidFill>
                  <a:srgbClr val="3333CC"/>
                </a:solidFill>
                <a:latin typeface="Times New Roman" pitchFamily="18" charset="0"/>
              </a:rPr>
              <a:t>int</a:t>
            </a:r>
            <a:r>
              <a:rPr kumimoji="1" lang="en-US" altLang="zh-CN" sz="3200" b="1">
                <a:solidFill>
                  <a:srgbClr val="3333CC"/>
                </a:solidFill>
                <a:latin typeface="Arial" charset="0"/>
                <a:cs typeface="Times New Roman" pitchFamily="18" charset="0"/>
              </a:rPr>
              <a:t> </a:t>
            </a:r>
            <a:r>
              <a:rPr kumimoji="1" lang="en-US" altLang="zh-CN" sz="3200" b="1">
                <a:solidFill>
                  <a:srgbClr val="3333CC"/>
                </a:solidFill>
                <a:latin typeface="Times New Roman" pitchFamily="18" charset="0"/>
              </a:rPr>
              <a:t>21h</a:t>
            </a:r>
          </a:p>
          <a:p>
            <a:pPr marL="342900" indent="-342900" algn="just" defTabSz="895350" fontAlgn="base">
              <a:spcBef>
                <a:spcPct val="20000"/>
              </a:spcBef>
              <a:spcAft>
                <a:spcPct val="0"/>
              </a:spcAft>
              <a:buClr>
                <a:srgbClr val="3333CC"/>
              </a:buClr>
              <a:buSzPct val="60000"/>
              <a:buFont typeface="Wingdings" pitchFamily="2" charset="2"/>
              <a:buNone/>
              <a:tabLst>
                <a:tab pos="2952750" algn="l"/>
              </a:tabLst>
              <a:defRPr/>
            </a:pPr>
            <a:r>
              <a:rPr kumimoji="1" lang="en-US" altLang="zh-CN" sz="3200" b="1">
                <a:solidFill>
                  <a:srgbClr val="3333CC"/>
                </a:solidFill>
                <a:latin typeface="Arial" charset="0"/>
                <a:cs typeface="Times New Roman" pitchFamily="18" charset="0"/>
              </a:rPr>
              <a:t>	</a:t>
            </a:r>
            <a:r>
              <a:rPr kumimoji="1" lang="en-US" altLang="zh-CN" sz="3200" b="1">
                <a:solidFill>
                  <a:srgbClr val="3333CC"/>
                </a:solidFill>
                <a:latin typeface="Times New Roman" pitchFamily="18" charset="0"/>
              </a:rPr>
              <a:t>pop</a:t>
            </a:r>
            <a:r>
              <a:rPr kumimoji="1" lang="en-US" altLang="zh-CN" sz="3200" b="1">
                <a:solidFill>
                  <a:srgbClr val="3333CC"/>
                </a:solidFill>
                <a:latin typeface="Arial" charset="0"/>
                <a:cs typeface="Times New Roman" pitchFamily="18" charset="0"/>
              </a:rPr>
              <a:t> </a:t>
            </a:r>
            <a:r>
              <a:rPr kumimoji="1" lang="en-US" altLang="zh-CN" sz="3200" b="1">
                <a:solidFill>
                  <a:srgbClr val="3333CC"/>
                </a:solidFill>
                <a:latin typeface="Times New Roman" pitchFamily="18" charset="0"/>
              </a:rPr>
              <a:t>ds</a:t>
            </a:r>
          </a:p>
          <a:p>
            <a:pPr marL="342900" indent="-342900" algn="just" defTabSz="895350" fontAlgn="base">
              <a:spcBef>
                <a:spcPct val="20000"/>
              </a:spcBef>
              <a:spcAft>
                <a:spcPct val="0"/>
              </a:spcAft>
              <a:buClr>
                <a:srgbClr val="3333CC"/>
              </a:buClr>
              <a:buSzPct val="60000"/>
              <a:buFont typeface="Wingdings" pitchFamily="2" charset="2"/>
              <a:buNone/>
              <a:tabLst>
                <a:tab pos="2952750" algn="l"/>
              </a:tabLst>
              <a:defRPr/>
            </a:pPr>
            <a:r>
              <a:rPr kumimoji="1" lang="en-US" altLang="zh-CN" sz="3200" b="1">
                <a:solidFill>
                  <a:srgbClr val="3333CC"/>
                </a:solidFill>
                <a:latin typeface="Arial" charset="0"/>
                <a:cs typeface="Times New Roman" pitchFamily="18" charset="0"/>
              </a:rPr>
              <a:t>	</a:t>
            </a:r>
            <a:r>
              <a:rPr kumimoji="1" lang="en-US" altLang="zh-CN" sz="3200" b="1">
                <a:solidFill>
                  <a:srgbClr val="3333CC"/>
                </a:solidFill>
                <a:latin typeface="Times New Roman" pitchFamily="18" charset="0"/>
              </a:rPr>
              <a:t>in al,21h	;</a:t>
            </a:r>
            <a:r>
              <a:rPr kumimoji="1" lang="zh-CN" altLang="en-US" sz="3200" b="1">
                <a:solidFill>
                  <a:srgbClr val="3333CC"/>
                </a:solidFill>
                <a:latin typeface="Times New Roman" pitchFamily="18" charset="0"/>
              </a:rPr>
              <a:t>允许</a:t>
            </a:r>
            <a:r>
              <a:rPr kumimoji="1" lang="en-US" altLang="zh-CN" sz="3200" b="1">
                <a:solidFill>
                  <a:srgbClr val="3333CC"/>
                </a:solidFill>
                <a:latin typeface="Times New Roman" pitchFamily="18" charset="0"/>
              </a:rPr>
              <a:t>IRQ</a:t>
            </a:r>
            <a:r>
              <a:rPr kumimoji="1" lang="en-US" altLang="zh-CN" sz="3200" b="1" baseline="-30000">
                <a:solidFill>
                  <a:srgbClr val="3333CC"/>
                </a:solidFill>
                <a:latin typeface="Times New Roman" pitchFamily="18" charset="0"/>
              </a:rPr>
              <a:t>1</a:t>
            </a:r>
            <a:r>
              <a:rPr kumimoji="1" lang="zh-CN" altLang="en-US" sz="3200" b="1">
                <a:solidFill>
                  <a:srgbClr val="3333CC"/>
                </a:solidFill>
                <a:latin typeface="Times New Roman" pitchFamily="18" charset="0"/>
              </a:rPr>
              <a:t>中断，其他不变</a:t>
            </a:r>
          </a:p>
          <a:p>
            <a:pPr marL="342900" indent="-342900" algn="just" defTabSz="895350" fontAlgn="base">
              <a:spcBef>
                <a:spcPct val="20000"/>
              </a:spcBef>
              <a:spcAft>
                <a:spcPct val="0"/>
              </a:spcAft>
              <a:buClr>
                <a:srgbClr val="3333CC"/>
              </a:buClr>
              <a:buSzPct val="60000"/>
              <a:buFont typeface="Wingdings" pitchFamily="2" charset="2"/>
              <a:buNone/>
              <a:tabLst>
                <a:tab pos="2952750" algn="l"/>
              </a:tabLst>
              <a:defRPr/>
            </a:pPr>
            <a:r>
              <a:rPr kumimoji="1" lang="zh-CN" altLang="en-US" sz="3200" b="1">
                <a:solidFill>
                  <a:srgbClr val="3333CC"/>
                </a:solidFill>
                <a:latin typeface="Times New Roman" pitchFamily="18" charset="0"/>
              </a:rPr>
              <a:t>	</a:t>
            </a:r>
            <a:r>
              <a:rPr kumimoji="1" lang="en-US" altLang="zh-CN" sz="3200" b="1">
                <a:solidFill>
                  <a:srgbClr val="3333CC"/>
                </a:solidFill>
                <a:latin typeface="Times New Roman" pitchFamily="18" charset="0"/>
              </a:rPr>
              <a:t>push ax</a:t>
            </a:r>
          </a:p>
          <a:p>
            <a:pPr marL="342900" indent="-342900" algn="just" defTabSz="895350" fontAlgn="base">
              <a:spcBef>
                <a:spcPct val="20000"/>
              </a:spcBef>
              <a:spcAft>
                <a:spcPct val="0"/>
              </a:spcAft>
              <a:buClr>
                <a:srgbClr val="3333CC"/>
              </a:buClr>
              <a:buSzPct val="60000"/>
              <a:buFont typeface="Wingdings" pitchFamily="2" charset="2"/>
              <a:buNone/>
              <a:tabLst>
                <a:tab pos="2952750" algn="l"/>
              </a:tabLst>
              <a:defRPr/>
            </a:pPr>
            <a:r>
              <a:rPr kumimoji="1" lang="en-US" altLang="zh-CN" sz="3200" b="1">
                <a:solidFill>
                  <a:srgbClr val="3333CC"/>
                </a:solidFill>
                <a:latin typeface="Times New Roman" pitchFamily="18" charset="0"/>
              </a:rPr>
              <a:t>	and al,0fdh</a:t>
            </a:r>
          </a:p>
          <a:p>
            <a:pPr marL="342900" indent="-342900" algn="just" defTabSz="895350" fontAlgn="base">
              <a:spcBef>
                <a:spcPct val="20000"/>
              </a:spcBef>
              <a:spcAft>
                <a:spcPct val="0"/>
              </a:spcAft>
              <a:buClr>
                <a:srgbClr val="3333CC"/>
              </a:buClr>
              <a:buSzPct val="60000"/>
              <a:buFont typeface="Wingdings" pitchFamily="2" charset="2"/>
              <a:buNone/>
              <a:tabLst>
                <a:tab pos="2952750" algn="l"/>
              </a:tabLst>
              <a:defRPr/>
            </a:pPr>
            <a:r>
              <a:rPr kumimoji="1" lang="en-US" altLang="zh-CN" sz="3200" b="1">
                <a:solidFill>
                  <a:srgbClr val="3333CC"/>
                </a:solidFill>
                <a:latin typeface="Arial" charset="0"/>
                <a:cs typeface="Times New Roman" pitchFamily="18" charset="0"/>
              </a:rPr>
              <a:t>	</a:t>
            </a:r>
            <a:r>
              <a:rPr kumimoji="1" lang="en-US" altLang="zh-CN" sz="3200" b="1">
                <a:solidFill>
                  <a:srgbClr val="3333CC"/>
                </a:solidFill>
                <a:latin typeface="Times New Roman" pitchFamily="18" charset="0"/>
              </a:rPr>
              <a:t>out</a:t>
            </a:r>
            <a:r>
              <a:rPr kumimoji="1" lang="en-US" altLang="zh-CN" sz="3200" b="1">
                <a:solidFill>
                  <a:srgbClr val="3333CC"/>
                </a:solidFill>
                <a:latin typeface="Arial" charset="0"/>
                <a:cs typeface="Times New Roman" pitchFamily="18" charset="0"/>
              </a:rPr>
              <a:t> </a:t>
            </a:r>
            <a:r>
              <a:rPr kumimoji="1" lang="en-US" altLang="zh-CN" sz="3200" b="1">
                <a:solidFill>
                  <a:srgbClr val="3333CC"/>
                </a:solidFill>
                <a:latin typeface="Times New Roman" pitchFamily="18" charset="0"/>
              </a:rPr>
              <a:t>21h,al</a:t>
            </a:r>
          </a:p>
          <a:p>
            <a:pPr marL="342900" indent="-342900" algn="just" defTabSz="895350" fontAlgn="base">
              <a:spcBef>
                <a:spcPct val="20000"/>
              </a:spcBef>
              <a:spcAft>
                <a:spcPct val="0"/>
              </a:spcAft>
              <a:buClr>
                <a:srgbClr val="3333CC"/>
              </a:buClr>
              <a:buSzPct val="60000"/>
              <a:buFont typeface="Wingdings" pitchFamily="2" charset="2"/>
              <a:buNone/>
              <a:tabLst>
                <a:tab pos="2952750" algn="l"/>
              </a:tabLst>
              <a:defRPr/>
            </a:pPr>
            <a:r>
              <a:rPr kumimoji="1" lang="en-US" altLang="zh-CN" sz="3200" b="1">
                <a:solidFill>
                  <a:srgbClr val="3333CC"/>
                </a:solidFill>
                <a:latin typeface="Arial" charset="0"/>
              </a:rPr>
              <a:t>	</a:t>
            </a:r>
            <a:r>
              <a:rPr kumimoji="1" lang="en-US" altLang="zh-CN" sz="3200" b="1">
                <a:solidFill>
                  <a:srgbClr val="3333CC"/>
                </a:solidFill>
                <a:latin typeface="Times New Roman" pitchFamily="18" charset="0"/>
              </a:rPr>
              <a:t>sti	;</a:t>
            </a:r>
            <a:r>
              <a:rPr kumimoji="1" lang="zh-CN" altLang="en-US" sz="3200" b="1">
                <a:solidFill>
                  <a:srgbClr val="3333CC"/>
                </a:solidFill>
                <a:latin typeface="Times New Roman" pitchFamily="18" charset="0"/>
              </a:rPr>
              <a:t>开中断</a:t>
            </a:r>
          </a:p>
        </p:txBody>
      </p:sp>
      <p:sp>
        <p:nvSpPr>
          <p:cNvPr id="83972" name="Rectangle 4"/>
          <p:cNvSpPr>
            <a:spLocks noChangeArrowheads="1"/>
          </p:cNvSpPr>
          <p:nvPr/>
        </p:nvSpPr>
        <p:spPr bwMode="auto">
          <a:xfrm>
            <a:off x="0" y="6254750"/>
            <a:ext cx="2235200" cy="622300"/>
          </a:xfrm>
          <a:prstGeom prst="rect">
            <a:avLst/>
          </a:prstGeom>
          <a:gradFill rotWithShape="0">
            <a:gsLst>
              <a:gs pos="0">
                <a:srgbClr val="A6ADC0"/>
              </a:gs>
              <a:gs pos="100000">
                <a:srgbClr val="4D5059"/>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例</a:t>
            </a:r>
            <a:r>
              <a:rPr lang="en-US" altLang="zh-CN" sz="3600" b="0" smtClean="0">
                <a:solidFill>
                  <a:srgbClr val="0000FF"/>
                </a:solidFill>
                <a:ea typeface="隶书" panose="02010509060101010101" pitchFamily="49" charset="-122"/>
              </a:rPr>
              <a:t>11.4</a:t>
            </a:r>
          </a:p>
        </p:txBody>
      </p:sp>
      <p:pic>
        <p:nvPicPr>
          <p:cNvPr id="83973" name="Picture 5"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4" name="Picture 6"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5" name="Picture 7" descr="KEYBOR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82232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3271407"/>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43715"/>
                                        </p:tgtEl>
                                        <p:attrNameLst>
                                          <p:attrName>style.visibility</p:attrName>
                                        </p:attrNameLst>
                                      </p:cBhvr>
                                      <p:to>
                                        <p:strVal val="visible"/>
                                      </p:to>
                                    </p:set>
                                    <p:animEffect transition="in" filter="blinds(horizontal)">
                                      <p:cBhvr>
                                        <p:cTn id="7" dur="500"/>
                                        <p:tgtEl>
                                          <p:spTgt spid="2437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15" grpId="0" animBg="1" autoUpdateAnimBg="0"/>
    </p:bldLst>
  </p:timing>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4994" name="Rectangle 2"/>
          <p:cNvSpPr>
            <a:spLocks noChangeArrowheads="1"/>
          </p:cNvSpPr>
          <p:nvPr/>
        </p:nvSpPr>
        <p:spPr bwMode="auto">
          <a:xfrm>
            <a:off x="5108575" y="3175"/>
            <a:ext cx="4038600" cy="549275"/>
          </a:xfrm>
          <a:prstGeom prst="rect">
            <a:avLst/>
          </a:prstGeom>
          <a:gradFill rotWithShape="0">
            <a:gsLst>
              <a:gs pos="0">
                <a:srgbClr val="A6ADC0"/>
              </a:gs>
              <a:gs pos="100000">
                <a:srgbClr val="4D5059"/>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调用并显示</a:t>
            </a:r>
          </a:p>
        </p:txBody>
      </p:sp>
      <p:sp>
        <p:nvSpPr>
          <p:cNvPr id="244739" name="Rectangle 3"/>
          <p:cNvSpPr>
            <a:spLocks noChangeArrowheads="1"/>
          </p:cNvSpPr>
          <p:nvPr/>
        </p:nvSpPr>
        <p:spPr bwMode="auto">
          <a:xfrm>
            <a:off x="484188" y="550863"/>
            <a:ext cx="8178800" cy="5688012"/>
          </a:xfrm>
          <a:prstGeom prst="rect">
            <a:avLst/>
          </a:prstGeo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ffectLst/>
        </p:spPr>
        <p:txBody>
          <a:bodyPr/>
          <a:lstStyle/>
          <a:p>
            <a:pPr marL="342900" indent="-342900" algn="just" defTabSz="895350" fontAlgn="base">
              <a:spcBef>
                <a:spcPct val="20000"/>
              </a:spcBef>
              <a:spcAft>
                <a:spcPct val="0"/>
              </a:spcAft>
              <a:buClr>
                <a:srgbClr val="3333CC"/>
              </a:buClr>
              <a:buSzPct val="60000"/>
              <a:buFont typeface="Wingdings" pitchFamily="2" charset="2"/>
              <a:buNone/>
              <a:tabLst>
                <a:tab pos="1809750" algn="l"/>
                <a:tab pos="3714750" algn="l"/>
              </a:tabLst>
              <a:defRPr/>
            </a:pPr>
            <a:r>
              <a:rPr kumimoji="1" lang="en-US" altLang="zh-CN" sz="3200" b="1">
                <a:solidFill>
                  <a:srgbClr val="3333CC"/>
                </a:solidFill>
                <a:latin typeface="Times New Roman" pitchFamily="18" charset="0"/>
              </a:rPr>
              <a:t>start1:	</a:t>
            </a:r>
            <a:r>
              <a:rPr kumimoji="1" lang="en-US" altLang="zh-CN" sz="3200" b="1">
                <a:solidFill>
                  <a:srgbClr val="0000FF"/>
                </a:solidFill>
                <a:latin typeface="Times New Roman" pitchFamily="18" charset="0"/>
              </a:rPr>
              <a:t>call kbget</a:t>
            </a: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获取按键的</a:t>
            </a:r>
            <a:r>
              <a:rPr kumimoji="1" lang="en-US" altLang="zh-CN" sz="3200" b="1">
                <a:solidFill>
                  <a:srgbClr val="3333CC"/>
                </a:solidFill>
                <a:latin typeface="Times New Roman" pitchFamily="18" charset="0"/>
              </a:rPr>
              <a:t>ASCII</a:t>
            </a:r>
            <a:r>
              <a:rPr kumimoji="1" lang="zh-CN" altLang="en-US" sz="3200" b="1">
                <a:solidFill>
                  <a:srgbClr val="3333CC"/>
                </a:solidFill>
                <a:latin typeface="Times New Roman" pitchFamily="18" charset="0"/>
              </a:rPr>
              <a:t>码</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3714750" algn="l"/>
              </a:tabLst>
              <a:defRPr/>
            </a:pPr>
            <a:r>
              <a:rPr kumimoji="1" lang="zh-CN" altLang="en-US" sz="3200" b="1">
                <a:solidFill>
                  <a:srgbClr val="3333CC"/>
                </a:solidFill>
                <a:latin typeface="Times New Roman" pitchFamily="18" charset="0"/>
              </a:rPr>
              <a:t>		</a:t>
            </a:r>
            <a:r>
              <a:rPr kumimoji="1" lang="en-US" altLang="zh-CN" sz="3200" b="1">
                <a:solidFill>
                  <a:srgbClr val="3333CC"/>
                </a:solidFill>
                <a:latin typeface="Times New Roman" pitchFamily="18" charset="0"/>
              </a:rPr>
              <a:t>cmp al,1</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3714750" algn="l"/>
              </a:tabLst>
              <a:defRPr/>
            </a:pPr>
            <a:r>
              <a:rPr kumimoji="1" lang="en-US" altLang="zh-CN" sz="3200" b="1">
                <a:solidFill>
                  <a:srgbClr val="3333CC"/>
                </a:solidFill>
                <a:latin typeface="Times New Roman" pitchFamily="18" charset="0"/>
              </a:rPr>
              <a:t>		jz start2	;</a:t>
            </a:r>
            <a:r>
              <a:rPr kumimoji="1" lang="zh-CN" altLang="en-US" sz="3200" b="1">
                <a:solidFill>
                  <a:srgbClr val="3333CC"/>
                </a:solidFill>
                <a:latin typeface="Times New Roman" pitchFamily="18" charset="0"/>
              </a:rPr>
              <a:t>是</a:t>
            </a:r>
            <a:r>
              <a:rPr kumimoji="1" lang="en-US" altLang="zh-CN" sz="3200" b="1">
                <a:solidFill>
                  <a:srgbClr val="3333CC"/>
                </a:solidFill>
                <a:latin typeface="Times New Roman" pitchFamily="18" charset="0"/>
              </a:rPr>
              <a:t>ESC</a:t>
            </a:r>
            <a:r>
              <a:rPr kumimoji="1" lang="zh-CN" altLang="en-US" sz="3200" b="1">
                <a:solidFill>
                  <a:srgbClr val="3333CC"/>
                </a:solidFill>
                <a:latin typeface="Times New Roman" pitchFamily="18" charset="0"/>
              </a:rPr>
              <a:t>键，则退出</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3714750" algn="l"/>
              </a:tabLst>
              <a:defRPr/>
            </a:pPr>
            <a:r>
              <a:rPr kumimoji="1" lang="zh-CN" altLang="en-US" sz="3200" b="1">
                <a:solidFill>
                  <a:srgbClr val="3333CC"/>
                </a:solidFill>
                <a:latin typeface="Times New Roman" pitchFamily="18" charset="0"/>
              </a:rPr>
              <a:t>		</a:t>
            </a:r>
            <a:r>
              <a:rPr kumimoji="1" lang="en-US" altLang="zh-CN" sz="3200" b="1">
                <a:solidFill>
                  <a:srgbClr val="3333CC"/>
                </a:solidFill>
                <a:latin typeface="Times New Roman" pitchFamily="18" charset="0"/>
              </a:rPr>
              <a:t>push ax	;</a:t>
            </a:r>
            <a:r>
              <a:rPr kumimoji="1" lang="zh-CN" altLang="en-US" sz="3200" b="1">
                <a:solidFill>
                  <a:srgbClr val="3333CC"/>
                </a:solidFill>
                <a:latin typeface="Times New Roman" pitchFamily="18" charset="0"/>
              </a:rPr>
              <a:t>保护字符</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3714750" algn="l"/>
              </a:tabLst>
              <a:defRPr/>
            </a:pPr>
            <a:r>
              <a:rPr kumimoji="1" lang="zh-CN" altLang="en-US" sz="3200" b="1">
                <a:solidFill>
                  <a:srgbClr val="3333CC"/>
                </a:solidFill>
                <a:latin typeface="Times New Roman" pitchFamily="18" charset="0"/>
              </a:rPr>
              <a:t>		</a:t>
            </a:r>
            <a:r>
              <a:rPr kumimoji="1" lang="en-US" altLang="zh-CN" sz="3200" b="1">
                <a:solidFill>
                  <a:srgbClr val="3333CC"/>
                </a:solidFill>
                <a:latin typeface="Times New Roman" pitchFamily="18" charset="0"/>
              </a:rPr>
              <a:t>mov dl,al	;</a:t>
            </a:r>
            <a:r>
              <a:rPr kumimoji="1" lang="zh-CN" altLang="en-US" sz="3200" b="1">
                <a:solidFill>
                  <a:srgbClr val="3333CC"/>
                </a:solidFill>
                <a:latin typeface="Times New Roman" pitchFamily="18" charset="0"/>
              </a:rPr>
              <a:t>显示字符</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3714750" algn="l"/>
              </a:tabLst>
              <a:defRPr/>
            </a:pPr>
            <a:r>
              <a:rPr kumimoji="1" lang="zh-CN" altLang="en-US" sz="3200" b="1">
                <a:solidFill>
                  <a:srgbClr val="3333CC"/>
                </a:solidFill>
                <a:latin typeface="Times New Roman" pitchFamily="18" charset="0"/>
              </a:rPr>
              <a:t>		</a:t>
            </a:r>
            <a:r>
              <a:rPr kumimoji="1" lang="en-US" altLang="zh-CN" sz="3200" b="1">
                <a:solidFill>
                  <a:srgbClr val="3333CC"/>
                </a:solidFill>
                <a:latin typeface="Times New Roman" pitchFamily="18" charset="0"/>
              </a:rPr>
              <a:t>mov ah,2</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3714750" algn="l"/>
              </a:tabLst>
              <a:defRPr/>
            </a:pPr>
            <a:r>
              <a:rPr kumimoji="1" lang="en-US" altLang="zh-CN" sz="3200" b="1">
                <a:solidFill>
                  <a:srgbClr val="3333CC"/>
                </a:solidFill>
                <a:latin typeface="Times New Roman" pitchFamily="18" charset="0"/>
              </a:rPr>
              <a:t>		int 21h</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3714750" algn="l"/>
              </a:tabLst>
              <a:defRPr/>
            </a:pPr>
            <a:r>
              <a:rPr kumimoji="1" lang="en-US" altLang="zh-CN" sz="3200" b="1">
                <a:solidFill>
                  <a:srgbClr val="3333CC"/>
                </a:solidFill>
                <a:latin typeface="Times New Roman" pitchFamily="18" charset="0"/>
              </a:rPr>
              <a:t>		pop ax	;</a:t>
            </a:r>
            <a:r>
              <a:rPr kumimoji="1" lang="zh-CN" altLang="en-US" sz="3200" b="1">
                <a:solidFill>
                  <a:srgbClr val="3333CC"/>
                </a:solidFill>
                <a:latin typeface="Times New Roman" pitchFamily="18" charset="0"/>
              </a:rPr>
              <a:t>恢复字符</a:t>
            </a:r>
          </a:p>
        </p:txBody>
      </p:sp>
      <p:sp>
        <p:nvSpPr>
          <p:cNvPr id="84996" name="Rectangle 4"/>
          <p:cNvSpPr>
            <a:spLocks noChangeArrowheads="1"/>
          </p:cNvSpPr>
          <p:nvPr/>
        </p:nvSpPr>
        <p:spPr bwMode="auto">
          <a:xfrm>
            <a:off x="0" y="6254750"/>
            <a:ext cx="2235200" cy="622300"/>
          </a:xfrm>
          <a:prstGeom prst="rect">
            <a:avLst/>
          </a:prstGeom>
          <a:gradFill rotWithShape="0">
            <a:gsLst>
              <a:gs pos="0">
                <a:srgbClr val="A6ADC0"/>
              </a:gs>
              <a:gs pos="100000">
                <a:srgbClr val="4D5059"/>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例</a:t>
            </a:r>
            <a:r>
              <a:rPr lang="en-US" altLang="zh-CN" sz="3600" b="0" smtClean="0">
                <a:solidFill>
                  <a:srgbClr val="0000FF"/>
                </a:solidFill>
                <a:ea typeface="隶书" panose="02010509060101010101" pitchFamily="49" charset="-122"/>
              </a:rPr>
              <a:t>11.4</a:t>
            </a:r>
          </a:p>
        </p:txBody>
      </p:sp>
      <p:pic>
        <p:nvPicPr>
          <p:cNvPr id="84997" name="Picture 5"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8" name="Picture 6"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9" name="Picture 7" descr="KEYBOR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82232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5601206"/>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44739"/>
                                        </p:tgtEl>
                                        <p:attrNameLst>
                                          <p:attrName>style.visibility</p:attrName>
                                        </p:attrNameLst>
                                      </p:cBhvr>
                                      <p:to>
                                        <p:strVal val="visible"/>
                                      </p:to>
                                    </p:set>
                                    <p:animEffect transition="in" filter="blinds(horizontal)">
                                      <p:cBhvr>
                                        <p:cTn id="7" dur="500"/>
                                        <p:tgtEl>
                                          <p:spTgt spid="2447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739" grpId="0" animBg="1" autoUpdateAnimBg="0"/>
    </p:bldLst>
  </p:timing>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6018" name="Rectangle 2"/>
          <p:cNvSpPr>
            <a:spLocks noChangeArrowheads="1"/>
          </p:cNvSpPr>
          <p:nvPr/>
        </p:nvSpPr>
        <p:spPr bwMode="auto">
          <a:xfrm>
            <a:off x="5108575" y="3175"/>
            <a:ext cx="4038600" cy="549275"/>
          </a:xfrm>
          <a:prstGeom prst="rect">
            <a:avLst/>
          </a:prstGeom>
          <a:gradFill rotWithShape="0">
            <a:gsLst>
              <a:gs pos="0">
                <a:srgbClr val="A6ADC0"/>
              </a:gs>
              <a:gs pos="100000">
                <a:srgbClr val="4D5059"/>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处理回车符</a:t>
            </a:r>
          </a:p>
        </p:txBody>
      </p:sp>
      <p:sp>
        <p:nvSpPr>
          <p:cNvPr id="245763" name="Rectangle 3"/>
          <p:cNvSpPr>
            <a:spLocks noChangeArrowheads="1"/>
          </p:cNvSpPr>
          <p:nvPr/>
        </p:nvSpPr>
        <p:spPr bwMode="auto">
          <a:xfrm>
            <a:off x="484188" y="550863"/>
            <a:ext cx="8178800" cy="5688012"/>
          </a:xfrm>
          <a:prstGeom prst="rect">
            <a:avLst/>
          </a:prstGeo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ffectLst/>
        </p:spPr>
        <p:txBody>
          <a:bodyPr/>
          <a:lstStyle/>
          <a:p>
            <a:pPr marL="342900" indent="-342900" algn="just" defTabSz="895350" fontAlgn="base">
              <a:spcBef>
                <a:spcPct val="20000"/>
              </a:spcBef>
              <a:spcAft>
                <a:spcPct val="0"/>
              </a:spcAft>
              <a:buClr>
                <a:srgbClr val="3333CC"/>
              </a:buClr>
              <a:buSzPct val="60000"/>
              <a:buFont typeface="Wingdings" pitchFamily="2" charset="2"/>
              <a:buNone/>
              <a:tabLst>
                <a:tab pos="3048000" algn="l"/>
              </a:tabLst>
              <a:defRPr/>
            </a:pPr>
            <a:r>
              <a:rPr kumimoji="1" lang="en-US" altLang="zh-CN" sz="3200" b="1">
                <a:solidFill>
                  <a:srgbClr val="3333CC"/>
                </a:solidFill>
                <a:latin typeface="Times New Roman" pitchFamily="18" charset="0"/>
              </a:rPr>
              <a:t>	cmp al,0dh	;</a:t>
            </a:r>
            <a:r>
              <a:rPr kumimoji="1" lang="zh-CN" altLang="en-US" sz="3200" b="1">
                <a:solidFill>
                  <a:srgbClr val="3333CC"/>
                </a:solidFill>
                <a:latin typeface="Times New Roman" pitchFamily="18" charset="0"/>
              </a:rPr>
              <a:t>该字符是回车符吗？</a:t>
            </a:r>
          </a:p>
          <a:p>
            <a:pPr marL="342900" indent="-342900" algn="just" defTabSz="895350" fontAlgn="base">
              <a:spcBef>
                <a:spcPct val="20000"/>
              </a:spcBef>
              <a:spcAft>
                <a:spcPct val="0"/>
              </a:spcAft>
              <a:buClr>
                <a:srgbClr val="3333CC"/>
              </a:buClr>
              <a:buSzPct val="60000"/>
              <a:buFont typeface="Wingdings" pitchFamily="2" charset="2"/>
              <a:buNone/>
              <a:tabLst>
                <a:tab pos="3048000" algn="l"/>
              </a:tabLst>
              <a:defRPr/>
            </a:pPr>
            <a:r>
              <a:rPr kumimoji="1" lang="zh-CN" altLang="en-US" sz="3200" b="1">
                <a:solidFill>
                  <a:srgbClr val="3333CC"/>
                </a:solidFill>
                <a:latin typeface="Times New Roman" pitchFamily="18" charset="0"/>
              </a:rPr>
              <a:t>	</a:t>
            </a:r>
            <a:r>
              <a:rPr kumimoji="1" lang="en-US" altLang="zh-CN" sz="3200" b="1">
                <a:solidFill>
                  <a:srgbClr val="3333CC"/>
                </a:solidFill>
                <a:latin typeface="Times New Roman" pitchFamily="18" charset="0"/>
              </a:rPr>
              <a:t>jnz start1	;</a:t>
            </a:r>
            <a:r>
              <a:rPr kumimoji="1" lang="zh-CN" altLang="en-US" sz="3200" b="1">
                <a:solidFill>
                  <a:srgbClr val="3333CC"/>
                </a:solidFill>
                <a:latin typeface="Times New Roman" pitchFamily="18" charset="0"/>
              </a:rPr>
              <a:t>不是，取下一个按键字符</a:t>
            </a:r>
          </a:p>
          <a:p>
            <a:pPr marL="342900" indent="-342900" algn="just" defTabSz="895350" fontAlgn="base">
              <a:spcBef>
                <a:spcPct val="20000"/>
              </a:spcBef>
              <a:spcAft>
                <a:spcPct val="0"/>
              </a:spcAft>
              <a:buClr>
                <a:srgbClr val="3333CC"/>
              </a:buClr>
              <a:buSzPct val="60000"/>
              <a:buFont typeface="Wingdings" pitchFamily="2" charset="2"/>
              <a:buNone/>
              <a:tabLst>
                <a:tab pos="3048000" algn="l"/>
              </a:tabLst>
              <a:defRPr/>
            </a:pPr>
            <a:r>
              <a:rPr kumimoji="1" lang="zh-CN" altLang="en-US" sz="3200" b="1">
                <a:solidFill>
                  <a:srgbClr val="3333CC"/>
                </a:solidFill>
                <a:latin typeface="Times New Roman" pitchFamily="18" charset="0"/>
              </a:rPr>
              <a:t>	</a:t>
            </a:r>
            <a:r>
              <a:rPr kumimoji="1" lang="en-US" altLang="zh-CN" sz="3200" b="1">
                <a:solidFill>
                  <a:srgbClr val="3333CC"/>
                </a:solidFill>
                <a:latin typeface="Times New Roman" pitchFamily="18" charset="0"/>
              </a:rPr>
              <a:t>mov dl,0ah	;</a:t>
            </a:r>
            <a:r>
              <a:rPr kumimoji="1" lang="zh-CN" altLang="en-US" sz="3200" b="1">
                <a:solidFill>
                  <a:srgbClr val="3333CC"/>
                </a:solidFill>
                <a:latin typeface="Times New Roman" pitchFamily="18" charset="0"/>
              </a:rPr>
              <a:t>是回车符，则再进行换行</a:t>
            </a:r>
          </a:p>
          <a:p>
            <a:pPr marL="342900" indent="-342900" algn="just" defTabSz="895350" fontAlgn="base">
              <a:spcBef>
                <a:spcPct val="20000"/>
              </a:spcBef>
              <a:spcAft>
                <a:spcPct val="0"/>
              </a:spcAft>
              <a:buClr>
                <a:srgbClr val="3333CC"/>
              </a:buClr>
              <a:buSzPct val="60000"/>
              <a:buFont typeface="Wingdings" pitchFamily="2" charset="2"/>
              <a:buNone/>
              <a:tabLst>
                <a:tab pos="3048000" algn="l"/>
              </a:tabLst>
              <a:defRPr/>
            </a:pPr>
            <a:r>
              <a:rPr kumimoji="1" lang="zh-CN" altLang="en-US" sz="3200" b="1">
                <a:solidFill>
                  <a:srgbClr val="3333CC"/>
                </a:solidFill>
                <a:latin typeface="Times New Roman" pitchFamily="18" charset="0"/>
              </a:rPr>
              <a:t>	</a:t>
            </a:r>
            <a:r>
              <a:rPr kumimoji="1" lang="en-US" altLang="zh-CN" sz="3200" b="1">
                <a:solidFill>
                  <a:srgbClr val="3333CC"/>
                </a:solidFill>
                <a:latin typeface="Times New Roman" pitchFamily="18" charset="0"/>
              </a:rPr>
              <a:t>mov ah,2</a:t>
            </a:r>
          </a:p>
          <a:p>
            <a:pPr marL="342900" indent="-342900" algn="just" defTabSz="895350" fontAlgn="base">
              <a:spcBef>
                <a:spcPct val="20000"/>
              </a:spcBef>
              <a:spcAft>
                <a:spcPct val="0"/>
              </a:spcAft>
              <a:buClr>
                <a:srgbClr val="3333CC"/>
              </a:buClr>
              <a:buSzPct val="60000"/>
              <a:buFont typeface="Wingdings" pitchFamily="2" charset="2"/>
              <a:buNone/>
              <a:tabLst>
                <a:tab pos="3048000" algn="l"/>
              </a:tabLst>
              <a:defRPr/>
            </a:pPr>
            <a:r>
              <a:rPr kumimoji="1" lang="en-US" altLang="zh-CN" sz="3200" b="1">
                <a:solidFill>
                  <a:srgbClr val="3333CC"/>
                </a:solidFill>
                <a:latin typeface="Times New Roman" pitchFamily="18" charset="0"/>
              </a:rPr>
              <a:t>	int 21h</a:t>
            </a:r>
          </a:p>
          <a:p>
            <a:pPr marL="342900" indent="-342900" algn="just" defTabSz="895350" fontAlgn="base">
              <a:spcBef>
                <a:spcPct val="20000"/>
              </a:spcBef>
              <a:spcAft>
                <a:spcPct val="0"/>
              </a:spcAft>
              <a:buClr>
                <a:srgbClr val="3333CC"/>
              </a:buClr>
              <a:buSzPct val="60000"/>
              <a:buFont typeface="Wingdings" pitchFamily="2" charset="2"/>
              <a:buNone/>
              <a:tabLst>
                <a:tab pos="3048000" algn="l"/>
              </a:tabLst>
              <a:defRPr/>
            </a:pPr>
            <a:r>
              <a:rPr kumimoji="1" lang="en-US" altLang="zh-CN" sz="3200" b="1">
                <a:solidFill>
                  <a:srgbClr val="3333CC"/>
                </a:solidFill>
                <a:latin typeface="Times New Roman" pitchFamily="18" charset="0"/>
              </a:rPr>
              <a:t>	jmp start1	;</a:t>
            </a:r>
            <a:r>
              <a:rPr kumimoji="1" lang="zh-CN" altLang="en-US" sz="3200" b="1">
                <a:solidFill>
                  <a:srgbClr val="3333CC"/>
                </a:solidFill>
                <a:latin typeface="Times New Roman" pitchFamily="18" charset="0"/>
              </a:rPr>
              <a:t>继续取字符</a:t>
            </a:r>
          </a:p>
        </p:txBody>
      </p:sp>
      <p:sp>
        <p:nvSpPr>
          <p:cNvPr id="86020" name="Rectangle 4"/>
          <p:cNvSpPr>
            <a:spLocks noChangeArrowheads="1"/>
          </p:cNvSpPr>
          <p:nvPr/>
        </p:nvSpPr>
        <p:spPr bwMode="auto">
          <a:xfrm>
            <a:off x="0" y="6254750"/>
            <a:ext cx="2235200" cy="622300"/>
          </a:xfrm>
          <a:prstGeom prst="rect">
            <a:avLst/>
          </a:prstGeom>
          <a:gradFill rotWithShape="0">
            <a:gsLst>
              <a:gs pos="0">
                <a:srgbClr val="A6ADC0"/>
              </a:gs>
              <a:gs pos="100000">
                <a:srgbClr val="4D5059"/>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例</a:t>
            </a:r>
            <a:r>
              <a:rPr lang="en-US" altLang="zh-CN" sz="3600" b="0" smtClean="0">
                <a:solidFill>
                  <a:srgbClr val="0000FF"/>
                </a:solidFill>
                <a:ea typeface="隶书" panose="02010509060101010101" pitchFamily="49" charset="-122"/>
              </a:rPr>
              <a:t>11.4</a:t>
            </a:r>
          </a:p>
        </p:txBody>
      </p:sp>
      <p:pic>
        <p:nvPicPr>
          <p:cNvPr id="86021" name="Picture 5"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Picture 6"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Picture 7" descr="KEYBOR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82232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5040218"/>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45763"/>
                                        </p:tgtEl>
                                        <p:attrNameLst>
                                          <p:attrName>style.visibility</p:attrName>
                                        </p:attrNameLst>
                                      </p:cBhvr>
                                      <p:to>
                                        <p:strVal val="visible"/>
                                      </p:to>
                                    </p:set>
                                    <p:animEffect transition="in" filter="blinds(horizontal)">
                                      <p:cBhvr>
                                        <p:cTn id="7" dur="500"/>
                                        <p:tgtEl>
                                          <p:spTgt spid="2457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63" grpId="0" animBg="1" autoUpdateAnimBg="0"/>
    </p:bldLst>
  </p:timing>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7042" name="Rectangle 2"/>
          <p:cNvSpPr>
            <a:spLocks noChangeArrowheads="1"/>
          </p:cNvSpPr>
          <p:nvPr/>
        </p:nvSpPr>
        <p:spPr bwMode="auto">
          <a:xfrm>
            <a:off x="5108575" y="3175"/>
            <a:ext cx="4038600" cy="549275"/>
          </a:xfrm>
          <a:prstGeom prst="rect">
            <a:avLst/>
          </a:prstGeom>
          <a:gradFill rotWithShape="0">
            <a:gsLst>
              <a:gs pos="0">
                <a:srgbClr val="A6ADC0"/>
              </a:gs>
              <a:gs pos="100000">
                <a:srgbClr val="4D5059"/>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恢复中断向量</a:t>
            </a:r>
          </a:p>
        </p:txBody>
      </p:sp>
      <p:sp>
        <p:nvSpPr>
          <p:cNvPr id="246787" name="Rectangle 3"/>
          <p:cNvSpPr>
            <a:spLocks noChangeArrowheads="1"/>
          </p:cNvSpPr>
          <p:nvPr/>
        </p:nvSpPr>
        <p:spPr bwMode="auto">
          <a:xfrm>
            <a:off x="484188" y="550863"/>
            <a:ext cx="8178800" cy="5688012"/>
          </a:xfrm>
          <a:prstGeom prst="rect">
            <a:avLst/>
          </a:prstGeo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ffectLst/>
        </p:spPr>
        <p:txBody>
          <a:bodyPr/>
          <a:lstStyle/>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2800" b="1">
                <a:solidFill>
                  <a:srgbClr val="3333CC"/>
                </a:solidFill>
                <a:latin typeface="Times New Roman" pitchFamily="18" charset="0"/>
              </a:rPr>
              <a:t>start2:	cli</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2800" b="1">
                <a:solidFill>
                  <a:srgbClr val="3333CC"/>
                </a:solidFill>
                <a:latin typeface="Times New Roman" pitchFamily="18" charset="0"/>
              </a:rPr>
              <a:t>		pop ax</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2800" b="1">
                <a:solidFill>
                  <a:srgbClr val="3333CC"/>
                </a:solidFill>
                <a:latin typeface="Times New Roman" pitchFamily="18" charset="0"/>
              </a:rPr>
              <a:t>		out 21h,al</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2800" b="1">
                <a:solidFill>
                  <a:srgbClr val="3333CC"/>
                </a:solidFill>
                <a:latin typeface="Times New Roman" pitchFamily="18" charset="0"/>
              </a:rPr>
              <a:t>		pop dx</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2800" b="1">
                <a:solidFill>
                  <a:srgbClr val="3333CC"/>
                </a:solidFill>
                <a:latin typeface="Times New Roman" pitchFamily="18" charset="0"/>
              </a:rPr>
              <a:t>		pop ds</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2800" b="1">
                <a:solidFill>
                  <a:srgbClr val="3333CC"/>
                </a:solidFill>
                <a:latin typeface="Times New Roman" pitchFamily="18" charset="0"/>
              </a:rPr>
              <a:t>		mov ax,2509h</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2800" b="1">
                <a:solidFill>
                  <a:srgbClr val="3333CC"/>
                </a:solidFill>
                <a:latin typeface="Times New Roman" pitchFamily="18" charset="0"/>
              </a:rPr>
              <a:t>		int 21h</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2800" b="1">
                <a:solidFill>
                  <a:srgbClr val="3333CC"/>
                </a:solidFill>
                <a:latin typeface="Times New Roman" pitchFamily="18" charset="0"/>
              </a:rPr>
              <a:t>		sti</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2800" b="1">
                <a:solidFill>
                  <a:srgbClr val="3333CC"/>
                </a:solidFill>
                <a:latin typeface="Times New Roman" pitchFamily="18" charset="0"/>
              </a:rPr>
              <a:t>		mov ax,4c00h	;</a:t>
            </a:r>
            <a:r>
              <a:rPr kumimoji="1" lang="zh-CN" altLang="en-US" sz="2800" b="1">
                <a:solidFill>
                  <a:srgbClr val="3333CC"/>
                </a:solidFill>
                <a:latin typeface="Times New Roman" pitchFamily="18" charset="0"/>
              </a:rPr>
              <a:t>返回</a:t>
            </a:r>
            <a:r>
              <a:rPr kumimoji="1" lang="en-US" altLang="zh-CN" sz="2800" b="1">
                <a:solidFill>
                  <a:srgbClr val="3333CC"/>
                </a:solidFill>
                <a:latin typeface="Times New Roman" pitchFamily="18" charset="0"/>
              </a:rPr>
              <a:t>DOS</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2800" b="1">
                <a:solidFill>
                  <a:srgbClr val="3333CC"/>
                </a:solidFill>
                <a:latin typeface="Times New Roman" pitchFamily="18" charset="0"/>
              </a:rPr>
              <a:t>		int 21h</a:t>
            </a:r>
          </a:p>
        </p:txBody>
      </p:sp>
      <p:sp>
        <p:nvSpPr>
          <p:cNvPr id="87044" name="Rectangle 4"/>
          <p:cNvSpPr>
            <a:spLocks noChangeArrowheads="1"/>
          </p:cNvSpPr>
          <p:nvPr/>
        </p:nvSpPr>
        <p:spPr bwMode="auto">
          <a:xfrm>
            <a:off x="0" y="6254750"/>
            <a:ext cx="2235200" cy="622300"/>
          </a:xfrm>
          <a:prstGeom prst="rect">
            <a:avLst/>
          </a:prstGeom>
          <a:gradFill rotWithShape="0">
            <a:gsLst>
              <a:gs pos="0">
                <a:srgbClr val="A6ADC0"/>
              </a:gs>
              <a:gs pos="100000">
                <a:srgbClr val="4D5059"/>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例</a:t>
            </a:r>
            <a:r>
              <a:rPr lang="en-US" altLang="zh-CN" sz="3600" b="0" smtClean="0">
                <a:solidFill>
                  <a:srgbClr val="0000FF"/>
                </a:solidFill>
                <a:ea typeface="隶书" panose="02010509060101010101" pitchFamily="49" charset="-122"/>
              </a:rPr>
              <a:t>11.4</a:t>
            </a:r>
          </a:p>
        </p:txBody>
      </p:sp>
      <p:pic>
        <p:nvPicPr>
          <p:cNvPr id="87045" name="Picture 5"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6" name="Picture 6"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7" name="Picture 7" descr="KEYBOR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82232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1804690"/>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46787"/>
                                        </p:tgtEl>
                                        <p:attrNameLst>
                                          <p:attrName>style.visibility</p:attrName>
                                        </p:attrNameLst>
                                      </p:cBhvr>
                                      <p:to>
                                        <p:strVal val="visible"/>
                                      </p:to>
                                    </p:set>
                                    <p:animEffect transition="in" filter="blinds(horizontal)">
                                      <p:cBhvr>
                                        <p:cTn id="7" dur="500"/>
                                        <p:tgtEl>
                                          <p:spTgt spid="246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787" grpId="0" animBg="1" autoUpdateAnimBg="0"/>
    </p:bldLst>
  </p:timing>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066" name="Rectangle 2"/>
          <p:cNvSpPr>
            <a:spLocks noChangeArrowheads="1"/>
          </p:cNvSpPr>
          <p:nvPr/>
        </p:nvSpPr>
        <p:spPr bwMode="auto">
          <a:xfrm>
            <a:off x="3616325" y="3175"/>
            <a:ext cx="5530850" cy="549275"/>
          </a:xfrm>
          <a:prstGeom prst="rect">
            <a:avLst/>
          </a:prstGeom>
          <a:gradFill rotWithShape="0">
            <a:gsLst>
              <a:gs pos="0">
                <a:srgbClr val="A6ADC0"/>
              </a:gs>
              <a:gs pos="100000">
                <a:srgbClr val="4D5059"/>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子程序：判断缓冲区空否</a:t>
            </a:r>
          </a:p>
        </p:txBody>
      </p:sp>
      <p:sp>
        <p:nvSpPr>
          <p:cNvPr id="247811" name="Rectangle 3"/>
          <p:cNvSpPr>
            <a:spLocks noChangeArrowheads="1"/>
          </p:cNvSpPr>
          <p:nvPr/>
        </p:nvSpPr>
        <p:spPr bwMode="auto">
          <a:xfrm>
            <a:off x="484188" y="550863"/>
            <a:ext cx="8178800" cy="5688012"/>
          </a:xfrm>
          <a:prstGeom prst="rect">
            <a:avLst/>
          </a:prstGeo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ffectLst/>
        </p:spPr>
        <p:txBody>
          <a:bodyPr/>
          <a:lstStyle/>
          <a:p>
            <a:pPr marL="342900" indent="-342900" algn="just" defTabSz="895350" fontAlgn="base">
              <a:spcBef>
                <a:spcPct val="0"/>
              </a:spcBef>
              <a:spcAft>
                <a:spcPct val="0"/>
              </a:spcAft>
              <a:buClr>
                <a:srgbClr val="3333CC"/>
              </a:buClr>
              <a:buSzPct val="60000"/>
              <a:buFont typeface="Wingdings" pitchFamily="2" charset="2"/>
              <a:buNone/>
              <a:tabLst>
                <a:tab pos="1524000" algn="l"/>
                <a:tab pos="4476750" algn="l"/>
              </a:tabLst>
              <a:defRPr/>
            </a:pPr>
            <a:r>
              <a:rPr kumimoji="1" lang="en-US" altLang="zh-CN" sz="3200" b="1">
                <a:solidFill>
                  <a:srgbClr val="3333CC"/>
                </a:solidFill>
                <a:latin typeface="Times New Roman" pitchFamily="18" charset="0"/>
              </a:rPr>
              <a:t>kbget</a:t>
            </a:r>
            <a:r>
              <a:rPr kumimoji="1" lang="en-US" altLang="zh-CN" sz="3200" b="1">
                <a:solidFill>
                  <a:srgbClr val="3333CC"/>
                </a:solidFill>
                <a:latin typeface="Arial" charset="0"/>
                <a:cs typeface="Arial" charset="0"/>
              </a:rPr>
              <a:t>	</a:t>
            </a:r>
            <a:r>
              <a:rPr kumimoji="1" lang="en-US" altLang="zh-CN" sz="3200" b="1">
                <a:solidFill>
                  <a:srgbClr val="3333CC"/>
                </a:solidFill>
                <a:latin typeface="Times New Roman" pitchFamily="18" charset="0"/>
              </a:rPr>
              <a:t>proc</a:t>
            </a:r>
          </a:p>
          <a:p>
            <a:pPr marL="342900" indent="-342900" algn="just" defTabSz="895350" fontAlgn="base">
              <a:spcBef>
                <a:spcPct val="0"/>
              </a:spcBef>
              <a:spcAft>
                <a:spcPct val="0"/>
              </a:spcAft>
              <a:buClr>
                <a:srgbClr val="3333CC"/>
              </a:buClr>
              <a:buSzPct val="60000"/>
              <a:buFont typeface="Wingdings" pitchFamily="2" charset="2"/>
              <a:buNone/>
              <a:tabLst>
                <a:tab pos="1524000" algn="l"/>
                <a:tab pos="4476750" algn="l"/>
              </a:tabLst>
              <a:defRPr/>
            </a:pPr>
            <a:r>
              <a:rPr kumimoji="1" lang="en-US" altLang="zh-CN" sz="3200" b="1">
                <a:solidFill>
                  <a:srgbClr val="3333CC"/>
                </a:solidFill>
                <a:latin typeface="Times New Roman" pitchFamily="18" charset="0"/>
              </a:rPr>
              <a:t>kbget1:</a:t>
            </a:r>
            <a:r>
              <a:rPr kumimoji="1" lang="en-US" altLang="zh-CN" sz="3200" b="1">
                <a:solidFill>
                  <a:srgbClr val="3333CC"/>
                </a:solidFill>
                <a:latin typeface="Arial" charset="0"/>
                <a:cs typeface="Arial" charset="0"/>
              </a:rPr>
              <a:t>	</a:t>
            </a:r>
            <a:r>
              <a:rPr kumimoji="1" lang="en-US" altLang="zh-CN" sz="3200" b="1">
                <a:solidFill>
                  <a:srgbClr val="3333CC"/>
                </a:solidFill>
                <a:latin typeface="Times New Roman" pitchFamily="18" charset="0"/>
              </a:rPr>
              <a:t>push</a:t>
            </a:r>
            <a:r>
              <a:rPr kumimoji="1" lang="en-US" altLang="zh-CN" sz="3200" b="1">
                <a:solidFill>
                  <a:srgbClr val="3333CC"/>
                </a:solidFill>
                <a:latin typeface="Arial" charset="0"/>
                <a:cs typeface="Arial" charset="0"/>
              </a:rPr>
              <a:t> </a:t>
            </a:r>
            <a:r>
              <a:rPr kumimoji="1" lang="en-US" altLang="zh-CN" sz="3200" b="1">
                <a:solidFill>
                  <a:srgbClr val="3333CC"/>
                </a:solidFill>
                <a:latin typeface="Times New Roman" pitchFamily="18" charset="0"/>
              </a:rPr>
              <a:t>bx	;</a:t>
            </a:r>
            <a:r>
              <a:rPr kumimoji="1" lang="zh-CN" altLang="en-US" sz="3200" b="1">
                <a:solidFill>
                  <a:srgbClr val="3333CC"/>
                </a:solidFill>
                <a:latin typeface="Times New Roman" pitchFamily="18" charset="0"/>
              </a:rPr>
              <a:t>保护</a:t>
            </a:r>
            <a:r>
              <a:rPr kumimoji="1" lang="en-US" altLang="zh-CN" sz="3200" b="1">
                <a:solidFill>
                  <a:srgbClr val="3333CC"/>
                </a:solidFill>
                <a:latin typeface="Times New Roman" pitchFamily="18" charset="0"/>
              </a:rPr>
              <a:t>BX</a:t>
            </a:r>
          </a:p>
          <a:p>
            <a:pPr marL="342900" indent="-342900" algn="just" defTabSz="895350" fontAlgn="base">
              <a:spcBef>
                <a:spcPct val="0"/>
              </a:spcBef>
              <a:spcAft>
                <a:spcPct val="0"/>
              </a:spcAft>
              <a:buClr>
                <a:srgbClr val="3333CC"/>
              </a:buClr>
              <a:buSzPct val="60000"/>
              <a:buFont typeface="Wingdings" pitchFamily="2" charset="2"/>
              <a:buNone/>
              <a:tabLst>
                <a:tab pos="1524000" algn="l"/>
                <a:tab pos="4476750" algn="l"/>
              </a:tabLst>
              <a:defRPr/>
            </a:pPr>
            <a:r>
              <a:rPr kumimoji="1" lang="en-US" altLang="zh-CN" sz="3200" b="1">
                <a:solidFill>
                  <a:srgbClr val="3333CC"/>
                </a:solidFill>
                <a:latin typeface="Arial" charset="0"/>
                <a:cs typeface="Arial" charset="0"/>
              </a:rPr>
              <a:t>		</a:t>
            </a:r>
            <a:r>
              <a:rPr kumimoji="1" lang="en-US" altLang="zh-CN" sz="3200" b="1">
                <a:solidFill>
                  <a:srgbClr val="3333CC"/>
                </a:solidFill>
                <a:latin typeface="Times New Roman" pitchFamily="18" charset="0"/>
              </a:rPr>
              <a:t>cli</a:t>
            </a:r>
          </a:p>
          <a:p>
            <a:pPr marL="342900" indent="-342900" algn="just" defTabSz="895350" fontAlgn="base">
              <a:spcBef>
                <a:spcPct val="0"/>
              </a:spcBef>
              <a:spcAft>
                <a:spcPct val="0"/>
              </a:spcAft>
              <a:buClr>
                <a:srgbClr val="3333CC"/>
              </a:buClr>
              <a:buSzPct val="60000"/>
              <a:buFont typeface="Wingdings" pitchFamily="2" charset="2"/>
              <a:buNone/>
              <a:tabLst>
                <a:tab pos="1524000" algn="l"/>
                <a:tab pos="4476750" algn="l"/>
              </a:tabLst>
              <a:defRPr/>
            </a:pPr>
            <a:r>
              <a:rPr kumimoji="1" lang="en-US" altLang="zh-CN" sz="3200" b="1">
                <a:solidFill>
                  <a:srgbClr val="3333CC"/>
                </a:solidFill>
                <a:latin typeface="Arial" charset="0"/>
                <a:cs typeface="Arial" charset="0"/>
              </a:rPr>
              <a:t>		</a:t>
            </a:r>
            <a:r>
              <a:rPr kumimoji="1" lang="en-US" altLang="zh-CN" sz="3200" b="1">
                <a:solidFill>
                  <a:srgbClr val="0000FF"/>
                </a:solidFill>
                <a:latin typeface="Times New Roman" pitchFamily="18" charset="0"/>
              </a:rPr>
              <a:t>mov bx,bufptr1</a:t>
            </a: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取头指针</a:t>
            </a:r>
          </a:p>
          <a:p>
            <a:pPr marL="342900" indent="-342900" algn="just" defTabSz="895350" fontAlgn="base">
              <a:spcBef>
                <a:spcPct val="0"/>
              </a:spcBef>
              <a:spcAft>
                <a:spcPct val="0"/>
              </a:spcAft>
              <a:buClr>
                <a:srgbClr val="3333CC"/>
              </a:buClr>
              <a:buSzPct val="60000"/>
              <a:buFont typeface="Wingdings" pitchFamily="2" charset="2"/>
              <a:buNone/>
              <a:tabLst>
                <a:tab pos="1524000" algn="l"/>
                <a:tab pos="4476750" algn="l"/>
              </a:tabLst>
              <a:defRPr/>
            </a:pPr>
            <a:r>
              <a:rPr kumimoji="1" lang="zh-CN" altLang="en-US" sz="3200" b="1">
                <a:solidFill>
                  <a:srgbClr val="3333CC"/>
                </a:solidFill>
                <a:latin typeface="Arial" charset="0"/>
                <a:cs typeface="Arial" charset="0"/>
              </a:rPr>
              <a:t>		</a:t>
            </a:r>
            <a:r>
              <a:rPr kumimoji="1" lang="en-US" altLang="zh-CN" sz="3200" b="1">
                <a:solidFill>
                  <a:srgbClr val="0000FF"/>
                </a:solidFill>
                <a:latin typeface="Times New Roman" pitchFamily="18" charset="0"/>
              </a:rPr>
              <a:t>cmp bx,bufptr2</a:t>
            </a: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与尾指针相等否？</a:t>
            </a:r>
          </a:p>
          <a:p>
            <a:pPr marL="342900" indent="-342900" algn="just" defTabSz="895350" fontAlgn="base">
              <a:spcBef>
                <a:spcPct val="0"/>
              </a:spcBef>
              <a:spcAft>
                <a:spcPct val="0"/>
              </a:spcAft>
              <a:buClr>
                <a:srgbClr val="3333CC"/>
              </a:buClr>
              <a:buSzPct val="60000"/>
              <a:buFont typeface="Wingdings" pitchFamily="2" charset="2"/>
              <a:buNone/>
              <a:tabLst>
                <a:tab pos="1524000" algn="l"/>
                <a:tab pos="4476750" algn="l"/>
              </a:tabLst>
              <a:defRPr/>
            </a:pPr>
            <a:r>
              <a:rPr kumimoji="1" lang="zh-CN" altLang="en-US" sz="3200" b="1">
                <a:solidFill>
                  <a:srgbClr val="3333CC"/>
                </a:solidFill>
                <a:latin typeface="Arial" charset="0"/>
                <a:cs typeface="Arial" charset="0"/>
              </a:rPr>
              <a:t>		</a:t>
            </a:r>
            <a:r>
              <a:rPr kumimoji="1" lang="en-US" altLang="zh-CN" sz="3200" b="1">
                <a:solidFill>
                  <a:srgbClr val="3333CC"/>
                </a:solidFill>
                <a:latin typeface="Times New Roman" pitchFamily="18" charset="0"/>
              </a:rPr>
              <a:t>jnz kbget2</a:t>
            </a:r>
          </a:p>
          <a:p>
            <a:pPr marL="342900" indent="-342900" algn="just" defTabSz="895350" fontAlgn="base">
              <a:spcBef>
                <a:spcPct val="0"/>
              </a:spcBef>
              <a:spcAft>
                <a:spcPct val="0"/>
              </a:spcAft>
              <a:buClr>
                <a:srgbClr val="3333CC"/>
              </a:buClr>
              <a:buSzPct val="60000"/>
              <a:buFont typeface="Wingdings" pitchFamily="2" charset="2"/>
              <a:buNone/>
              <a:tabLst>
                <a:tab pos="1524000" algn="l"/>
                <a:tab pos="4476750" algn="l"/>
              </a:tabLst>
              <a:defRPr/>
            </a:pP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不相等，说明缓冲区有字符，转移</a:t>
            </a:r>
          </a:p>
          <a:p>
            <a:pPr marL="342900" indent="-342900" algn="just" defTabSz="895350" fontAlgn="base">
              <a:spcBef>
                <a:spcPct val="0"/>
              </a:spcBef>
              <a:spcAft>
                <a:spcPct val="0"/>
              </a:spcAft>
              <a:buClr>
                <a:srgbClr val="3333CC"/>
              </a:buClr>
              <a:buSzPct val="60000"/>
              <a:buFont typeface="Wingdings" pitchFamily="2" charset="2"/>
              <a:buNone/>
              <a:tabLst>
                <a:tab pos="1524000" algn="l"/>
                <a:tab pos="4476750" algn="l"/>
              </a:tabLst>
              <a:defRPr/>
            </a:pPr>
            <a:r>
              <a:rPr kumimoji="1" lang="zh-CN" altLang="en-US" sz="3200" b="1">
                <a:solidFill>
                  <a:srgbClr val="3333CC"/>
                </a:solidFill>
                <a:latin typeface="Arial" charset="0"/>
                <a:cs typeface="Arial" charset="0"/>
              </a:rPr>
              <a:t>		</a:t>
            </a:r>
            <a:r>
              <a:rPr kumimoji="1" lang="en-US" altLang="zh-CN" sz="3200" b="1">
                <a:solidFill>
                  <a:srgbClr val="3333CC"/>
                </a:solidFill>
                <a:latin typeface="Times New Roman" pitchFamily="18" charset="0"/>
              </a:rPr>
              <a:t>sti</a:t>
            </a:r>
          </a:p>
          <a:p>
            <a:pPr marL="342900" indent="-342900" algn="just" defTabSz="895350" fontAlgn="base">
              <a:spcBef>
                <a:spcPct val="0"/>
              </a:spcBef>
              <a:spcAft>
                <a:spcPct val="0"/>
              </a:spcAft>
              <a:buClr>
                <a:srgbClr val="3333CC"/>
              </a:buClr>
              <a:buSzPct val="60000"/>
              <a:buFont typeface="Wingdings" pitchFamily="2" charset="2"/>
              <a:buNone/>
              <a:tabLst>
                <a:tab pos="1524000" algn="l"/>
                <a:tab pos="4476750" algn="l"/>
              </a:tabLst>
              <a:defRPr/>
            </a:pPr>
            <a:r>
              <a:rPr kumimoji="1" lang="en-US" altLang="zh-CN" sz="3200" b="1">
                <a:solidFill>
                  <a:srgbClr val="3333CC"/>
                </a:solidFill>
                <a:latin typeface="Arial" charset="0"/>
                <a:cs typeface="Arial" charset="0"/>
              </a:rPr>
              <a:t>	</a:t>
            </a:r>
            <a:r>
              <a:rPr kumimoji="1" lang="en-US" altLang="zh-CN" sz="3200" b="1">
                <a:solidFill>
                  <a:srgbClr val="3333CC"/>
                </a:solidFill>
                <a:latin typeface="Times New Roman" pitchFamily="18" charset="0"/>
              </a:rPr>
              <a:t>;</a:t>
            </a:r>
            <a:r>
              <a:rPr kumimoji="1" lang="zh-CN" altLang="en-US" sz="3200" b="1">
                <a:solidFill>
                  <a:srgbClr val="3333CC"/>
                </a:solidFill>
                <a:latin typeface="Times New Roman" pitchFamily="18" charset="0"/>
              </a:rPr>
              <a:t>相等，说明缓冲区空</a:t>
            </a:r>
          </a:p>
          <a:p>
            <a:pPr marL="342900" indent="-342900" algn="just" defTabSz="895350" fontAlgn="base">
              <a:spcBef>
                <a:spcPct val="0"/>
              </a:spcBef>
              <a:spcAft>
                <a:spcPct val="0"/>
              </a:spcAft>
              <a:buClr>
                <a:srgbClr val="3333CC"/>
              </a:buClr>
              <a:buSzPct val="60000"/>
              <a:buFont typeface="Wingdings" pitchFamily="2" charset="2"/>
              <a:buNone/>
              <a:tabLst>
                <a:tab pos="1524000" algn="l"/>
                <a:tab pos="4476750" algn="l"/>
              </a:tabLst>
              <a:defRPr/>
            </a:pPr>
            <a:r>
              <a:rPr kumimoji="1" lang="zh-CN" altLang="en-US" sz="3200" b="1">
                <a:solidFill>
                  <a:srgbClr val="3333CC"/>
                </a:solidFill>
                <a:latin typeface="Arial" charset="0"/>
                <a:cs typeface="Arial" charset="0"/>
              </a:rPr>
              <a:t>		</a:t>
            </a:r>
            <a:r>
              <a:rPr kumimoji="1" lang="en-US" altLang="zh-CN" sz="3200" b="1">
                <a:solidFill>
                  <a:srgbClr val="3333CC"/>
                </a:solidFill>
                <a:latin typeface="Times New Roman" pitchFamily="18" charset="0"/>
              </a:rPr>
              <a:t>pop bx </a:t>
            </a:r>
          </a:p>
          <a:p>
            <a:pPr marL="342900" indent="-342900" algn="just" defTabSz="895350" fontAlgn="base">
              <a:spcBef>
                <a:spcPct val="0"/>
              </a:spcBef>
              <a:spcAft>
                <a:spcPct val="0"/>
              </a:spcAft>
              <a:buClr>
                <a:srgbClr val="3333CC"/>
              </a:buClr>
              <a:buSzPct val="60000"/>
              <a:buFont typeface="Wingdings" pitchFamily="2" charset="2"/>
              <a:buNone/>
              <a:tabLst>
                <a:tab pos="1524000" algn="l"/>
                <a:tab pos="4476750" algn="l"/>
              </a:tabLst>
              <a:defRPr/>
            </a:pPr>
            <a:r>
              <a:rPr kumimoji="1" lang="en-US" altLang="zh-CN" sz="3200" b="1">
                <a:solidFill>
                  <a:srgbClr val="3333CC"/>
                </a:solidFill>
                <a:latin typeface="Arial" charset="0"/>
                <a:cs typeface="Arial" charset="0"/>
              </a:rPr>
              <a:t>		</a:t>
            </a:r>
            <a:r>
              <a:rPr kumimoji="1" lang="en-US" altLang="zh-CN" sz="3200" b="1">
                <a:solidFill>
                  <a:srgbClr val="3333CC"/>
                </a:solidFill>
                <a:latin typeface="Times New Roman" pitchFamily="18" charset="0"/>
              </a:rPr>
              <a:t>jmp</a:t>
            </a:r>
            <a:r>
              <a:rPr kumimoji="1" lang="en-US" altLang="zh-CN" sz="3200" b="1">
                <a:solidFill>
                  <a:srgbClr val="3333CC"/>
                </a:solidFill>
                <a:latin typeface="Arial" charset="0"/>
                <a:cs typeface="Arial" charset="0"/>
              </a:rPr>
              <a:t> </a:t>
            </a:r>
            <a:r>
              <a:rPr kumimoji="1" lang="en-US" altLang="zh-CN" sz="3200" b="1">
                <a:solidFill>
                  <a:srgbClr val="3333CC"/>
                </a:solidFill>
                <a:latin typeface="Times New Roman" pitchFamily="18" charset="0"/>
              </a:rPr>
              <a:t>kbget1	;</a:t>
            </a:r>
            <a:r>
              <a:rPr kumimoji="1" lang="zh-CN" altLang="en-US" sz="3200" b="1">
                <a:solidFill>
                  <a:srgbClr val="3333CC"/>
                </a:solidFill>
                <a:latin typeface="Times New Roman" pitchFamily="18" charset="0"/>
              </a:rPr>
              <a:t>等待缓冲区有字符</a:t>
            </a:r>
          </a:p>
        </p:txBody>
      </p:sp>
      <p:sp>
        <p:nvSpPr>
          <p:cNvPr id="88068" name="Rectangle 4"/>
          <p:cNvSpPr>
            <a:spLocks noChangeArrowheads="1"/>
          </p:cNvSpPr>
          <p:nvPr/>
        </p:nvSpPr>
        <p:spPr bwMode="auto">
          <a:xfrm>
            <a:off x="0" y="6254750"/>
            <a:ext cx="2235200" cy="622300"/>
          </a:xfrm>
          <a:prstGeom prst="rect">
            <a:avLst/>
          </a:prstGeom>
          <a:gradFill rotWithShape="0">
            <a:gsLst>
              <a:gs pos="0">
                <a:srgbClr val="A6ADC0"/>
              </a:gs>
              <a:gs pos="100000">
                <a:srgbClr val="4D5059"/>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例</a:t>
            </a:r>
            <a:r>
              <a:rPr lang="en-US" altLang="zh-CN" sz="3600" b="0" smtClean="0">
                <a:solidFill>
                  <a:srgbClr val="0000FF"/>
                </a:solidFill>
                <a:ea typeface="隶书" panose="02010509060101010101" pitchFamily="49" charset="-122"/>
              </a:rPr>
              <a:t>11.4</a:t>
            </a:r>
          </a:p>
        </p:txBody>
      </p:sp>
      <p:pic>
        <p:nvPicPr>
          <p:cNvPr id="88069" name="Picture 5"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70" name="Picture 6"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71" name="Picture 7" descr="KEYBOR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82232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9311085"/>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47811"/>
                                        </p:tgtEl>
                                        <p:attrNameLst>
                                          <p:attrName>style.visibility</p:attrName>
                                        </p:attrNameLst>
                                      </p:cBhvr>
                                      <p:to>
                                        <p:strVal val="visible"/>
                                      </p:to>
                                    </p:set>
                                    <p:animEffect transition="in" filter="blinds(horizontal)">
                                      <p:cBhvr>
                                        <p:cTn id="7" dur="500"/>
                                        <p:tgtEl>
                                          <p:spTgt spid="2478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11" grpId="0" animBg="1" autoUpdateAnimBg="0"/>
    </p:bld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9090" name="Rectangle 2"/>
          <p:cNvSpPr>
            <a:spLocks noChangeArrowheads="1"/>
          </p:cNvSpPr>
          <p:nvPr/>
        </p:nvSpPr>
        <p:spPr bwMode="auto">
          <a:xfrm>
            <a:off x="3616325" y="3175"/>
            <a:ext cx="5530850" cy="549275"/>
          </a:xfrm>
          <a:prstGeom prst="rect">
            <a:avLst/>
          </a:prstGeom>
          <a:gradFill rotWithShape="0">
            <a:gsLst>
              <a:gs pos="0">
                <a:srgbClr val="A6ADC0"/>
              </a:gs>
              <a:gs pos="100000">
                <a:srgbClr val="4D5059"/>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子程序：获取按键字符</a:t>
            </a:r>
          </a:p>
        </p:txBody>
      </p:sp>
      <p:sp>
        <p:nvSpPr>
          <p:cNvPr id="248835" name="Rectangle 3"/>
          <p:cNvSpPr>
            <a:spLocks noChangeArrowheads="1"/>
          </p:cNvSpPr>
          <p:nvPr/>
        </p:nvSpPr>
        <p:spPr bwMode="auto">
          <a:xfrm>
            <a:off x="484188" y="550863"/>
            <a:ext cx="8178800" cy="5688012"/>
          </a:xfrm>
          <a:prstGeom prst="rect">
            <a:avLst/>
          </a:prstGeo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ffectLst/>
        </p:spPr>
        <p:txBody>
          <a:bodyPr/>
          <a:lstStyle/>
          <a:p>
            <a:pPr marL="342900" indent="-342900" algn="just" defTabSz="895350" fontAlgn="base">
              <a:spcBef>
                <a:spcPct val="0"/>
              </a:spcBef>
              <a:spcAft>
                <a:spcPct val="0"/>
              </a:spcAft>
              <a:buClr>
                <a:srgbClr val="3333CC"/>
              </a:buClr>
              <a:buSzPct val="60000"/>
              <a:buFont typeface="Wingdings" pitchFamily="2" charset="2"/>
              <a:buNone/>
              <a:tabLst>
                <a:tab pos="1524000" algn="l"/>
                <a:tab pos="4476750" algn="l"/>
              </a:tabLst>
              <a:defRPr/>
            </a:pPr>
            <a:r>
              <a:rPr kumimoji="1" lang="en-US" altLang="zh-CN" sz="3200" b="1">
                <a:solidFill>
                  <a:srgbClr val="3333CC"/>
                </a:solidFill>
                <a:latin typeface="Times New Roman" pitchFamily="18" charset="0"/>
              </a:rPr>
              <a:t>kbget2:	</a:t>
            </a:r>
            <a:r>
              <a:rPr kumimoji="1" lang="en-US" altLang="zh-CN" sz="3200" b="1">
                <a:solidFill>
                  <a:srgbClr val="006600"/>
                </a:solidFill>
                <a:latin typeface="Times New Roman" pitchFamily="18" charset="0"/>
              </a:rPr>
              <a:t>mov</a:t>
            </a:r>
            <a:r>
              <a:rPr kumimoji="1" lang="en-US" altLang="zh-CN" sz="3200" b="1">
                <a:solidFill>
                  <a:srgbClr val="006600"/>
                </a:solidFill>
                <a:latin typeface="Arial" charset="0"/>
                <a:cs typeface="Arial" charset="0"/>
              </a:rPr>
              <a:t> </a:t>
            </a:r>
            <a:r>
              <a:rPr kumimoji="1" lang="en-US" altLang="zh-CN" sz="3200" b="1">
                <a:solidFill>
                  <a:srgbClr val="006600"/>
                </a:solidFill>
                <a:latin typeface="Times New Roman" pitchFamily="18" charset="0"/>
              </a:rPr>
              <a:t>al,buffer[bx]</a:t>
            </a: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取字符送</a:t>
            </a:r>
            <a:r>
              <a:rPr kumimoji="1" lang="en-US" altLang="zh-CN" sz="3200" b="1">
                <a:solidFill>
                  <a:srgbClr val="3333CC"/>
                </a:solidFill>
                <a:latin typeface="Times New Roman" pitchFamily="18" charset="0"/>
              </a:rPr>
              <a:t>AL</a:t>
            </a:r>
          </a:p>
          <a:p>
            <a:pPr marL="342900" indent="-342900" algn="just" defTabSz="895350" fontAlgn="base">
              <a:spcBef>
                <a:spcPct val="0"/>
              </a:spcBef>
              <a:spcAft>
                <a:spcPct val="0"/>
              </a:spcAft>
              <a:buClr>
                <a:srgbClr val="3333CC"/>
              </a:buClr>
              <a:buSzPct val="60000"/>
              <a:buFont typeface="Wingdings" pitchFamily="2" charset="2"/>
              <a:buNone/>
              <a:tabLst>
                <a:tab pos="1524000" algn="l"/>
                <a:tab pos="4476750" algn="l"/>
              </a:tabLst>
              <a:defRPr/>
            </a:pPr>
            <a:r>
              <a:rPr kumimoji="1" lang="en-US" altLang="zh-CN" sz="3200" b="1">
                <a:solidFill>
                  <a:srgbClr val="3333CC"/>
                </a:solidFill>
                <a:latin typeface="Arial" charset="0"/>
                <a:cs typeface="Arial" charset="0"/>
              </a:rPr>
              <a:t>		</a:t>
            </a:r>
            <a:r>
              <a:rPr kumimoji="1" lang="en-US" altLang="zh-CN" sz="3200" b="1">
                <a:solidFill>
                  <a:srgbClr val="0000FF"/>
                </a:solidFill>
                <a:latin typeface="Times New Roman" pitchFamily="18" charset="0"/>
              </a:rPr>
              <a:t>inc</a:t>
            </a:r>
            <a:r>
              <a:rPr kumimoji="1" lang="en-US" altLang="zh-CN" sz="3200" b="1">
                <a:solidFill>
                  <a:srgbClr val="0000FF"/>
                </a:solidFill>
                <a:latin typeface="Arial" charset="0"/>
                <a:cs typeface="Arial" charset="0"/>
              </a:rPr>
              <a:t> </a:t>
            </a:r>
            <a:r>
              <a:rPr kumimoji="1" lang="en-US" altLang="zh-CN" sz="3200" b="1">
                <a:solidFill>
                  <a:srgbClr val="0000FF"/>
                </a:solidFill>
                <a:latin typeface="Times New Roman" pitchFamily="18" charset="0"/>
              </a:rPr>
              <a:t>bx</a:t>
            </a:r>
            <a:r>
              <a:rPr kumimoji="1" lang="en-US" altLang="zh-CN" sz="3200" b="1">
                <a:solidFill>
                  <a:srgbClr val="3333CC"/>
                </a:solidFill>
                <a:latin typeface="Arial" charset="0"/>
                <a:cs typeface="Arial" charset="0"/>
              </a:rPr>
              <a:t>	</a:t>
            </a:r>
            <a:r>
              <a:rPr kumimoji="1" lang="en-US" altLang="zh-CN" sz="3200" b="1">
                <a:solidFill>
                  <a:srgbClr val="3333CC"/>
                </a:solidFill>
                <a:latin typeface="Times New Roman" pitchFamily="18" charset="0"/>
              </a:rPr>
              <a:t>;</a:t>
            </a:r>
            <a:r>
              <a:rPr kumimoji="1" lang="zh-CN" altLang="en-US" sz="3200" b="1">
                <a:solidFill>
                  <a:srgbClr val="3333CC"/>
                </a:solidFill>
                <a:latin typeface="Times New Roman" pitchFamily="18" charset="0"/>
              </a:rPr>
              <a:t>队列头指针增量</a:t>
            </a:r>
          </a:p>
          <a:p>
            <a:pPr marL="342900" indent="-342900" algn="just" defTabSz="895350" fontAlgn="base">
              <a:spcBef>
                <a:spcPct val="0"/>
              </a:spcBef>
              <a:spcAft>
                <a:spcPct val="0"/>
              </a:spcAft>
              <a:buClr>
                <a:srgbClr val="3333CC"/>
              </a:buClr>
              <a:buSzPct val="60000"/>
              <a:buFont typeface="Wingdings" pitchFamily="2" charset="2"/>
              <a:buNone/>
              <a:tabLst>
                <a:tab pos="1524000" algn="l"/>
                <a:tab pos="4476750" algn="l"/>
              </a:tabLst>
              <a:defRPr/>
            </a:pPr>
            <a:r>
              <a:rPr kumimoji="1" lang="zh-CN" altLang="en-US" sz="3200" b="1">
                <a:solidFill>
                  <a:srgbClr val="3333CC"/>
                </a:solidFill>
                <a:latin typeface="Arial" charset="0"/>
                <a:cs typeface="Arial" charset="0"/>
              </a:rPr>
              <a:t>		</a:t>
            </a:r>
            <a:r>
              <a:rPr kumimoji="1" lang="en-US" altLang="zh-CN" sz="3200" b="1">
                <a:solidFill>
                  <a:srgbClr val="0000FF"/>
                </a:solidFill>
                <a:latin typeface="Times New Roman" pitchFamily="18" charset="0"/>
              </a:rPr>
              <a:t>cmp</a:t>
            </a:r>
            <a:r>
              <a:rPr kumimoji="1" lang="en-US" altLang="zh-CN" sz="3200" b="1">
                <a:solidFill>
                  <a:srgbClr val="0000FF"/>
                </a:solidFill>
                <a:latin typeface="Arial" charset="0"/>
                <a:cs typeface="Arial" charset="0"/>
              </a:rPr>
              <a:t> </a:t>
            </a:r>
            <a:r>
              <a:rPr kumimoji="1" lang="en-US" altLang="zh-CN" sz="3200" b="1">
                <a:solidFill>
                  <a:srgbClr val="0000FF"/>
                </a:solidFill>
                <a:latin typeface="Times New Roman" pitchFamily="18" charset="0"/>
              </a:rPr>
              <a:t>bx,10</a:t>
            </a: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是否指向队列末端</a:t>
            </a:r>
          </a:p>
          <a:p>
            <a:pPr marL="342900" indent="-342900" algn="just" defTabSz="895350" fontAlgn="base">
              <a:spcBef>
                <a:spcPct val="0"/>
              </a:spcBef>
              <a:spcAft>
                <a:spcPct val="0"/>
              </a:spcAft>
              <a:buClr>
                <a:srgbClr val="3333CC"/>
              </a:buClr>
              <a:buSzPct val="60000"/>
              <a:buFont typeface="Wingdings" pitchFamily="2" charset="2"/>
              <a:buNone/>
              <a:tabLst>
                <a:tab pos="1524000" algn="l"/>
                <a:tab pos="4476750" algn="l"/>
              </a:tabLst>
              <a:defRPr/>
            </a:pPr>
            <a:r>
              <a:rPr kumimoji="1" lang="zh-CN" altLang="en-US" sz="3200" b="1">
                <a:solidFill>
                  <a:srgbClr val="3333CC"/>
                </a:solidFill>
                <a:latin typeface="Arial" charset="0"/>
                <a:cs typeface="Arial" charset="0"/>
              </a:rPr>
              <a:t>		</a:t>
            </a:r>
            <a:r>
              <a:rPr kumimoji="1" lang="en-US" altLang="zh-CN" sz="3200" b="1">
                <a:solidFill>
                  <a:srgbClr val="3333CC"/>
                </a:solidFill>
                <a:latin typeface="Times New Roman" pitchFamily="18" charset="0"/>
              </a:rPr>
              <a:t>jc kbget3	;</a:t>
            </a:r>
            <a:r>
              <a:rPr kumimoji="1" lang="zh-CN" altLang="en-US" sz="3200" b="1">
                <a:solidFill>
                  <a:srgbClr val="3333CC"/>
                </a:solidFill>
                <a:latin typeface="Times New Roman" pitchFamily="18" charset="0"/>
              </a:rPr>
              <a:t>没有，转移</a:t>
            </a:r>
          </a:p>
          <a:p>
            <a:pPr marL="342900" indent="-342900" algn="just" defTabSz="895350" fontAlgn="base">
              <a:spcBef>
                <a:spcPct val="0"/>
              </a:spcBef>
              <a:spcAft>
                <a:spcPct val="0"/>
              </a:spcAft>
              <a:buClr>
                <a:srgbClr val="3333CC"/>
              </a:buClr>
              <a:buSzPct val="60000"/>
              <a:buFont typeface="Wingdings" pitchFamily="2" charset="2"/>
              <a:buNone/>
              <a:tabLst>
                <a:tab pos="1524000" algn="l"/>
                <a:tab pos="4476750" algn="l"/>
              </a:tabLst>
              <a:defRPr/>
            </a:pPr>
            <a:r>
              <a:rPr kumimoji="1" lang="zh-CN" altLang="en-US" sz="3200" b="1">
                <a:solidFill>
                  <a:srgbClr val="3333CC"/>
                </a:solidFill>
                <a:latin typeface="Arial" charset="0"/>
                <a:cs typeface="Arial" charset="0"/>
              </a:rPr>
              <a:t>		</a:t>
            </a:r>
            <a:r>
              <a:rPr kumimoji="1" lang="en-US" altLang="zh-CN" sz="3200" b="1">
                <a:solidFill>
                  <a:srgbClr val="0000FF"/>
                </a:solidFill>
                <a:latin typeface="Times New Roman" pitchFamily="18" charset="0"/>
              </a:rPr>
              <a:t>mov</a:t>
            </a:r>
            <a:r>
              <a:rPr kumimoji="1" lang="en-US" altLang="zh-CN" sz="3200" b="1">
                <a:solidFill>
                  <a:srgbClr val="0000FF"/>
                </a:solidFill>
                <a:latin typeface="Arial" charset="0"/>
                <a:cs typeface="Arial" charset="0"/>
              </a:rPr>
              <a:t> </a:t>
            </a:r>
            <a:r>
              <a:rPr kumimoji="1" lang="en-US" altLang="zh-CN" sz="3200" b="1">
                <a:solidFill>
                  <a:srgbClr val="0000FF"/>
                </a:solidFill>
                <a:latin typeface="Times New Roman" pitchFamily="18" charset="0"/>
              </a:rPr>
              <a:t>bx,0</a:t>
            </a:r>
          </a:p>
          <a:p>
            <a:pPr marL="342900" indent="-342900" algn="just" defTabSz="895350" fontAlgn="base">
              <a:spcBef>
                <a:spcPct val="0"/>
              </a:spcBef>
              <a:spcAft>
                <a:spcPct val="0"/>
              </a:spcAft>
              <a:buClr>
                <a:srgbClr val="3333CC"/>
              </a:buClr>
              <a:buSzPct val="60000"/>
              <a:buFont typeface="Wingdings" pitchFamily="2" charset="2"/>
              <a:buNone/>
              <a:tabLst>
                <a:tab pos="1524000" algn="l"/>
                <a:tab pos="4476750" algn="l"/>
              </a:tabLst>
              <a:defRPr/>
            </a:pP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指针指向队列末端，则</a:t>
            </a:r>
            <a:r>
              <a:rPr kumimoji="1" lang="zh-CN" altLang="en-US" sz="3200" b="1">
                <a:solidFill>
                  <a:srgbClr val="0000FF"/>
                </a:solidFill>
                <a:latin typeface="Times New Roman" pitchFamily="18" charset="0"/>
              </a:rPr>
              <a:t>循环</a:t>
            </a:r>
            <a:r>
              <a:rPr kumimoji="1" lang="zh-CN" altLang="en-US" sz="3200" b="1">
                <a:solidFill>
                  <a:srgbClr val="3333CC"/>
                </a:solidFill>
                <a:latin typeface="Times New Roman" pitchFamily="18" charset="0"/>
              </a:rPr>
              <a:t>，指向始端</a:t>
            </a:r>
          </a:p>
          <a:p>
            <a:pPr marL="342900" indent="-342900" algn="just" defTabSz="895350" fontAlgn="base">
              <a:spcBef>
                <a:spcPct val="0"/>
              </a:spcBef>
              <a:spcAft>
                <a:spcPct val="0"/>
              </a:spcAft>
              <a:buClr>
                <a:srgbClr val="3333CC"/>
              </a:buClr>
              <a:buSzPct val="60000"/>
              <a:buFont typeface="Wingdings" pitchFamily="2" charset="2"/>
              <a:buNone/>
              <a:tabLst>
                <a:tab pos="1524000" algn="l"/>
                <a:tab pos="4476750" algn="l"/>
              </a:tabLst>
              <a:defRPr/>
            </a:pPr>
            <a:r>
              <a:rPr kumimoji="1" lang="en-US" altLang="zh-CN" sz="3200" b="1">
                <a:solidFill>
                  <a:srgbClr val="3333CC"/>
                </a:solidFill>
                <a:latin typeface="Times New Roman" pitchFamily="18" charset="0"/>
              </a:rPr>
              <a:t>kbget3:</a:t>
            </a:r>
            <a:r>
              <a:rPr kumimoji="1" lang="en-US" altLang="zh-CN" sz="3200" b="1">
                <a:solidFill>
                  <a:srgbClr val="3333CC"/>
                </a:solidFill>
                <a:latin typeface="Arial" charset="0"/>
                <a:cs typeface="Arial" charset="0"/>
              </a:rPr>
              <a:t>	</a:t>
            </a:r>
            <a:r>
              <a:rPr kumimoji="1" lang="en-US" altLang="zh-CN" sz="3200" b="1">
                <a:solidFill>
                  <a:srgbClr val="0000FF"/>
                </a:solidFill>
                <a:latin typeface="Times New Roman" pitchFamily="18" charset="0"/>
              </a:rPr>
              <a:t>mov bufptr1,bx</a:t>
            </a: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设定新队列头指针</a:t>
            </a:r>
          </a:p>
          <a:p>
            <a:pPr marL="342900" indent="-342900" algn="just" defTabSz="895350" fontAlgn="base">
              <a:spcBef>
                <a:spcPct val="0"/>
              </a:spcBef>
              <a:spcAft>
                <a:spcPct val="0"/>
              </a:spcAft>
              <a:buClr>
                <a:srgbClr val="3333CC"/>
              </a:buClr>
              <a:buSzPct val="60000"/>
              <a:buFont typeface="Wingdings" pitchFamily="2" charset="2"/>
              <a:buNone/>
              <a:tabLst>
                <a:tab pos="1524000" algn="l"/>
                <a:tab pos="4476750" algn="l"/>
              </a:tabLst>
              <a:defRPr/>
            </a:pPr>
            <a:r>
              <a:rPr kumimoji="1" lang="zh-CN" altLang="en-US" sz="3200" b="1">
                <a:solidFill>
                  <a:srgbClr val="3333CC"/>
                </a:solidFill>
                <a:latin typeface="Arial" charset="0"/>
                <a:cs typeface="Arial" charset="0"/>
              </a:rPr>
              <a:t>		</a:t>
            </a:r>
            <a:r>
              <a:rPr kumimoji="1" lang="en-US" altLang="zh-CN" sz="3200" b="1">
                <a:solidFill>
                  <a:srgbClr val="3333CC"/>
                </a:solidFill>
                <a:latin typeface="Times New Roman" pitchFamily="18" charset="0"/>
              </a:rPr>
              <a:t>sti</a:t>
            </a:r>
          </a:p>
          <a:p>
            <a:pPr marL="342900" indent="-342900" algn="just" defTabSz="895350" fontAlgn="base">
              <a:spcBef>
                <a:spcPct val="0"/>
              </a:spcBef>
              <a:spcAft>
                <a:spcPct val="0"/>
              </a:spcAft>
              <a:buClr>
                <a:srgbClr val="3333CC"/>
              </a:buClr>
              <a:buSzPct val="60000"/>
              <a:buFont typeface="Wingdings" pitchFamily="2" charset="2"/>
              <a:buNone/>
              <a:tabLst>
                <a:tab pos="1524000" algn="l"/>
                <a:tab pos="4476750" algn="l"/>
              </a:tabLst>
              <a:defRPr/>
            </a:pPr>
            <a:r>
              <a:rPr kumimoji="1" lang="en-US" altLang="zh-CN" sz="3200" b="1">
                <a:solidFill>
                  <a:srgbClr val="3333CC"/>
                </a:solidFill>
                <a:latin typeface="Arial" charset="0"/>
                <a:cs typeface="Arial" charset="0"/>
              </a:rPr>
              <a:t>		</a:t>
            </a:r>
            <a:r>
              <a:rPr kumimoji="1" lang="en-US" altLang="zh-CN" sz="3200" b="1">
                <a:solidFill>
                  <a:srgbClr val="3333CC"/>
                </a:solidFill>
                <a:latin typeface="Times New Roman" pitchFamily="18" charset="0"/>
              </a:rPr>
              <a:t>pop</a:t>
            </a:r>
            <a:r>
              <a:rPr kumimoji="1" lang="en-US" altLang="zh-CN" sz="3200" b="1">
                <a:solidFill>
                  <a:srgbClr val="3333CC"/>
                </a:solidFill>
                <a:latin typeface="Arial" charset="0"/>
                <a:cs typeface="Arial" charset="0"/>
              </a:rPr>
              <a:t> </a:t>
            </a:r>
            <a:r>
              <a:rPr kumimoji="1" lang="en-US" altLang="zh-CN" sz="3200" b="1">
                <a:solidFill>
                  <a:srgbClr val="3333CC"/>
                </a:solidFill>
                <a:latin typeface="Times New Roman" pitchFamily="18" charset="0"/>
              </a:rPr>
              <a:t>bx</a:t>
            </a:r>
          </a:p>
          <a:p>
            <a:pPr marL="342900" indent="-342900" algn="just" defTabSz="895350" fontAlgn="base">
              <a:spcBef>
                <a:spcPct val="0"/>
              </a:spcBef>
              <a:spcAft>
                <a:spcPct val="0"/>
              </a:spcAft>
              <a:buClr>
                <a:srgbClr val="3333CC"/>
              </a:buClr>
              <a:buSzPct val="60000"/>
              <a:buFont typeface="Wingdings" pitchFamily="2" charset="2"/>
              <a:buNone/>
              <a:tabLst>
                <a:tab pos="1524000" algn="l"/>
                <a:tab pos="4476750" algn="l"/>
              </a:tabLst>
              <a:defRPr/>
            </a:pPr>
            <a:r>
              <a:rPr kumimoji="1" lang="en-US" altLang="zh-CN" sz="3200" b="1">
                <a:solidFill>
                  <a:srgbClr val="3333CC"/>
                </a:solidFill>
                <a:latin typeface="Arial" charset="0"/>
                <a:cs typeface="Arial" charset="0"/>
              </a:rPr>
              <a:t>		</a:t>
            </a:r>
            <a:r>
              <a:rPr kumimoji="1" lang="en-US" altLang="zh-CN" sz="3200" b="1">
                <a:solidFill>
                  <a:srgbClr val="3333CC"/>
                </a:solidFill>
                <a:latin typeface="Times New Roman" pitchFamily="18" charset="0"/>
              </a:rPr>
              <a:t>ret</a:t>
            </a:r>
          </a:p>
          <a:p>
            <a:pPr marL="342900" indent="-342900" algn="just" defTabSz="895350" fontAlgn="base">
              <a:spcBef>
                <a:spcPct val="0"/>
              </a:spcBef>
              <a:spcAft>
                <a:spcPct val="0"/>
              </a:spcAft>
              <a:buClr>
                <a:srgbClr val="3333CC"/>
              </a:buClr>
              <a:buSzPct val="60000"/>
              <a:buFont typeface="Wingdings" pitchFamily="2" charset="2"/>
              <a:buNone/>
              <a:tabLst>
                <a:tab pos="1524000" algn="l"/>
                <a:tab pos="4476750" algn="l"/>
              </a:tabLst>
              <a:defRPr/>
            </a:pPr>
            <a:r>
              <a:rPr kumimoji="1" lang="en-US" altLang="zh-CN" sz="3200" b="1">
                <a:solidFill>
                  <a:srgbClr val="3333CC"/>
                </a:solidFill>
                <a:latin typeface="Times New Roman" pitchFamily="18" charset="0"/>
              </a:rPr>
              <a:t>kbget	endp</a:t>
            </a:r>
          </a:p>
        </p:txBody>
      </p:sp>
      <p:sp>
        <p:nvSpPr>
          <p:cNvPr id="89092" name="Rectangle 4"/>
          <p:cNvSpPr>
            <a:spLocks noChangeArrowheads="1"/>
          </p:cNvSpPr>
          <p:nvPr/>
        </p:nvSpPr>
        <p:spPr bwMode="auto">
          <a:xfrm>
            <a:off x="0" y="6254750"/>
            <a:ext cx="2235200" cy="622300"/>
          </a:xfrm>
          <a:prstGeom prst="rect">
            <a:avLst/>
          </a:prstGeom>
          <a:gradFill rotWithShape="0">
            <a:gsLst>
              <a:gs pos="0">
                <a:srgbClr val="A6ADC0"/>
              </a:gs>
              <a:gs pos="100000">
                <a:srgbClr val="4D5059"/>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例</a:t>
            </a:r>
            <a:r>
              <a:rPr lang="en-US" altLang="zh-CN" sz="3600" b="0" smtClean="0">
                <a:solidFill>
                  <a:srgbClr val="0000FF"/>
                </a:solidFill>
                <a:ea typeface="隶书" panose="02010509060101010101" pitchFamily="49" charset="-122"/>
              </a:rPr>
              <a:t>11.4</a:t>
            </a:r>
          </a:p>
        </p:txBody>
      </p:sp>
      <p:pic>
        <p:nvPicPr>
          <p:cNvPr id="89093" name="Picture 5"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4" name="Picture 6"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5" name="Picture 7" descr="KEYBOR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82232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3871608"/>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48835"/>
                                        </p:tgtEl>
                                        <p:attrNameLst>
                                          <p:attrName>style.visibility</p:attrName>
                                        </p:attrNameLst>
                                      </p:cBhvr>
                                      <p:to>
                                        <p:strVal val="visible"/>
                                      </p:to>
                                    </p:set>
                                    <p:animEffect transition="in" filter="blinds(horizontal)">
                                      <p:cBhvr>
                                        <p:cTn id="7" dur="500"/>
                                        <p:tgtEl>
                                          <p:spTgt spid="2488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35" grpId="0"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3"/>
          <p:cNvSpPr>
            <a:spLocks noGrp="1"/>
          </p:cNvSpPr>
          <p:nvPr>
            <p:ph type="body" idx="4294967295"/>
          </p:nvPr>
        </p:nvSpPr>
        <p:spPr>
          <a:xfrm>
            <a:off x="481913" y="1009865"/>
            <a:ext cx="8229600" cy="4525963"/>
          </a:xfrm>
        </p:spPr>
        <p:txBody>
          <a:bodyPr/>
          <a:lstStyle/>
          <a:p>
            <a:endParaRPr lang="zh-CN" altLang="en-US" sz="2800" b="1" dirty="0">
              <a:latin typeface="楷体_GB2312" pitchFamily="49" charset="-122"/>
              <a:ea typeface="楷体_GB2312" pitchFamily="49" charset="-122"/>
            </a:endParaRPr>
          </a:p>
          <a:p>
            <a:r>
              <a:rPr lang="zh-CN" altLang="en-US" sz="2800" b="1" dirty="0">
                <a:latin typeface="楷体_GB2312" pitchFamily="49" charset="-122"/>
                <a:ea typeface="楷体_GB2312" pitchFamily="49" charset="-122"/>
              </a:rPr>
              <a:t>一条</a:t>
            </a:r>
            <a:r>
              <a:rPr lang="en-US" altLang="zh-CN" sz="2800" b="1" dirty="0">
                <a:latin typeface="楷体_GB2312" pitchFamily="49" charset="-122"/>
                <a:ea typeface="楷体_GB2312" pitchFamily="49" charset="-122"/>
              </a:rPr>
              <a:t>I/O</a:t>
            </a:r>
            <a:r>
              <a:rPr lang="zh-CN" altLang="en-US" sz="2800" b="1" dirty="0">
                <a:latin typeface="楷体_GB2312" pitchFamily="49" charset="-122"/>
                <a:ea typeface="楷体_GB2312" pitchFamily="49" charset="-122"/>
              </a:rPr>
              <a:t>指令最多可涉及</a:t>
            </a:r>
            <a:r>
              <a:rPr lang="en-US" altLang="zh-CN" sz="2800" b="1" dirty="0">
                <a:latin typeface="楷体_GB2312" pitchFamily="49" charset="-122"/>
                <a:ea typeface="楷体_GB2312" pitchFamily="49" charset="-122"/>
              </a:rPr>
              <a:t>4</a:t>
            </a:r>
            <a:r>
              <a:rPr lang="zh-CN" altLang="en-US" sz="2800" b="1" dirty="0">
                <a:latin typeface="楷体_GB2312" pitchFamily="49" charset="-122"/>
                <a:ea typeface="楷体_GB2312" pitchFamily="49" charset="-122"/>
              </a:rPr>
              <a:t>个</a:t>
            </a:r>
            <a:r>
              <a:rPr lang="en-US" altLang="zh-CN" sz="2800" b="1" dirty="0">
                <a:latin typeface="楷体_GB2312" pitchFamily="49" charset="-122"/>
                <a:ea typeface="楷体_GB2312" pitchFamily="49" charset="-122"/>
              </a:rPr>
              <a:t>I/O</a:t>
            </a:r>
            <a:r>
              <a:rPr lang="zh-CN" altLang="en-US" sz="2800" b="1" dirty="0">
                <a:latin typeface="楷体_GB2312" pitchFamily="49" charset="-122"/>
                <a:ea typeface="楷体_GB2312" pitchFamily="49" charset="-122"/>
              </a:rPr>
              <a:t>地址（例如，</a:t>
            </a:r>
            <a:r>
              <a:rPr lang="en-US" altLang="zh-CN" sz="2800" b="1" dirty="0">
                <a:latin typeface="楷体_GB2312" pitchFamily="49" charset="-122"/>
                <a:ea typeface="楷体_GB2312" pitchFamily="49" charset="-122"/>
              </a:rPr>
              <a:t>IN EAX, DX</a:t>
            </a:r>
            <a:r>
              <a:rPr lang="zh-CN" altLang="en-US" sz="2800" b="1" dirty="0">
                <a:latin typeface="楷体_GB2312" pitchFamily="49" charset="-122"/>
                <a:ea typeface="楷体_GB2312" pitchFamily="49" charset="-122"/>
              </a:rPr>
              <a:t>）。在检查许可位时，这条指令用到的所有</a:t>
            </a:r>
            <a:r>
              <a:rPr lang="en-US" altLang="zh-CN" sz="2800" b="1" dirty="0">
                <a:latin typeface="楷体_GB2312" pitchFamily="49" charset="-122"/>
                <a:ea typeface="楷体_GB2312" pitchFamily="49" charset="-122"/>
              </a:rPr>
              <a:t>I/O</a:t>
            </a:r>
            <a:r>
              <a:rPr lang="zh-CN" altLang="en-US" sz="2800" b="1" dirty="0">
                <a:latin typeface="楷体_GB2312" pitchFamily="49" charset="-122"/>
                <a:ea typeface="楷体_GB2312" pitchFamily="49" charset="-122"/>
              </a:rPr>
              <a:t>地址的许可位都必须为</a:t>
            </a:r>
            <a:r>
              <a:rPr lang="en-US" altLang="zh-CN" sz="2800" b="1" dirty="0">
                <a:latin typeface="楷体_GB2312" pitchFamily="49" charset="-122"/>
                <a:ea typeface="楷体_GB2312" pitchFamily="49" charset="-122"/>
              </a:rPr>
              <a:t>0</a:t>
            </a:r>
            <a:r>
              <a:rPr lang="zh-CN" altLang="en-US" sz="2800" b="1" dirty="0">
                <a:latin typeface="楷体_GB2312" pitchFamily="49" charset="-122"/>
                <a:ea typeface="楷体_GB2312" pitchFamily="49" charset="-122"/>
              </a:rPr>
              <a:t>，才允许访问；如果其中的任何一个许可位为</a:t>
            </a:r>
            <a:r>
              <a:rPr lang="en-US" altLang="zh-CN" sz="2800" b="1" dirty="0">
                <a:latin typeface="楷体_GB2312" pitchFamily="49" charset="-122"/>
                <a:ea typeface="楷体_GB2312" pitchFamily="49" charset="-122"/>
              </a:rPr>
              <a:t>1</a:t>
            </a:r>
            <a:r>
              <a:rPr lang="zh-CN" altLang="en-US" sz="2800" b="1" dirty="0">
                <a:latin typeface="楷体_GB2312" pitchFamily="49" charset="-122"/>
                <a:ea typeface="楷体_GB2312" pitchFamily="49" charset="-122"/>
              </a:rPr>
              <a:t>，则引起保护异常。</a:t>
            </a:r>
          </a:p>
          <a:p>
            <a:r>
              <a:rPr lang="en-US" altLang="zh-CN" sz="2800" b="1" dirty="0">
                <a:latin typeface="楷体_GB2312" pitchFamily="49" charset="-122"/>
                <a:ea typeface="楷体_GB2312" pitchFamily="49" charset="-122"/>
              </a:rPr>
              <a:t>I/O</a:t>
            </a:r>
            <a:r>
              <a:rPr lang="zh-CN" altLang="en-US" sz="2800" b="1" dirty="0">
                <a:latin typeface="楷体_GB2312" pitchFamily="49" charset="-122"/>
                <a:ea typeface="楷体_GB2312" pitchFamily="49" charset="-122"/>
              </a:rPr>
              <a:t>地址空间按字节进行编址，</a:t>
            </a:r>
            <a:r>
              <a:rPr lang="en-US" altLang="zh-CN" sz="2800" b="1" dirty="0">
                <a:latin typeface="楷体_GB2312" pitchFamily="49" charset="-122"/>
                <a:ea typeface="楷体_GB2312" pitchFamily="49" charset="-122"/>
              </a:rPr>
              <a:t>I/O</a:t>
            </a:r>
            <a:r>
              <a:rPr lang="zh-CN" altLang="en-US" sz="2800" b="1" dirty="0">
                <a:latin typeface="楷体_GB2312" pitchFamily="49" charset="-122"/>
                <a:ea typeface="楷体_GB2312" pitchFamily="49" charset="-122"/>
              </a:rPr>
              <a:t>地址空间的范围是</a:t>
            </a:r>
            <a:r>
              <a:rPr lang="en-US" altLang="zh-CN" sz="2800" b="1" dirty="0">
                <a:latin typeface="楷体_GB2312" pitchFamily="49" charset="-122"/>
                <a:ea typeface="楷体_GB2312" pitchFamily="49" charset="-122"/>
              </a:rPr>
              <a:t>64KB</a:t>
            </a:r>
            <a:r>
              <a:rPr lang="zh-CN" altLang="en-US" sz="2800" b="1" dirty="0">
                <a:latin typeface="楷体_GB2312" pitchFamily="49" charset="-122"/>
                <a:ea typeface="楷体_GB2312" pitchFamily="49" charset="-122"/>
              </a:rPr>
              <a:t>，即</a:t>
            </a:r>
            <a:r>
              <a:rPr lang="en-US" altLang="zh-CN" sz="2800" b="1" dirty="0">
                <a:latin typeface="楷体_GB2312" pitchFamily="49" charset="-122"/>
                <a:ea typeface="楷体_GB2312" pitchFamily="49" charset="-122"/>
              </a:rPr>
              <a:t>0000H</a:t>
            </a:r>
            <a:r>
              <a:rPr lang="zh-CN" altLang="en-US" sz="2800" b="1" dirty="0">
                <a:latin typeface="楷体_GB2312" pitchFamily="49" charset="-122"/>
                <a:ea typeface="楷体_GB2312" pitchFamily="49" charset="-122"/>
              </a:rPr>
              <a:t>～</a:t>
            </a:r>
            <a:r>
              <a:rPr lang="en-US" altLang="zh-CN" sz="2800" b="1" dirty="0">
                <a:latin typeface="楷体_GB2312" pitchFamily="49" charset="-122"/>
                <a:ea typeface="楷体_GB2312" pitchFamily="49" charset="-122"/>
              </a:rPr>
              <a:t>0FFFFH</a:t>
            </a:r>
            <a:r>
              <a:rPr lang="zh-CN" altLang="en-US" sz="2800" b="1" dirty="0">
                <a:latin typeface="楷体_GB2312" pitchFamily="49" charset="-122"/>
                <a:ea typeface="楷体_GB2312" pitchFamily="49" charset="-122"/>
              </a:rPr>
              <a:t>，所以</a:t>
            </a:r>
            <a:r>
              <a:rPr lang="en-US" altLang="zh-CN" sz="2800" b="1" dirty="0">
                <a:latin typeface="楷体_GB2312" pitchFamily="49" charset="-122"/>
                <a:ea typeface="楷体_GB2312" pitchFamily="49" charset="-122"/>
              </a:rPr>
              <a:t>I/O</a:t>
            </a:r>
            <a:r>
              <a:rPr lang="zh-CN" altLang="en-US" sz="2800" b="1" dirty="0">
                <a:latin typeface="楷体_GB2312" pitchFamily="49" charset="-122"/>
                <a:ea typeface="楷体_GB2312" pitchFamily="49" charset="-122"/>
              </a:rPr>
              <a:t>许可位图的二进制位串最大为</a:t>
            </a:r>
            <a:r>
              <a:rPr lang="en-US" altLang="zh-CN" sz="2800" b="1" dirty="0">
                <a:latin typeface="楷体_GB2312" pitchFamily="49" charset="-122"/>
                <a:ea typeface="楷体_GB2312" pitchFamily="49" charset="-122"/>
              </a:rPr>
              <a:t>8KB</a:t>
            </a:r>
            <a:r>
              <a:rPr lang="zh-CN" altLang="en-US" sz="2800" b="1" dirty="0">
                <a:latin typeface="楷体_GB2312" pitchFamily="49" charset="-122"/>
                <a:ea typeface="楷体_GB2312" pitchFamily="49" charset="-122"/>
              </a:rPr>
              <a:t>。一个任务实际需要使用的</a:t>
            </a:r>
            <a:r>
              <a:rPr lang="en-US" altLang="zh-CN" sz="2800" b="1" dirty="0">
                <a:latin typeface="楷体_GB2312" pitchFamily="49" charset="-122"/>
                <a:ea typeface="楷体_GB2312" pitchFamily="49" charset="-122"/>
              </a:rPr>
              <a:t>I/O</a:t>
            </a:r>
            <a:r>
              <a:rPr lang="zh-CN" altLang="en-US" sz="2800" b="1" dirty="0">
                <a:latin typeface="楷体_GB2312" pitchFamily="49" charset="-122"/>
                <a:ea typeface="楷体_GB2312" pitchFamily="49" charset="-122"/>
              </a:rPr>
              <a:t>许可位图大小通常要远小于这个数目。</a:t>
            </a:r>
            <a:endParaRPr lang="en-US" altLang="zh-CN" sz="2800" b="1" dirty="0">
              <a:latin typeface="楷体_GB2312" pitchFamily="49" charset="-122"/>
              <a:ea typeface="楷体_GB2312" pitchFamily="49" charset="-122"/>
            </a:endParaRPr>
          </a:p>
          <a:p>
            <a:r>
              <a:rPr lang="en-US" altLang="zh-CN" sz="2800" b="1" dirty="0">
                <a:latin typeface="楷体_GB2312" pitchFamily="49" charset="-122"/>
                <a:ea typeface="楷体_GB2312" pitchFamily="49" charset="-122"/>
              </a:rPr>
              <a:t>//</a:t>
            </a:r>
            <a:r>
              <a:rPr lang="en-US" altLang="zh-CN" sz="2800" b="1" dirty="0"/>
              <a:t>I/O</a:t>
            </a:r>
            <a:r>
              <a:rPr lang="zh-CN" altLang="en-US" sz="2800" b="1" dirty="0"/>
              <a:t>许可位图总以字节为单位存储，所以</a:t>
            </a:r>
            <a:r>
              <a:rPr lang="en-US" altLang="zh-CN" sz="2800" b="1" dirty="0"/>
              <a:t>64KB</a:t>
            </a:r>
            <a:r>
              <a:rPr lang="zh-CN" altLang="en-US" sz="2800" b="1" dirty="0"/>
              <a:t>地址空间，对应</a:t>
            </a:r>
            <a:r>
              <a:rPr lang="en-US" altLang="zh-CN" sz="2800" b="1" dirty="0"/>
              <a:t>8KB</a:t>
            </a:r>
            <a:r>
              <a:rPr lang="zh-CN" altLang="en-US" sz="2800" b="1" dirty="0"/>
              <a:t>长的二进制位串</a:t>
            </a:r>
            <a:endParaRPr lang="zh-CN" altLang="en-US" sz="2800" b="1" dirty="0">
              <a:latin typeface="楷体_GB2312" pitchFamily="49" charset="-122"/>
              <a:ea typeface="楷体_GB2312" pitchFamily="49" charset="-122"/>
            </a:endParaRPr>
          </a:p>
        </p:txBody>
      </p:sp>
    </p:spTree>
    <p:extLst>
      <p:ext uri="{BB962C8B-B14F-4D97-AF65-F5344CB8AC3E}">
        <p14:creationId xmlns:p14="http://schemas.microsoft.com/office/powerpoint/2010/main" val="96454890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114" name="Rectangle 2"/>
          <p:cNvSpPr>
            <a:spLocks noChangeArrowheads="1"/>
          </p:cNvSpPr>
          <p:nvPr/>
        </p:nvSpPr>
        <p:spPr bwMode="auto">
          <a:xfrm>
            <a:off x="3398838" y="3175"/>
            <a:ext cx="5748337" cy="549275"/>
          </a:xfrm>
          <a:prstGeom prst="rect">
            <a:avLst/>
          </a:prstGeom>
          <a:gradFill rotWithShape="0">
            <a:gsLst>
              <a:gs pos="0">
                <a:srgbClr val="A6ADC0"/>
              </a:gs>
              <a:gs pos="100000">
                <a:srgbClr val="4D5059"/>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中断服务程序：响应键盘</a:t>
            </a:r>
          </a:p>
        </p:txBody>
      </p:sp>
      <p:sp>
        <p:nvSpPr>
          <p:cNvPr id="249859" name="Rectangle 3"/>
          <p:cNvSpPr>
            <a:spLocks noChangeArrowheads="1"/>
          </p:cNvSpPr>
          <p:nvPr/>
        </p:nvSpPr>
        <p:spPr bwMode="auto">
          <a:xfrm>
            <a:off x="484188" y="550863"/>
            <a:ext cx="8178800" cy="5688012"/>
          </a:xfrm>
          <a:prstGeom prst="rect">
            <a:avLst/>
          </a:prstGeo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ffectLst/>
        </p:spPr>
        <p:txBody>
          <a:bodyPr/>
          <a:lstStyle/>
          <a:p>
            <a:pPr marL="342900" indent="-342900" algn="just" defTabSz="895350" fontAlgn="base">
              <a:spcBef>
                <a:spcPct val="20000"/>
              </a:spcBef>
              <a:spcAft>
                <a:spcPct val="0"/>
              </a:spcAft>
              <a:buClr>
                <a:srgbClr val="3333CC"/>
              </a:buClr>
              <a:buSzPct val="60000"/>
              <a:buFont typeface="Wingdings" pitchFamily="2" charset="2"/>
              <a:buNone/>
              <a:tabLst>
                <a:tab pos="1809750" algn="l"/>
                <a:tab pos="3714750" algn="l"/>
              </a:tabLst>
              <a:defRPr/>
            </a:pPr>
            <a:r>
              <a:rPr kumimoji="1" lang="en-US" altLang="zh-CN" sz="2800" b="1">
                <a:solidFill>
                  <a:srgbClr val="3333CC"/>
                </a:solidFill>
                <a:latin typeface="Times New Roman" pitchFamily="18" charset="0"/>
              </a:rPr>
              <a:t>kbint	proc</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3714750" algn="l"/>
              </a:tabLst>
              <a:defRPr/>
            </a:pPr>
            <a:r>
              <a:rPr kumimoji="1" lang="en-US" altLang="zh-CN" sz="2800" b="1">
                <a:solidFill>
                  <a:srgbClr val="3333CC"/>
                </a:solidFill>
                <a:latin typeface="Arial" charset="0"/>
                <a:cs typeface="Arial" charset="0"/>
              </a:rPr>
              <a:t>		</a:t>
            </a:r>
            <a:r>
              <a:rPr kumimoji="1" lang="en-US" altLang="zh-CN" sz="2800" b="1">
                <a:solidFill>
                  <a:srgbClr val="3333CC"/>
                </a:solidFill>
                <a:latin typeface="Times New Roman" pitchFamily="18" charset="0"/>
              </a:rPr>
              <a:t>sti	;</a:t>
            </a:r>
            <a:r>
              <a:rPr kumimoji="1" lang="zh-CN" altLang="en-US" sz="2800" b="1">
                <a:solidFill>
                  <a:srgbClr val="3333CC"/>
                </a:solidFill>
                <a:latin typeface="Times New Roman" pitchFamily="18" charset="0"/>
              </a:rPr>
              <a:t>开中断</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3714750" algn="l"/>
              </a:tabLst>
              <a:defRPr/>
            </a:pPr>
            <a:r>
              <a:rPr kumimoji="1" lang="zh-CN" altLang="en-US" sz="2800" b="1">
                <a:solidFill>
                  <a:srgbClr val="3333CC"/>
                </a:solidFill>
                <a:latin typeface="Times New Roman" pitchFamily="18" charset="0"/>
              </a:rPr>
              <a:t>		</a:t>
            </a:r>
            <a:r>
              <a:rPr kumimoji="1" lang="en-US" altLang="zh-CN" sz="2800" b="1">
                <a:solidFill>
                  <a:srgbClr val="3333CC"/>
                </a:solidFill>
                <a:latin typeface="Times New Roman" pitchFamily="18" charset="0"/>
              </a:rPr>
              <a:t>push ax	;</a:t>
            </a:r>
            <a:r>
              <a:rPr kumimoji="1" lang="zh-CN" altLang="en-US" sz="2800" b="1">
                <a:solidFill>
                  <a:srgbClr val="3333CC"/>
                </a:solidFill>
                <a:latin typeface="Times New Roman" pitchFamily="18" charset="0"/>
              </a:rPr>
              <a:t>保护寄存器</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3714750" algn="l"/>
              </a:tabLst>
              <a:defRPr/>
            </a:pPr>
            <a:r>
              <a:rPr kumimoji="1" lang="zh-CN" altLang="en-US" sz="2800" b="1">
                <a:solidFill>
                  <a:srgbClr val="3333CC"/>
                </a:solidFill>
                <a:latin typeface="Arial" charset="0"/>
                <a:cs typeface="Arial" charset="0"/>
              </a:rPr>
              <a:t>		</a:t>
            </a:r>
            <a:r>
              <a:rPr kumimoji="1" lang="en-US" altLang="zh-CN" sz="2800" b="1">
                <a:solidFill>
                  <a:srgbClr val="3333CC"/>
                </a:solidFill>
                <a:latin typeface="Times New Roman" pitchFamily="18" charset="0"/>
              </a:rPr>
              <a:t>push bx</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3714750" algn="l"/>
              </a:tabLst>
              <a:defRPr/>
            </a:pPr>
            <a:r>
              <a:rPr kumimoji="1" lang="en-US" altLang="zh-CN" sz="2800" b="1">
                <a:solidFill>
                  <a:srgbClr val="3333CC"/>
                </a:solidFill>
                <a:latin typeface="Arial" charset="0"/>
                <a:cs typeface="Arial" charset="0"/>
              </a:rPr>
              <a:t>		</a:t>
            </a:r>
            <a:r>
              <a:rPr kumimoji="1" lang="en-US" altLang="zh-CN" sz="2800" b="1">
                <a:solidFill>
                  <a:srgbClr val="006600"/>
                </a:solidFill>
                <a:latin typeface="Times New Roman" pitchFamily="18" charset="0"/>
              </a:rPr>
              <a:t>in</a:t>
            </a:r>
            <a:r>
              <a:rPr kumimoji="1" lang="en-US" altLang="zh-CN" sz="2800" b="1">
                <a:solidFill>
                  <a:srgbClr val="006600"/>
                </a:solidFill>
                <a:latin typeface="Arial" charset="0"/>
                <a:cs typeface="Arial" charset="0"/>
              </a:rPr>
              <a:t> </a:t>
            </a:r>
            <a:r>
              <a:rPr kumimoji="1" lang="en-US" altLang="zh-CN" sz="2800" b="1">
                <a:solidFill>
                  <a:srgbClr val="006600"/>
                </a:solidFill>
                <a:latin typeface="Times New Roman" pitchFamily="18" charset="0"/>
              </a:rPr>
              <a:t>al,60h</a:t>
            </a:r>
            <a:r>
              <a:rPr kumimoji="1" lang="en-US" altLang="zh-CN" sz="2800" b="1">
                <a:solidFill>
                  <a:srgbClr val="3333CC"/>
                </a:solidFill>
                <a:latin typeface="Times New Roman" pitchFamily="18" charset="0"/>
              </a:rPr>
              <a:t>	;</a:t>
            </a:r>
            <a:r>
              <a:rPr kumimoji="1" lang="zh-CN" altLang="en-US" sz="2800" b="1">
                <a:solidFill>
                  <a:srgbClr val="3333CC"/>
                </a:solidFill>
                <a:latin typeface="Times New Roman" pitchFamily="18" charset="0"/>
              </a:rPr>
              <a:t>读取键盘扫描码</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3714750" algn="l"/>
              </a:tabLst>
              <a:defRPr/>
            </a:pPr>
            <a:r>
              <a:rPr kumimoji="1" lang="zh-CN" altLang="en-US" sz="2800" b="1">
                <a:solidFill>
                  <a:srgbClr val="3333CC"/>
                </a:solidFill>
                <a:latin typeface="Arial" charset="0"/>
                <a:cs typeface="Arial" charset="0"/>
              </a:rPr>
              <a:t>		</a:t>
            </a:r>
            <a:r>
              <a:rPr kumimoji="1" lang="en-US" altLang="zh-CN" sz="2800" b="1">
                <a:solidFill>
                  <a:srgbClr val="3333CC"/>
                </a:solidFill>
                <a:latin typeface="Times New Roman" pitchFamily="18" charset="0"/>
              </a:rPr>
              <a:t>push ax</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3714750" algn="l"/>
              </a:tabLst>
              <a:defRPr/>
            </a:pPr>
            <a:r>
              <a:rPr kumimoji="1" lang="en-US" altLang="zh-CN" sz="2800" b="1">
                <a:solidFill>
                  <a:srgbClr val="3333CC"/>
                </a:solidFill>
                <a:latin typeface="Arial" charset="0"/>
                <a:cs typeface="Arial" charset="0"/>
              </a:rPr>
              <a:t>		</a:t>
            </a:r>
            <a:r>
              <a:rPr kumimoji="1" lang="en-US" altLang="zh-CN" sz="2800" b="1">
                <a:solidFill>
                  <a:srgbClr val="006600"/>
                </a:solidFill>
                <a:latin typeface="Times New Roman" pitchFamily="18" charset="0"/>
              </a:rPr>
              <a:t>in</a:t>
            </a:r>
            <a:r>
              <a:rPr kumimoji="1" lang="en-US" altLang="zh-CN" sz="2800" b="1">
                <a:solidFill>
                  <a:srgbClr val="006600"/>
                </a:solidFill>
                <a:latin typeface="Arial" charset="0"/>
                <a:cs typeface="Arial" charset="0"/>
              </a:rPr>
              <a:t> </a:t>
            </a:r>
            <a:r>
              <a:rPr kumimoji="1" lang="en-US" altLang="zh-CN" sz="2800" b="1">
                <a:solidFill>
                  <a:srgbClr val="006600"/>
                </a:solidFill>
                <a:latin typeface="Times New Roman" pitchFamily="18" charset="0"/>
              </a:rPr>
              <a:t>al,61h</a:t>
            </a:r>
            <a:r>
              <a:rPr kumimoji="1" lang="en-US" altLang="zh-CN" sz="2800" b="1">
                <a:solidFill>
                  <a:srgbClr val="3333CC"/>
                </a:solidFill>
                <a:latin typeface="Times New Roman" pitchFamily="18" charset="0"/>
              </a:rPr>
              <a:t>	;</a:t>
            </a:r>
            <a:r>
              <a:rPr kumimoji="1" lang="zh-CN" altLang="en-US" sz="2800" b="1">
                <a:solidFill>
                  <a:srgbClr val="3333CC"/>
                </a:solidFill>
                <a:latin typeface="Times New Roman" pitchFamily="18" charset="0"/>
              </a:rPr>
              <a:t>使</a:t>
            </a:r>
            <a:r>
              <a:rPr kumimoji="1" lang="en-US" altLang="zh-CN" sz="2800" b="1">
                <a:solidFill>
                  <a:srgbClr val="3333CC"/>
                </a:solidFill>
                <a:latin typeface="Times New Roman" pitchFamily="18" charset="0"/>
              </a:rPr>
              <a:t>PB</a:t>
            </a:r>
            <a:r>
              <a:rPr kumimoji="1" lang="en-US" altLang="zh-CN" sz="2800" b="1" baseline="-30000">
                <a:solidFill>
                  <a:srgbClr val="3333CC"/>
                </a:solidFill>
                <a:latin typeface="Times New Roman" pitchFamily="18" charset="0"/>
              </a:rPr>
              <a:t>7</a:t>
            </a:r>
            <a:r>
              <a:rPr kumimoji="1" lang="zh-CN" altLang="en-US" sz="2800" b="1">
                <a:solidFill>
                  <a:srgbClr val="3333CC"/>
                </a:solidFill>
                <a:latin typeface="Times New Roman" pitchFamily="18" charset="0"/>
              </a:rPr>
              <a:t>＝</a:t>
            </a:r>
            <a:r>
              <a:rPr kumimoji="1" lang="en-US" altLang="zh-CN" sz="2800" b="1">
                <a:solidFill>
                  <a:srgbClr val="3333CC"/>
                </a:solidFill>
                <a:latin typeface="Times New Roman" pitchFamily="18" charset="0"/>
              </a:rPr>
              <a:t>1</a:t>
            </a:r>
            <a:r>
              <a:rPr kumimoji="1" lang="zh-CN" altLang="en-US" sz="2800" b="1">
                <a:solidFill>
                  <a:srgbClr val="3333CC"/>
                </a:solidFill>
                <a:latin typeface="Times New Roman" pitchFamily="18" charset="0"/>
              </a:rPr>
              <a:t>，响应键盘</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3714750" algn="l"/>
              </a:tabLst>
              <a:defRPr/>
            </a:pPr>
            <a:r>
              <a:rPr kumimoji="1" lang="zh-CN" altLang="en-US" sz="2800" b="1">
                <a:solidFill>
                  <a:srgbClr val="3333CC"/>
                </a:solidFill>
                <a:latin typeface="Arial" charset="0"/>
                <a:cs typeface="Arial" charset="0"/>
              </a:rPr>
              <a:t>		</a:t>
            </a:r>
            <a:r>
              <a:rPr kumimoji="1" lang="en-US" altLang="zh-CN" sz="2800" b="1">
                <a:solidFill>
                  <a:srgbClr val="006600"/>
                </a:solidFill>
                <a:latin typeface="Times New Roman" pitchFamily="18" charset="0"/>
              </a:rPr>
              <a:t>or al,80h</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3714750" algn="l"/>
              </a:tabLst>
              <a:defRPr/>
            </a:pPr>
            <a:r>
              <a:rPr kumimoji="1" lang="en-US" altLang="zh-CN" sz="2800" b="1">
                <a:solidFill>
                  <a:srgbClr val="3333CC"/>
                </a:solidFill>
                <a:latin typeface="Arial" charset="0"/>
                <a:cs typeface="Arial" charset="0"/>
              </a:rPr>
              <a:t>		</a:t>
            </a:r>
            <a:r>
              <a:rPr kumimoji="1" lang="en-US" altLang="zh-CN" sz="2800" b="1">
                <a:solidFill>
                  <a:srgbClr val="006600"/>
                </a:solidFill>
                <a:latin typeface="Times New Roman" pitchFamily="18" charset="0"/>
              </a:rPr>
              <a:t>out</a:t>
            </a:r>
            <a:r>
              <a:rPr kumimoji="1" lang="en-US" altLang="zh-CN" sz="2800" b="1">
                <a:solidFill>
                  <a:srgbClr val="006600"/>
                </a:solidFill>
                <a:latin typeface="Arial" charset="0"/>
                <a:cs typeface="Arial" charset="0"/>
              </a:rPr>
              <a:t> </a:t>
            </a:r>
            <a:r>
              <a:rPr kumimoji="1" lang="en-US" altLang="zh-CN" sz="2800" b="1">
                <a:solidFill>
                  <a:srgbClr val="006600"/>
                </a:solidFill>
                <a:latin typeface="Times New Roman" pitchFamily="18" charset="0"/>
              </a:rPr>
              <a:t>61h,al</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3714750" algn="l"/>
              </a:tabLst>
              <a:defRPr/>
            </a:pPr>
            <a:r>
              <a:rPr kumimoji="1" lang="en-US" altLang="zh-CN" sz="2800" b="1">
                <a:solidFill>
                  <a:srgbClr val="3333CC"/>
                </a:solidFill>
                <a:latin typeface="Arial" charset="0"/>
                <a:cs typeface="Arial" charset="0"/>
              </a:rPr>
              <a:t>		</a:t>
            </a:r>
            <a:r>
              <a:rPr kumimoji="1" lang="en-US" altLang="zh-CN" sz="2800" b="1">
                <a:solidFill>
                  <a:srgbClr val="006600"/>
                </a:solidFill>
                <a:latin typeface="Times New Roman" pitchFamily="18" charset="0"/>
              </a:rPr>
              <a:t>and</a:t>
            </a:r>
            <a:r>
              <a:rPr kumimoji="1" lang="en-US" altLang="zh-CN" sz="2800" b="1">
                <a:solidFill>
                  <a:srgbClr val="006600"/>
                </a:solidFill>
                <a:latin typeface="Arial" charset="0"/>
                <a:cs typeface="Arial" charset="0"/>
              </a:rPr>
              <a:t> </a:t>
            </a:r>
            <a:r>
              <a:rPr kumimoji="1" lang="en-US" altLang="zh-CN" sz="2800" b="1">
                <a:solidFill>
                  <a:srgbClr val="006600"/>
                </a:solidFill>
                <a:latin typeface="Times New Roman" pitchFamily="18" charset="0"/>
              </a:rPr>
              <a:t>al,7fh</a:t>
            </a:r>
            <a:r>
              <a:rPr kumimoji="1" lang="en-US" altLang="zh-CN" sz="2800" b="1">
                <a:solidFill>
                  <a:srgbClr val="3333CC"/>
                </a:solidFill>
                <a:latin typeface="Times New Roman" pitchFamily="18" charset="0"/>
              </a:rPr>
              <a:t>	;</a:t>
            </a:r>
            <a:r>
              <a:rPr kumimoji="1" lang="zh-CN" altLang="en-US" sz="2800" b="1">
                <a:solidFill>
                  <a:srgbClr val="3333CC"/>
                </a:solidFill>
                <a:latin typeface="Times New Roman" pitchFamily="18" charset="0"/>
              </a:rPr>
              <a:t>使</a:t>
            </a:r>
            <a:r>
              <a:rPr kumimoji="1" lang="en-US" altLang="zh-CN" sz="2800" b="1">
                <a:solidFill>
                  <a:srgbClr val="3333CC"/>
                </a:solidFill>
                <a:latin typeface="Times New Roman" pitchFamily="18" charset="0"/>
              </a:rPr>
              <a:t>PB</a:t>
            </a:r>
            <a:r>
              <a:rPr kumimoji="1" lang="en-US" altLang="zh-CN" sz="2800" b="1" baseline="-30000">
                <a:solidFill>
                  <a:srgbClr val="3333CC"/>
                </a:solidFill>
                <a:latin typeface="Times New Roman" pitchFamily="18" charset="0"/>
              </a:rPr>
              <a:t>7</a:t>
            </a:r>
            <a:r>
              <a:rPr kumimoji="1" lang="zh-CN" altLang="en-US" sz="2800" b="1">
                <a:solidFill>
                  <a:srgbClr val="3333CC"/>
                </a:solidFill>
                <a:latin typeface="Times New Roman" pitchFamily="18" charset="0"/>
              </a:rPr>
              <a:t>＝</a:t>
            </a:r>
            <a:r>
              <a:rPr kumimoji="1" lang="en-US" altLang="zh-CN" sz="2800" b="1">
                <a:solidFill>
                  <a:srgbClr val="3333CC"/>
                </a:solidFill>
                <a:latin typeface="Times New Roman" pitchFamily="18" charset="0"/>
              </a:rPr>
              <a:t>0</a:t>
            </a:r>
            <a:r>
              <a:rPr kumimoji="1" lang="zh-CN" altLang="en-US" sz="2800" b="1">
                <a:solidFill>
                  <a:srgbClr val="3333CC"/>
                </a:solidFill>
                <a:latin typeface="Times New Roman" pitchFamily="18" charset="0"/>
              </a:rPr>
              <a:t>，允许键盘</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3714750" algn="l"/>
              </a:tabLst>
              <a:defRPr/>
            </a:pPr>
            <a:r>
              <a:rPr kumimoji="1" lang="zh-CN" altLang="en-US" sz="2800" b="1">
                <a:solidFill>
                  <a:srgbClr val="3333CC"/>
                </a:solidFill>
                <a:latin typeface="Arial" charset="0"/>
                <a:cs typeface="Arial" charset="0"/>
              </a:rPr>
              <a:t>		</a:t>
            </a:r>
            <a:r>
              <a:rPr kumimoji="1" lang="en-US" altLang="zh-CN" sz="2800" b="1">
                <a:solidFill>
                  <a:srgbClr val="006600"/>
                </a:solidFill>
                <a:latin typeface="Times New Roman" pitchFamily="18" charset="0"/>
              </a:rPr>
              <a:t>out</a:t>
            </a:r>
            <a:r>
              <a:rPr kumimoji="1" lang="en-US" altLang="zh-CN" sz="2800" b="1">
                <a:solidFill>
                  <a:srgbClr val="006600"/>
                </a:solidFill>
                <a:latin typeface="Arial" charset="0"/>
                <a:cs typeface="Arial" charset="0"/>
              </a:rPr>
              <a:t> </a:t>
            </a:r>
            <a:r>
              <a:rPr kumimoji="1" lang="en-US" altLang="zh-CN" sz="2800" b="1">
                <a:solidFill>
                  <a:srgbClr val="006600"/>
                </a:solidFill>
                <a:latin typeface="Times New Roman" pitchFamily="18" charset="0"/>
              </a:rPr>
              <a:t>61h,al</a:t>
            </a:r>
          </a:p>
        </p:txBody>
      </p:sp>
      <p:sp>
        <p:nvSpPr>
          <p:cNvPr id="90116" name="Rectangle 4"/>
          <p:cNvSpPr>
            <a:spLocks noChangeArrowheads="1"/>
          </p:cNvSpPr>
          <p:nvPr/>
        </p:nvSpPr>
        <p:spPr bwMode="auto">
          <a:xfrm>
            <a:off x="0" y="6254750"/>
            <a:ext cx="2235200" cy="622300"/>
          </a:xfrm>
          <a:prstGeom prst="rect">
            <a:avLst/>
          </a:prstGeom>
          <a:gradFill rotWithShape="0">
            <a:gsLst>
              <a:gs pos="0">
                <a:srgbClr val="A6ADC0"/>
              </a:gs>
              <a:gs pos="100000">
                <a:srgbClr val="4D5059"/>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例</a:t>
            </a:r>
            <a:r>
              <a:rPr lang="en-US" altLang="zh-CN" sz="3600" b="0" smtClean="0">
                <a:solidFill>
                  <a:srgbClr val="0000FF"/>
                </a:solidFill>
                <a:ea typeface="隶书" panose="02010509060101010101" pitchFamily="49" charset="-122"/>
              </a:rPr>
              <a:t>11.4</a:t>
            </a:r>
          </a:p>
        </p:txBody>
      </p:sp>
      <p:pic>
        <p:nvPicPr>
          <p:cNvPr id="90117" name="Picture 5"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8" name="Picture 6"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9" name="Picture 7" descr="KEYBOR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82232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2733550"/>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49859"/>
                                        </p:tgtEl>
                                        <p:attrNameLst>
                                          <p:attrName>style.visibility</p:attrName>
                                        </p:attrNameLst>
                                      </p:cBhvr>
                                      <p:to>
                                        <p:strVal val="visible"/>
                                      </p:to>
                                    </p:set>
                                    <p:animEffect transition="in" filter="blinds(horizontal)">
                                      <p:cBhvr>
                                        <p:cTn id="7" dur="500"/>
                                        <p:tgtEl>
                                          <p:spTgt spid="2498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859" grpId="0" animBg="1" autoUpdateAnimBg="0"/>
    </p:bldLst>
  </p:timing>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1138" name="Rectangle 2"/>
          <p:cNvSpPr>
            <a:spLocks noChangeArrowheads="1"/>
          </p:cNvSpPr>
          <p:nvPr/>
        </p:nvSpPr>
        <p:spPr bwMode="auto">
          <a:xfrm>
            <a:off x="3398838" y="3175"/>
            <a:ext cx="5748337" cy="549275"/>
          </a:xfrm>
          <a:prstGeom prst="rect">
            <a:avLst/>
          </a:prstGeom>
          <a:gradFill rotWithShape="0">
            <a:gsLst>
              <a:gs pos="0">
                <a:srgbClr val="A6ADC0"/>
              </a:gs>
              <a:gs pos="100000">
                <a:srgbClr val="4D5059"/>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中断服务程序：数据处理</a:t>
            </a:r>
          </a:p>
        </p:txBody>
      </p:sp>
      <p:sp>
        <p:nvSpPr>
          <p:cNvPr id="250883" name="Rectangle 3"/>
          <p:cNvSpPr>
            <a:spLocks noChangeArrowheads="1"/>
          </p:cNvSpPr>
          <p:nvPr/>
        </p:nvSpPr>
        <p:spPr bwMode="auto">
          <a:xfrm>
            <a:off x="484188" y="550863"/>
            <a:ext cx="8178800" cy="5688012"/>
          </a:xfrm>
          <a:prstGeom prst="rect">
            <a:avLst/>
          </a:prstGeo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ffectLst/>
        </p:spPr>
        <p:txBody>
          <a:bodyPr/>
          <a:lstStyle/>
          <a:p>
            <a:pPr marL="342900" indent="-342900" algn="just" defTabSz="895350" fontAlgn="base">
              <a:spcBef>
                <a:spcPct val="20000"/>
              </a:spcBef>
              <a:spcAft>
                <a:spcPct val="0"/>
              </a:spcAft>
              <a:buClr>
                <a:srgbClr val="3333CC"/>
              </a:buClr>
              <a:buSzPct val="60000"/>
              <a:buFont typeface="Wingdings" pitchFamily="2" charset="2"/>
              <a:buNone/>
              <a:tabLst>
                <a:tab pos="2571750" algn="l"/>
              </a:tabLst>
              <a:defRPr/>
            </a:pPr>
            <a:r>
              <a:rPr kumimoji="1" lang="en-US" altLang="zh-CN" sz="2800" b="1">
                <a:solidFill>
                  <a:srgbClr val="3333CC"/>
                </a:solidFill>
                <a:latin typeface="Arial" charset="0"/>
                <a:cs typeface="Arial" charset="0"/>
              </a:rPr>
              <a:t>	</a:t>
            </a:r>
            <a:r>
              <a:rPr kumimoji="1" lang="en-US" altLang="zh-CN" sz="3200" b="1">
                <a:solidFill>
                  <a:srgbClr val="3333CC"/>
                </a:solidFill>
                <a:latin typeface="Times New Roman" pitchFamily="18" charset="0"/>
              </a:rPr>
              <a:t>pop ax</a:t>
            </a:r>
          </a:p>
          <a:p>
            <a:pPr marL="342900" indent="-342900" algn="just" defTabSz="895350" fontAlgn="base">
              <a:spcBef>
                <a:spcPct val="20000"/>
              </a:spcBef>
              <a:spcAft>
                <a:spcPct val="0"/>
              </a:spcAft>
              <a:buClr>
                <a:srgbClr val="3333CC"/>
              </a:buClr>
              <a:buSzPct val="60000"/>
              <a:buFont typeface="Wingdings" pitchFamily="2" charset="2"/>
              <a:buNone/>
              <a:tabLst>
                <a:tab pos="2571750" algn="l"/>
              </a:tabLst>
              <a:defRPr/>
            </a:pPr>
            <a:r>
              <a:rPr kumimoji="1" lang="en-US" altLang="zh-CN" sz="3200" b="1">
                <a:solidFill>
                  <a:srgbClr val="3333CC"/>
                </a:solidFill>
                <a:latin typeface="Arial" charset="0"/>
                <a:cs typeface="Arial" charset="0"/>
              </a:rPr>
              <a:t>	</a:t>
            </a:r>
            <a:r>
              <a:rPr kumimoji="1" lang="en-US" altLang="zh-CN" sz="3200" b="1">
                <a:solidFill>
                  <a:srgbClr val="006600"/>
                </a:solidFill>
                <a:latin typeface="Times New Roman" pitchFamily="18" charset="0"/>
              </a:rPr>
              <a:t>test</a:t>
            </a:r>
            <a:r>
              <a:rPr kumimoji="1" lang="en-US" altLang="zh-CN" sz="3200" b="1">
                <a:solidFill>
                  <a:srgbClr val="006600"/>
                </a:solidFill>
                <a:latin typeface="Arial" charset="0"/>
                <a:cs typeface="Arial" charset="0"/>
              </a:rPr>
              <a:t> </a:t>
            </a:r>
            <a:r>
              <a:rPr kumimoji="1" lang="en-US" altLang="zh-CN" sz="3200" b="1">
                <a:solidFill>
                  <a:srgbClr val="006600"/>
                </a:solidFill>
                <a:latin typeface="Times New Roman" pitchFamily="18" charset="0"/>
              </a:rPr>
              <a:t>al,80h</a:t>
            </a: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是断开扫描码</a:t>
            </a:r>
            <a:r>
              <a:rPr kumimoji="1" lang="en-US" altLang="zh-CN" sz="3200" b="1">
                <a:solidFill>
                  <a:srgbClr val="3333CC"/>
                </a:solidFill>
                <a:latin typeface="Times New Roman" pitchFamily="18" charset="0"/>
              </a:rPr>
              <a:t>?</a:t>
            </a:r>
          </a:p>
          <a:p>
            <a:pPr marL="342900" indent="-342900" algn="just" defTabSz="895350" fontAlgn="base">
              <a:spcBef>
                <a:spcPct val="20000"/>
              </a:spcBef>
              <a:spcAft>
                <a:spcPct val="0"/>
              </a:spcAft>
              <a:buClr>
                <a:srgbClr val="3333CC"/>
              </a:buClr>
              <a:buSzPct val="60000"/>
              <a:buFont typeface="Wingdings" pitchFamily="2" charset="2"/>
              <a:buNone/>
              <a:tabLst>
                <a:tab pos="2571750" algn="l"/>
              </a:tabLst>
              <a:defRPr/>
            </a:pPr>
            <a:r>
              <a:rPr kumimoji="1" lang="en-US" altLang="zh-CN" sz="3200" b="1">
                <a:solidFill>
                  <a:srgbClr val="3333CC"/>
                </a:solidFill>
                <a:latin typeface="Arial" charset="0"/>
                <a:cs typeface="Arial" charset="0"/>
              </a:rPr>
              <a:t>	</a:t>
            </a:r>
            <a:r>
              <a:rPr kumimoji="1" lang="en-US" altLang="zh-CN" sz="3200" b="1">
                <a:solidFill>
                  <a:srgbClr val="3333CC"/>
                </a:solidFill>
                <a:latin typeface="Times New Roman" pitchFamily="18" charset="0"/>
              </a:rPr>
              <a:t>jnz kbint2	;</a:t>
            </a:r>
            <a:r>
              <a:rPr kumimoji="1" lang="zh-CN" altLang="en-US" sz="3200" b="1">
                <a:solidFill>
                  <a:srgbClr val="3333CC"/>
                </a:solidFill>
                <a:latin typeface="Times New Roman" pitchFamily="18" charset="0"/>
              </a:rPr>
              <a:t>是，则退出</a:t>
            </a:r>
          </a:p>
          <a:p>
            <a:pPr marL="342900" indent="-342900" algn="just" defTabSz="895350" fontAlgn="base">
              <a:spcBef>
                <a:spcPct val="20000"/>
              </a:spcBef>
              <a:spcAft>
                <a:spcPct val="0"/>
              </a:spcAft>
              <a:buClr>
                <a:srgbClr val="3333CC"/>
              </a:buClr>
              <a:buSzPct val="60000"/>
              <a:buFont typeface="Wingdings" pitchFamily="2" charset="2"/>
              <a:buNone/>
              <a:tabLst>
                <a:tab pos="2571750" algn="l"/>
              </a:tabLst>
              <a:defRPr/>
            </a:pPr>
            <a:r>
              <a:rPr kumimoji="1" lang="zh-CN" altLang="en-US" sz="3200" b="1">
                <a:solidFill>
                  <a:srgbClr val="3333CC"/>
                </a:solidFill>
                <a:latin typeface="Arial" charset="0"/>
                <a:cs typeface="Arial" charset="0"/>
              </a:rPr>
              <a:t>	</a:t>
            </a:r>
            <a:r>
              <a:rPr kumimoji="1" lang="en-US" altLang="zh-CN" sz="3200" b="1">
                <a:solidFill>
                  <a:srgbClr val="3333CC"/>
                </a:solidFill>
                <a:latin typeface="Times New Roman" pitchFamily="18" charset="0"/>
              </a:rPr>
              <a:t>mov bx,offset scantb</a:t>
            </a:r>
          </a:p>
          <a:p>
            <a:pPr marL="342900" indent="-342900" algn="just" defTabSz="895350" fontAlgn="base">
              <a:spcBef>
                <a:spcPct val="20000"/>
              </a:spcBef>
              <a:spcAft>
                <a:spcPct val="0"/>
              </a:spcAft>
              <a:buClr>
                <a:srgbClr val="3333CC"/>
              </a:buClr>
              <a:buSzPct val="60000"/>
              <a:buFont typeface="Wingdings" pitchFamily="2" charset="2"/>
              <a:buNone/>
              <a:tabLst>
                <a:tab pos="2571750" algn="l"/>
              </a:tabLst>
              <a:defRPr/>
            </a:pP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是接通扫描码，取表首地址</a:t>
            </a:r>
          </a:p>
          <a:p>
            <a:pPr marL="342900" indent="-342900" algn="just" defTabSz="895350" fontAlgn="base">
              <a:spcBef>
                <a:spcPct val="20000"/>
              </a:spcBef>
              <a:spcAft>
                <a:spcPct val="0"/>
              </a:spcAft>
              <a:buClr>
                <a:srgbClr val="3333CC"/>
              </a:buClr>
              <a:buSzPct val="60000"/>
              <a:buFont typeface="Wingdings" pitchFamily="2" charset="2"/>
              <a:buNone/>
              <a:tabLst>
                <a:tab pos="2571750" algn="l"/>
              </a:tabLst>
              <a:defRPr/>
            </a:pPr>
            <a:r>
              <a:rPr kumimoji="1" lang="zh-CN" altLang="en-US" sz="3200" b="1">
                <a:solidFill>
                  <a:srgbClr val="3333CC"/>
                </a:solidFill>
                <a:latin typeface="Arial" charset="0"/>
                <a:cs typeface="Arial" charset="0"/>
              </a:rPr>
              <a:t> 	</a:t>
            </a:r>
            <a:r>
              <a:rPr kumimoji="1" lang="en-US" altLang="zh-CN" sz="3200" b="1">
                <a:solidFill>
                  <a:srgbClr val="3333CC"/>
                </a:solidFill>
                <a:latin typeface="Times New Roman" pitchFamily="18" charset="0"/>
              </a:rPr>
              <a:t>xlat	;</a:t>
            </a:r>
            <a:r>
              <a:rPr kumimoji="1" lang="zh-CN" altLang="en-US" sz="3200" b="1">
                <a:solidFill>
                  <a:srgbClr val="3333CC"/>
                </a:solidFill>
                <a:latin typeface="Times New Roman" pitchFamily="18" charset="0"/>
              </a:rPr>
              <a:t>将扫描码转换成</a:t>
            </a:r>
            <a:r>
              <a:rPr kumimoji="1" lang="en-US" altLang="zh-CN" sz="3200" b="1">
                <a:solidFill>
                  <a:srgbClr val="3333CC"/>
                </a:solidFill>
                <a:latin typeface="Times New Roman" pitchFamily="18" charset="0"/>
              </a:rPr>
              <a:t>ASCII</a:t>
            </a:r>
            <a:r>
              <a:rPr kumimoji="1" lang="zh-CN" altLang="en-US" sz="3200" b="1">
                <a:solidFill>
                  <a:srgbClr val="3333CC"/>
                </a:solidFill>
                <a:latin typeface="Times New Roman" pitchFamily="18" charset="0"/>
              </a:rPr>
              <a:t>码</a:t>
            </a:r>
          </a:p>
          <a:p>
            <a:pPr marL="342900" indent="-342900" algn="just" defTabSz="895350" fontAlgn="base">
              <a:spcBef>
                <a:spcPct val="20000"/>
              </a:spcBef>
              <a:spcAft>
                <a:spcPct val="0"/>
              </a:spcAft>
              <a:buClr>
                <a:srgbClr val="3333CC"/>
              </a:buClr>
              <a:buSzPct val="60000"/>
              <a:buFont typeface="Wingdings" pitchFamily="2" charset="2"/>
              <a:buNone/>
              <a:tabLst>
                <a:tab pos="2571750" algn="l"/>
              </a:tabLst>
              <a:defRPr/>
            </a:pPr>
            <a:r>
              <a:rPr kumimoji="1" lang="zh-CN" altLang="en-US" sz="3200" b="1">
                <a:solidFill>
                  <a:srgbClr val="3333CC"/>
                </a:solidFill>
                <a:latin typeface="Arial" charset="0"/>
                <a:cs typeface="Arial" charset="0"/>
              </a:rPr>
              <a:t>	</a:t>
            </a:r>
            <a:r>
              <a:rPr kumimoji="1" lang="en-US" altLang="zh-CN" sz="3200" b="1">
                <a:solidFill>
                  <a:srgbClr val="006600"/>
                </a:solidFill>
                <a:latin typeface="Times New Roman" pitchFamily="18" charset="0"/>
              </a:rPr>
              <a:t>cmp al,0</a:t>
            </a:r>
            <a:r>
              <a:rPr kumimoji="1" lang="en-US" altLang="zh-CN" sz="3200" b="1">
                <a:solidFill>
                  <a:srgbClr val="3333CC"/>
                </a:solidFill>
                <a:latin typeface="Arial" charset="0"/>
                <a:cs typeface="Arial" charset="0"/>
              </a:rPr>
              <a:t>	</a:t>
            </a:r>
            <a:r>
              <a:rPr kumimoji="1" lang="en-US" altLang="zh-CN" sz="3200" b="1">
                <a:solidFill>
                  <a:srgbClr val="3333CC"/>
                </a:solidFill>
                <a:latin typeface="Times New Roman" pitchFamily="18" charset="0"/>
              </a:rPr>
              <a:t>;</a:t>
            </a:r>
            <a:r>
              <a:rPr kumimoji="1" lang="zh-CN" altLang="en-US" sz="3200" b="1">
                <a:solidFill>
                  <a:srgbClr val="3333CC"/>
                </a:solidFill>
                <a:latin typeface="Times New Roman" pitchFamily="18" charset="0"/>
              </a:rPr>
              <a:t>是否为合法的</a:t>
            </a:r>
            <a:r>
              <a:rPr kumimoji="1" lang="en-US" altLang="zh-CN" sz="3200" b="1">
                <a:solidFill>
                  <a:srgbClr val="3333CC"/>
                </a:solidFill>
                <a:latin typeface="Times New Roman" pitchFamily="18" charset="0"/>
              </a:rPr>
              <a:t>ASCII</a:t>
            </a:r>
            <a:r>
              <a:rPr kumimoji="1" lang="zh-CN" altLang="en-US" sz="3200" b="1">
                <a:solidFill>
                  <a:srgbClr val="3333CC"/>
                </a:solidFill>
                <a:latin typeface="Times New Roman" pitchFamily="18" charset="0"/>
              </a:rPr>
              <a:t>码？</a:t>
            </a:r>
          </a:p>
          <a:p>
            <a:pPr marL="342900" indent="-342900" algn="just" defTabSz="895350" fontAlgn="base">
              <a:spcBef>
                <a:spcPct val="20000"/>
              </a:spcBef>
              <a:spcAft>
                <a:spcPct val="0"/>
              </a:spcAft>
              <a:buClr>
                <a:srgbClr val="3333CC"/>
              </a:buClr>
              <a:buSzPct val="60000"/>
              <a:buFont typeface="Wingdings" pitchFamily="2" charset="2"/>
              <a:buNone/>
              <a:tabLst>
                <a:tab pos="2571750" algn="l"/>
              </a:tabLst>
              <a:defRPr/>
            </a:pPr>
            <a:r>
              <a:rPr kumimoji="1" lang="zh-CN" altLang="en-US" sz="3200" b="1">
                <a:solidFill>
                  <a:srgbClr val="3333CC"/>
                </a:solidFill>
                <a:latin typeface="Arial" charset="0"/>
                <a:cs typeface="Arial" charset="0"/>
              </a:rPr>
              <a:t>	</a:t>
            </a:r>
            <a:r>
              <a:rPr kumimoji="1" lang="en-US" altLang="zh-CN" sz="3200" b="1">
                <a:solidFill>
                  <a:srgbClr val="3333CC"/>
                </a:solidFill>
                <a:latin typeface="Times New Roman" pitchFamily="18" charset="0"/>
              </a:rPr>
              <a:t>jz</a:t>
            </a:r>
            <a:r>
              <a:rPr kumimoji="1" lang="en-US" altLang="zh-CN" sz="3200" b="1">
                <a:solidFill>
                  <a:srgbClr val="3333CC"/>
                </a:solidFill>
                <a:latin typeface="Arial" charset="0"/>
                <a:cs typeface="Arial" charset="0"/>
              </a:rPr>
              <a:t> </a:t>
            </a:r>
            <a:r>
              <a:rPr kumimoji="1" lang="en-US" altLang="zh-CN" sz="3200" b="1">
                <a:solidFill>
                  <a:srgbClr val="3333CC"/>
                </a:solidFill>
                <a:latin typeface="Times New Roman" pitchFamily="18" charset="0"/>
              </a:rPr>
              <a:t>kbint2	;</a:t>
            </a:r>
            <a:r>
              <a:rPr kumimoji="1" lang="zh-CN" altLang="en-US" sz="3200" b="1">
                <a:solidFill>
                  <a:srgbClr val="3333CC"/>
                </a:solidFill>
                <a:latin typeface="Times New Roman" pitchFamily="18" charset="0"/>
              </a:rPr>
              <a:t>不是，则退出</a:t>
            </a:r>
            <a:endParaRPr kumimoji="1" lang="zh-CN" altLang="en-US" sz="3200" b="1">
              <a:solidFill>
                <a:srgbClr val="006600"/>
              </a:solidFill>
              <a:latin typeface="Times New Roman" pitchFamily="18" charset="0"/>
            </a:endParaRPr>
          </a:p>
        </p:txBody>
      </p:sp>
      <p:sp>
        <p:nvSpPr>
          <p:cNvPr id="91140" name="Rectangle 4"/>
          <p:cNvSpPr>
            <a:spLocks noChangeArrowheads="1"/>
          </p:cNvSpPr>
          <p:nvPr/>
        </p:nvSpPr>
        <p:spPr bwMode="auto">
          <a:xfrm>
            <a:off x="0" y="6254750"/>
            <a:ext cx="2235200" cy="622300"/>
          </a:xfrm>
          <a:prstGeom prst="rect">
            <a:avLst/>
          </a:prstGeom>
          <a:gradFill rotWithShape="0">
            <a:gsLst>
              <a:gs pos="0">
                <a:srgbClr val="A6ADC0"/>
              </a:gs>
              <a:gs pos="100000">
                <a:srgbClr val="4D5059"/>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例</a:t>
            </a:r>
            <a:r>
              <a:rPr lang="en-US" altLang="zh-CN" sz="3600" b="0" smtClean="0">
                <a:solidFill>
                  <a:srgbClr val="0000FF"/>
                </a:solidFill>
                <a:ea typeface="隶书" panose="02010509060101010101" pitchFamily="49" charset="-122"/>
              </a:rPr>
              <a:t>11.4</a:t>
            </a:r>
          </a:p>
        </p:txBody>
      </p:sp>
      <p:pic>
        <p:nvPicPr>
          <p:cNvPr id="91141" name="Picture 5"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2" name="Picture 6"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3" name="Picture 7" descr="KEYBOR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82232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2266969"/>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50883"/>
                                        </p:tgtEl>
                                        <p:attrNameLst>
                                          <p:attrName>style.visibility</p:attrName>
                                        </p:attrNameLst>
                                      </p:cBhvr>
                                      <p:to>
                                        <p:strVal val="visible"/>
                                      </p:to>
                                    </p:set>
                                    <p:animEffect transition="in" filter="blinds(horizontal)">
                                      <p:cBhvr>
                                        <p:cTn id="7" dur="500"/>
                                        <p:tgtEl>
                                          <p:spTgt spid="2508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83" grpId="0" animBg="1" autoUpdateAnimBg="0"/>
    </p:bldLst>
  </p:timing>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62" name="Rectangle 2"/>
          <p:cNvSpPr>
            <a:spLocks noChangeArrowheads="1"/>
          </p:cNvSpPr>
          <p:nvPr/>
        </p:nvSpPr>
        <p:spPr bwMode="auto">
          <a:xfrm>
            <a:off x="3398838" y="3175"/>
            <a:ext cx="5748337" cy="549275"/>
          </a:xfrm>
          <a:prstGeom prst="rect">
            <a:avLst/>
          </a:prstGeom>
          <a:gradFill rotWithShape="0">
            <a:gsLst>
              <a:gs pos="0">
                <a:srgbClr val="A6ADC0"/>
              </a:gs>
              <a:gs pos="100000">
                <a:srgbClr val="4D5059"/>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中断服务程序：指针增量</a:t>
            </a:r>
          </a:p>
        </p:txBody>
      </p:sp>
      <p:sp>
        <p:nvSpPr>
          <p:cNvPr id="251907" name="Rectangle 3"/>
          <p:cNvSpPr>
            <a:spLocks noChangeArrowheads="1"/>
          </p:cNvSpPr>
          <p:nvPr/>
        </p:nvSpPr>
        <p:spPr bwMode="auto">
          <a:xfrm>
            <a:off x="484188" y="550863"/>
            <a:ext cx="8178800" cy="5688012"/>
          </a:xfrm>
          <a:prstGeom prst="rect">
            <a:avLst/>
          </a:prstGeo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ffectLst/>
        </p:spPr>
        <p:txBody>
          <a:bodyPr/>
          <a:lstStyle/>
          <a:p>
            <a:pPr marL="342900" indent="-342900" algn="just" defTabSz="895350" fontAlgn="base">
              <a:spcBef>
                <a:spcPct val="20000"/>
              </a:spcBef>
              <a:spcAft>
                <a:spcPct val="0"/>
              </a:spcAft>
              <a:buClr>
                <a:srgbClr val="3333CC"/>
              </a:buClr>
              <a:buSzPct val="60000"/>
              <a:buFont typeface="Wingdings" pitchFamily="2" charset="2"/>
              <a:buNone/>
              <a:tabLst>
                <a:tab pos="1524000" algn="l"/>
                <a:tab pos="3714750" algn="l"/>
              </a:tabLst>
              <a:defRPr/>
            </a:pPr>
            <a:r>
              <a:rPr kumimoji="1" lang="en-US" altLang="zh-CN" sz="3200" b="1">
                <a:solidFill>
                  <a:srgbClr val="006600"/>
                </a:solidFill>
                <a:latin typeface="Arial" charset="0"/>
                <a:cs typeface="Arial" charset="0"/>
              </a:rPr>
              <a:t>		</a:t>
            </a:r>
            <a:r>
              <a:rPr kumimoji="1" lang="en-US" altLang="zh-CN" sz="3200" b="1">
                <a:solidFill>
                  <a:srgbClr val="3333CC"/>
                </a:solidFill>
                <a:latin typeface="Times New Roman" pitchFamily="18" charset="0"/>
              </a:rPr>
              <a:t>mov bx,bufptr2</a:t>
            </a:r>
          </a:p>
          <a:p>
            <a:pPr marL="342900" indent="-342900" algn="just" defTabSz="895350" fontAlgn="base">
              <a:spcBef>
                <a:spcPct val="20000"/>
              </a:spcBef>
              <a:spcAft>
                <a:spcPct val="0"/>
              </a:spcAft>
              <a:buClr>
                <a:srgbClr val="3333CC"/>
              </a:buClr>
              <a:buSzPct val="60000"/>
              <a:buFont typeface="Wingdings" pitchFamily="2" charset="2"/>
              <a:buNone/>
              <a:tabLst>
                <a:tab pos="1524000" algn="l"/>
                <a:tab pos="3714750" algn="l"/>
              </a:tabLst>
              <a:defRPr/>
            </a:pPr>
            <a:r>
              <a:rPr kumimoji="1" lang="en-US" altLang="zh-CN" sz="3200" b="1">
                <a:solidFill>
                  <a:srgbClr val="3333CC"/>
                </a:solidFill>
                <a:latin typeface="Arial" charset="0"/>
                <a:cs typeface="Arial" charset="0"/>
              </a:rPr>
              <a:t>		</a:t>
            </a:r>
            <a:r>
              <a:rPr kumimoji="1" lang="en-US" altLang="zh-CN" sz="3200" b="1">
                <a:solidFill>
                  <a:srgbClr val="3333CC"/>
                </a:solidFill>
                <a:latin typeface="Times New Roman" pitchFamily="18" charset="0"/>
              </a:rPr>
              <a:t>mov buffer[bx],al</a:t>
            </a:r>
          </a:p>
          <a:p>
            <a:pPr marL="342900" indent="-342900" algn="just" defTabSz="895350" fontAlgn="base">
              <a:spcBef>
                <a:spcPct val="20000"/>
              </a:spcBef>
              <a:spcAft>
                <a:spcPct val="0"/>
              </a:spcAft>
              <a:buClr>
                <a:srgbClr val="3333CC"/>
              </a:buClr>
              <a:buSzPct val="60000"/>
              <a:buFont typeface="Wingdings" pitchFamily="2" charset="2"/>
              <a:buNone/>
              <a:tabLst>
                <a:tab pos="1524000" algn="l"/>
                <a:tab pos="3714750" algn="l"/>
              </a:tabLst>
              <a:defRPr/>
            </a:pP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将</a:t>
            </a:r>
            <a:r>
              <a:rPr kumimoji="1" lang="en-US" altLang="zh-CN" sz="3200" b="1">
                <a:solidFill>
                  <a:srgbClr val="3333CC"/>
                </a:solidFill>
                <a:latin typeface="Times New Roman" pitchFamily="18" charset="0"/>
              </a:rPr>
              <a:t>ASCII</a:t>
            </a:r>
            <a:r>
              <a:rPr kumimoji="1" lang="zh-CN" altLang="en-US" sz="3200" b="1">
                <a:solidFill>
                  <a:srgbClr val="3333CC"/>
                </a:solidFill>
                <a:latin typeface="Times New Roman" pitchFamily="18" charset="0"/>
              </a:rPr>
              <a:t>码存入缓冲区队列尾</a:t>
            </a:r>
          </a:p>
          <a:p>
            <a:pPr marL="342900" indent="-342900" algn="just" defTabSz="895350" fontAlgn="base">
              <a:spcBef>
                <a:spcPct val="20000"/>
              </a:spcBef>
              <a:spcAft>
                <a:spcPct val="0"/>
              </a:spcAft>
              <a:buClr>
                <a:srgbClr val="3333CC"/>
              </a:buClr>
              <a:buSzPct val="60000"/>
              <a:buFont typeface="Wingdings" pitchFamily="2" charset="2"/>
              <a:buNone/>
              <a:tabLst>
                <a:tab pos="1524000" algn="l"/>
                <a:tab pos="3714750" algn="l"/>
              </a:tabLst>
              <a:defRPr/>
            </a:pPr>
            <a:r>
              <a:rPr kumimoji="1" lang="zh-CN" altLang="en-US" sz="3200" b="1">
                <a:solidFill>
                  <a:srgbClr val="3333CC"/>
                </a:solidFill>
                <a:latin typeface="Arial" charset="0"/>
                <a:cs typeface="Arial" charset="0"/>
              </a:rPr>
              <a:t>		</a:t>
            </a:r>
            <a:r>
              <a:rPr kumimoji="1" lang="en-US" altLang="zh-CN" sz="3200" b="1">
                <a:solidFill>
                  <a:srgbClr val="0000FF"/>
                </a:solidFill>
                <a:latin typeface="Times New Roman" pitchFamily="18" charset="0"/>
              </a:rPr>
              <a:t>inc bx</a:t>
            </a: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队列尾指针增量</a:t>
            </a:r>
          </a:p>
          <a:p>
            <a:pPr marL="342900" indent="-342900" algn="just" defTabSz="895350" fontAlgn="base">
              <a:spcBef>
                <a:spcPct val="20000"/>
              </a:spcBef>
              <a:spcAft>
                <a:spcPct val="0"/>
              </a:spcAft>
              <a:buClr>
                <a:srgbClr val="3333CC"/>
              </a:buClr>
              <a:buSzPct val="60000"/>
              <a:buFont typeface="Wingdings" pitchFamily="2" charset="2"/>
              <a:buNone/>
              <a:tabLst>
                <a:tab pos="1524000" algn="l"/>
                <a:tab pos="3714750" algn="l"/>
              </a:tabLst>
              <a:defRPr/>
            </a:pPr>
            <a:r>
              <a:rPr kumimoji="1" lang="zh-CN" altLang="en-US" sz="3200" b="1">
                <a:solidFill>
                  <a:srgbClr val="3333CC"/>
                </a:solidFill>
                <a:latin typeface="Arial" charset="0"/>
                <a:cs typeface="Arial" charset="0"/>
              </a:rPr>
              <a:t>		</a:t>
            </a:r>
            <a:r>
              <a:rPr kumimoji="1" lang="en-US" altLang="zh-CN" sz="3200" b="1">
                <a:solidFill>
                  <a:srgbClr val="0000FF"/>
                </a:solidFill>
                <a:latin typeface="Times New Roman" pitchFamily="18" charset="0"/>
              </a:rPr>
              <a:t>cmp</a:t>
            </a:r>
            <a:r>
              <a:rPr kumimoji="1" lang="en-US" altLang="zh-CN" sz="3200" b="1">
                <a:solidFill>
                  <a:srgbClr val="0000FF"/>
                </a:solidFill>
                <a:latin typeface="Arial" charset="0"/>
                <a:cs typeface="Arial" charset="0"/>
              </a:rPr>
              <a:t> </a:t>
            </a:r>
            <a:r>
              <a:rPr kumimoji="1" lang="en-US" altLang="zh-CN" sz="3200" b="1">
                <a:solidFill>
                  <a:srgbClr val="0000FF"/>
                </a:solidFill>
                <a:latin typeface="Times New Roman" pitchFamily="18" charset="0"/>
              </a:rPr>
              <a:t>bx,10</a:t>
            </a: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是否指向队列末端？</a:t>
            </a:r>
          </a:p>
          <a:p>
            <a:pPr marL="342900" indent="-342900" algn="just" defTabSz="895350" fontAlgn="base">
              <a:spcBef>
                <a:spcPct val="20000"/>
              </a:spcBef>
              <a:spcAft>
                <a:spcPct val="0"/>
              </a:spcAft>
              <a:buClr>
                <a:srgbClr val="3333CC"/>
              </a:buClr>
              <a:buSzPct val="60000"/>
              <a:buFont typeface="Wingdings" pitchFamily="2" charset="2"/>
              <a:buNone/>
              <a:tabLst>
                <a:tab pos="1524000" algn="l"/>
                <a:tab pos="3714750" algn="l"/>
              </a:tabLst>
              <a:defRPr/>
            </a:pPr>
            <a:r>
              <a:rPr kumimoji="1" lang="zh-CN" altLang="en-US" sz="3200" b="1">
                <a:solidFill>
                  <a:srgbClr val="3333CC"/>
                </a:solidFill>
                <a:latin typeface="Arial" charset="0"/>
                <a:cs typeface="Arial" charset="0"/>
              </a:rPr>
              <a:t>		</a:t>
            </a:r>
            <a:r>
              <a:rPr kumimoji="1" lang="en-US" altLang="zh-CN" sz="3200" b="1">
                <a:solidFill>
                  <a:srgbClr val="3333CC"/>
                </a:solidFill>
                <a:latin typeface="Times New Roman" pitchFamily="18" charset="0"/>
              </a:rPr>
              <a:t>jc kbint1	;</a:t>
            </a:r>
            <a:r>
              <a:rPr kumimoji="1" lang="zh-CN" altLang="en-US" sz="3200" b="1">
                <a:solidFill>
                  <a:srgbClr val="3333CC"/>
                </a:solidFill>
                <a:latin typeface="Times New Roman" pitchFamily="18" charset="0"/>
              </a:rPr>
              <a:t>没有，转移</a:t>
            </a:r>
          </a:p>
          <a:p>
            <a:pPr marL="342900" indent="-342900" algn="just" defTabSz="895350" fontAlgn="base">
              <a:spcBef>
                <a:spcPct val="20000"/>
              </a:spcBef>
              <a:spcAft>
                <a:spcPct val="0"/>
              </a:spcAft>
              <a:buClr>
                <a:srgbClr val="3333CC"/>
              </a:buClr>
              <a:buSzPct val="60000"/>
              <a:buFont typeface="Wingdings" pitchFamily="2" charset="2"/>
              <a:buNone/>
              <a:tabLst>
                <a:tab pos="1524000" algn="l"/>
                <a:tab pos="3714750" algn="l"/>
              </a:tabLst>
              <a:defRPr/>
            </a:pPr>
            <a:r>
              <a:rPr kumimoji="1" lang="zh-CN" altLang="en-US" sz="3200" b="1">
                <a:solidFill>
                  <a:srgbClr val="3333CC"/>
                </a:solidFill>
                <a:latin typeface="Arial" charset="0"/>
                <a:cs typeface="Arial" charset="0"/>
              </a:rPr>
              <a:t>		</a:t>
            </a:r>
            <a:r>
              <a:rPr kumimoji="1" lang="en-US" altLang="zh-CN" sz="3200" b="1">
                <a:solidFill>
                  <a:srgbClr val="0000FF"/>
                </a:solidFill>
                <a:latin typeface="Times New Roman" pitchFamily="18" charset="0"/>
              </a:rPr>
              <a:t>mov</a:t>
            </a:r>
            <a:r>
              <a:rPr kumimoji="1" lang="en-US" altLang="zh-CN" sz="3200" b="1">
                <a:solidFill>
                  <a:srgbClr val="0000FF"/>
                </a:solidFill>
                <a:latin typeface="Arial" charset="0"/>
                <a:cs typeface="Arial" charset="0"/>
              </a:rPr>
              <a:t> </a:t>
            </a:r>
            <a:r>
              <a:rPr kumimoji="1" lang="en-US" altLang="zh-CN" sz="3200" b="1">
                <a:solidFill>
                  <a:srgbClr val="0000FF"/>
                </a:solidFill>
                <a:latin typeface="Times New Roman" pitchFamily="18" charset="0"/>
              </a:rPr>
              <a:t>bx,0</a:t>
            </a:r>
          </a:p>
          <a:p>
            <a:pPr marL="342900" indent="-342900" algn="just" defTabSz="895350" fontAlgn="base">
              <a:spcBef>
                <a:spcPct val="20000"/>
              </a:spcBef>
              <a:spcAft>
                <a:spcPct val="0"/>
              </a:spcAft>
              <a:buClr>
                <a:srgbClr val="3333CC"/>
              </a:buClr>
              <a:buSzPct val="60000"/>
              <a:buFont typeface="Wingdings" pitchFamily="2" charset="2"/>
              <a:buNone/>
              <a:tabLst>
                <a:tab pos="1524000" algn="l"/>
                <a:tab pos="3714750" algn="l"/>
              </a:tabLst>
              <a:defRPr/>
            </a:pP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指针指向队列末端，则</a:t>
            </a:r>
            <a:r>
              <a:rPr kumimoji="1" lang="zh-CN" altLang="en-US" sz="3200" b="1">
                <a:solidFill>
                  <a:srgbClr val="0000FF"/>
                </a:solidFill>
                <a:latin typeface="Times New Roman" pitchFamily="18" charset="0"/>
              </a:rPr>
              <a:t>循环</a:t>
            </a:r>
            <a:r>
              <a:rPr kumimoji="1" lang="zh-CN" altLang="en-US" sz="3200" b="1">
                <a:solidFill>
                  <a:srgbClr val="3333CC"/>
                </a:solidFill>
                <a:latin typeface="Times New Roman" pitchFamily="18" charset="0"/>
              </a:rPr>
              <a:t>，指向始端</a:t>
            </a:r>
          </a:p>
        </p:txBody>
      </p:sp>
      <p:sp>
        <p:nvSpPr>
          <p:cNvPr id="92164" name="Rectangle 4"/>
          <p:cNvSpPr>
            <a:spLocks noChangeArrowheads="1"/>
          </p:cNvSpPr>
          <p:nvPr/>
        </p:nvSpPr>
        <p:spPr bwMode="auto">
          <a:xfrm>
            <a:off x="0" y="6254750"/>
            <a:ext cx="2235200" cy="622300"/>
          </a:xfrm>
          <a:prstGeom prst="rect">
            <a:avLst/>
          </a:prstGeom>
          <a:gradFill rotWithShape="0">
            <a:gsLst>
              <a:gs pos="0">
                <a:srgbClr val="A6ADC0"/>
              </a:gs>
              <a:gs pos="100000">
                <a:srgbClr val="4D5059"/>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例</a:t>
            </a:r>
            <a:r>
              <a:rPr lang="en-US" altLang="zh-CN" sz="3600" b="0" smtClean="0">
                <a:solidFill>
                  <a:srgbClr val="0000FF"/>
                </a:solidFill>
                <a:ea typeface="隶书" panose="02010509060101010101" pitchFamily="49" charset="-122"/>
              </a:rPr>
              <a:t>11.4</a:t>
            </a:r>
          </a:p>
        </p:txBody>
      </p:sp>
      <p:pic>
        <p:nvPicPr>
          <p:cNvPr id="92165" name="Picture 5"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6" name="Picture 6"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Picture 7" descr="KEYBOR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82232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4209939"/>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51907"/>
                                        </p:tgtEl>
                                        <p:attrNameLst>
                                          <p:attrName>style.visibility</p:attrName>
                                        </p:attrNameLst>
                                      </p:cBhvr>
                                      <p:to>
                                        <p:strVal val="visible"/>
                                      </p:to>
                                    </p:set>
                                    <p:animEffect transition="in" filter="blinds(horizontal)">
                                      <p:cBhvr>
                                        <p:cTn id="7" dur="500"/>
                                        <p:tgtEl>
                                          <p:spTgt spid="2519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7" grpId="0" animBg="1" autoUpdateAnimBg="0"/>
    </p:bldLst>
  </p:timing>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3186" name="Rectangle 2"/>
          <p:cNvSpPr>
            <a:spLocks noChangeArrowheads="1"/>
          </p:cNvSpPr>
          <p:nvPr/>
        </p:nvSpPr>
        <p:spPr bwMode="auto">
          <a:xfrm>
            <a:off x="2316163" y="3175"/>
            <a:ext cx="6831012" cy="549275"/>
          </a:xfrm>
          <a:prstGeom prst="rect">
            <a:avLst/>
          </a:prstGeom>
          <a:gradFill rotWithShape="0">
            <a:gsLst>
              <a:gs pos="0">
                <a:srgbClr val="A6ADC0"/>
              </a:gs>
              <a:gs pos="100000">
                <a:srgbClr val="4D5059"/>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中断服务程序：判断缓冲区满否</a:t>
            </a:r>
          </a:p>
        </p:txBody>
      </p:sp>
      <p:sp>
        <p:nvSpPr>
          <p:cNvPr id="252931" name="Rectangle 3"/>
          <p:cNvSpPr>
            <a:spLocks noChangeArrowheads="1"/>
          </p:cNvSpPr>
          <p:nvPr/>
        </p:nvSpPr>
        <p:spPr bwMode="auto">
          <a:xfrm>
            <a:off x="484188" y="550863"/>
            <a:ext cx="8178800" cy="5688012"/>
          </a:xfrm>
          <a:prstGeom prst="rect">
            <a:avLst/>
          </a:prstGeo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ffectLst/>
        </p:spPr>
        <p:txBody>
          <a:bodyPr/>
          <a:lstStyle/>
          <a:p>
            <a:pPr marL="342900" indent="-342900" algn="just" defTabSz="895350" fontAlgn="base">
              <a:spcBef>
                <a:spcPct val="20000"/>
              </a:spcBef>
              <a:spcAft>
                <a:spcPct val="0"/>
              </a:spcAft>
              <a:buClr>
                <a:srgbClr val="3333CC"/>
              </a:buClr>
              <a:buSzPct val="60000"/>
              <a:buFont typeface="Wingdings" pitchFamily="2" charset="2"/>
              <a:buNone/>
              <a:tabLst>
                <a:tab pos="1524000" algn="l"/>
                <a:tab pos="3714750" algn="l"/>
              </a:tabLst>
              <a:defRPr/>
            </a:pPr>
            <a:r>
              <a:rPr kumimoji="1" lang="en-US" altLang="zh-CN" sz="3200" b="1">
                <a:solidFill>
                  <a:srgbClr val="3333CC"/>
                </a:solidFill>
                <a:latin typeface="Times New Roman" pitchFamily="18" charset="0"/>
              </a:rPr>
              <a:t>kbint1:	</a:t>
            </a:r>
            <a:r>
              <a:rPr kumimoji="1" lang="en-US" altLang="zh-CN" sz="3200" b="1">
                <a:solidFill>
                  <a:srgbClr val="0000FF"/>
                </a:solidFill>
                <a:latin typeface="Times New Roman" pitchFamily="18" charset="0"/>
              </a:rPr>
              <a:t>cmp bx,bufptr1</a:t>
            </a:r>
          </a:p>
          <a:p>
            <a:pPr marL="342900" indent="-342900" algn="just" defTabSz="895350" fontAlgn="base">
              <a:spcBef>
                <a:spcPct val="20000"/>
              </a:spcBef>
              <a:spcAft>
                <a:spcPct val="0"/>
              </a:spcAft>
              <a:buClr>
                <a:srgbClr val="3333CC"/>
              </a:buClr>
              <a:buSzPct val="60000"/>
              <a:buFont typeface="Wingdings" pitchFamily="2" charset="2"/>
              <a:buNone/>
              <a:tabLst>
                <a:tab pos="1524000" algn="l"/>
                <a:tab pos="3714750" algn="l"/>
              </a:tabLst>
              <a:defRPr/>
            </a:pPr>
            <a:r>
              <a:rPr kumimoji="1" lang="en-US" altLang="zh-CN" sz="3200" b="1">
                <a:solidFill>
                  <a:srgbClr val="3333CC"/>
                </a:solidFill>
                <a:latin typeface="Arial" charset="0"/>
                <a:cs typeface="Arial" charset="0"/>
              </a:rPr>
              <a:t>		</a:t>
            </a:r>
            <a:r>
              <a:rPr kumimoji="1" lang="en-US" altLang="zh-CN" sz="3200" b="1">
                <a:solidFill>
                  <a:srgbClr val="3333CC"/>
                </a:solidFill>
                <a:latin typeface="Times New Roman" pitchFamily="18" charset="0"/>
              </a:rPr>
              <a:t>jz kbint2 	;</a:t>
            </a:r>
            <a:r>
              <a:rPr kumimoji="1" lang="zh-CN" altLang="en-US" sz="3200" b="1">
                <a:solidFill>
                  <a:srgbClr val="3333CC"/>
                </a:solidFill>
                <a:latin typeface="Times New Roman" pitchFamily="18" charset="0"/>
              </a:rPr>
              <a:t>若队列满，则退出</a:t>
            </a:r>
          </a:p>
          <a:p>
            <a:pPr marL="342900" indent="-342900" algn="just" defTabSz="895350" fontAlgn="base">
              <a:spcBef>
                <a:spcPct val="20000"/>
              </a:spcBef>
              <a:spcAft>
                <a:spcPct val="0"/>
              </a:spcAft>
              <a:buClr>
                <a:srgbClr val="3333CC"/>
              </a:buClr>
              <a:buSzPct val="60000"/>
              <a:buFont typeface="Wingdings" pitchFamily="2" charset="2"/>
              <a:buNone/>
              <a:tabLst>
                <a:tab pos="1524000" algn="l"/>
                <a:tab pos="3714750" algn="l"/>
              </a:tabLst>
              <a:defRPr/>
            </a:pPr>
            <a:r>
              <a:rPr kumimoji="1" lang="zh-CN" altLang="en-US" sz="3200" b="1">
                <a:solidFill>
                  <a:srgbClr val="3333CC"/>
                </a:solidFill>
                <a:latin typeface="Arial" charset="0"/>
                <a:cs typeface="Arial" charset="0"/>
              </a:rPr>
              <a:t>		</a:t>
            </a:r>
            <a:r>
              <a:rPr kumimoji="1" lang="en-US" altLang="zh-CN" sz="3200" b="1">
                <a:solidFill>
                  <a:srgbClr val="0000FF"/>
                </a:solidFill>
                <a:latin typeface="Times New Roman" pitchFamily="18" charset="0"/>
              </a:rPr>
              <a:t>mov bufptr2,bx</a:t>
            </a:r>
          </a:p>
          <a:p>
            <a:pPr marL="342900" indent="-342900" algn="just" defTabSz="895350" fontAlgn="base">
              <a:spcBef>
                <a:spcPct val="20000"/>
              </a:spcBef>
              <a:spcAft>
                <a:spcPct val="0"/>
              </a:spcAft>
              <a:buClr>
                <a:srgbClr val="3333CC"/>
              </a:buClr>
              <a:buSzPct val="60000"/>
              <a:buFont typeface="Wingdings" pitchFamily="2" charset="2"/>
              <a:buNone/>
              <a:tabLst>
                <a:tab pos="1524000" algn="l"/>
                <a:tab pos="3714750" algn="l"/>
              </a:tabLst>
              <a:defRPr/>
            </a:pP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队列不满，设置新的队列尾指针</a:t>
            </a:r>
          </a:p>
        </p:txBody>
      </p:sp>
      <p:sp>
        <p:nvSpPr>
          <p:cNvPr id="93188" name="Rectangle 4"/>
          <p:cNvSpPr>
            <a:spLocks noChangeArrowheads="1"/>
          </p:cNvSpPr>
          <p:nvPr/>
        </p:nvSpPr>
        <p:spPr bwMode="auto">
          <a:xfrm>
            <a:off x="0" y="6254750"/>
            <a:ext cx="2235200" cy="622300"/>
          </a:xfrm>
          <a:prstGeom prst="rect">
            <a:avLst/>
          </a:prstGeom>
          <a:gradFill rotWithShape="0">
            <a:gsLst>
              <a:gs pos="0">
                <a:srgbClr val="A6ADC0"/>
              </a:gs>
              <a:gs pos="100000">
                <a:srgbClr val="4D5059"/>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例</a:t>
            </a:r>
            <a:r>
              <a:rPr lang="en-US" altLang="zh-CN" sz="3600" b="0" smtClean="0">
                <a:solidFill>
                  <a:srgbClr val="0000FF"/>
                </a:solidFill>
                <a:ea typeface="隶书" panose="02010509060101010101" pitchFamily="49" charset="-122"/>
              </a:rPr>
              <a:t>11.4</a:t>
            </a:r>
          </a:p>
        </p:txBody>
      </p:sp>
      <p:pic>
        <p:nvPicPr>
          <p:cNvPr id="93189" name="Picture 5"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90" name="Picture 6"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91" name="Picture 7" descr="KEYBOR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82232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3192" name="Group 8"/>
          <p:cNvGrpSpPr>
            <a:grpSpLocks/>
          </p:cNvGrpSpPr>
          <p:nvPr/>
        </p:nvGrpSpPr>
        <p:grpSpPr bwMode="auto">
          <a:xfrm>
            <a:off x="1003300" y="3898900"/>
            <a:ext cx="2265363" cy="636588"/>
            <a:chOff x="1188" y="1379"/>
            <a:chExt cx="1427" cy="401"/>
          </a:xfrm>
        </p:grpSpPr>
        <p:sp>
          <p:nvSpPr>
            <p:cNvPr id="93225" name="Rectangle 9"/>
            <p:cNvSpPr>
              <a:spLocks noChangeArrowheads="1"/>
            </p:cNvSpPr>
            <p:nvPr/>
          </p:nvSpPr>
          <p:spPr bwMode="auto">
            <a:xfrm>
              <a:off x="1188" y="1379"/>
              <a:ext cx="1069" cy="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FF"/>
                  </a:solidFill>
                  <a:latin typeface="Times New Roman" panose="02020603050405020304" pitchFamily="18" charset="0"/>
                </a:rPr>
                <a:t>bufptr1</a:t>
              </a:r>
            </a:p>
          </p:txBody>
        </p:sp>
        <p:sp>
          <p:nvSpPr>
            <p:cNvPr id="93226" name="Line 10"/>
            <p:cNvSpPr>
              <a:spLocks noChangeShapeType="1"/>
            </p:cNvSpPr>
            <p:nvPr/>
          </p:nvSpPr>
          <p:spPr bwMode="auto">
            <a:xfrm>
              <a:off x="2133" y="1568"/>
              <a:ext cx="482" cy="2"/>
            </a:xfrm>
            <a:prstGeom prst="line">
              <a:avLst/>
            </a:prstGeom>
            <a:noFill/>
            <a:ln w="28575">
              <a:solidFill>
                <a:schemeClr val="hlink"/>
              </a:solidFill>
              <a:round/>
              <a:headEnd type="none" w="sm" len="sm"/>
              <a:tailEnd type="triangl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93193" name="Group 11"/>
          <p:cNvGrpSpPr>
            <a:grpSpLocks/>
          </p:cNvGrpSpPr>
          <p:nvPr/>
        </p:nvGrpSpPr>
        <p:grpSpPr bwMode="auto">
          <a:xfrm>
            <a:off x="955675" y="3514725"/>
            <a:ext cx="2289175" cy="636588"/>
            <a:chOff x="753" y="1426"/>
            <a:chExt cx="1442" cy="401"/>
          </a:xfrm>
        </p:grpSpPr>
        <p:sp>
          <p:nvSpPr>
            <p:cNvPr id="93221" name="Rectangle 12"/>
            <p:cNvSpPr>
              <a:spLocks noChangeArrowheads="1"/>
            </p:cNvSpPr>
            <p:nvPr/>
          </p:nvSpPr>
          <p:spPr bwMode="auto">
            <a:xfrm>
              <a:off x="753" y="1426"/>
              <a:ext cx="1069" cy="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6600"/>
                  </a:solidFill>
                  <a:latin typeface="Times New Roman" panose="02020603050405020304" pitchFamily="18" charset="0"/>
                </a:rPr>
                <a:t>bufptr2</a:t>
              </a:r>
            </a:p>
          </p:txBody>
        </p:sp>
        <p:grpSp>
          <p:nvGrpSpPr>
            <p:cNvPr id="93222" name="Group 13"/>
            <p:cNvGrpSpPr>
              <a:grpSpLocks/>
            </p:cNvGrpSpPr>
            <p:nvPr/>
          </p:nvGrpSpPr>
          <p:grpSpPr bwMode="auto">
            <a:xfrm flipV="1">
              <a:off x="1729" y="1603"/>
              <a:ext cx="466" cy="138"/>
              <a:chOff x="0" y="7"/>
              <a:chExt cx="20000" cy="19969"/>
            </a:xfrm>
          </p:grpSpPr>
          <p:sp>
            <p:nvSpPr>
              <p:cNvPr id="93223" name="Line 14"/>
              <p:cNvSpPr>
                <a:spLocks noChangeShapeType="1"/>
              </p:cNvSpPr>
              <p:nvPr/>
            </p:nvSpPr>
            <p:spPr bwMode="auto">
              <a:xfrm>
                <a:off x="6875" y="4602"/>
                <a:ext cx="13125" cy="228"/>
              </a:xfrm>
              <a:prstGeom prst="line">
                <a:avLst/>
              </a:prstGeom>
              <a:noFill/>
              <a:ln w="28575">
                <a:solidFill>
                  <a:srgbClr val="006600"/>
                </a:solidFill>
                <a:round/>
                <a:headEnd type="none" w="sm" len="sm"/>
                <a:tailEnd type="triangl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3224" name="Freeform 15"/>
              <p:cNvSpPr>
                <a:spLocks/>
              </p:cNvSpPr>
              <p:nvPr/>
            </p:nvSpPr>
            <p:spPr bwMode="auto">
              <a:xfrm>
                <a:off x="0" y="7"/>
                <a:ext cx="6416" cy="19969"/>
              </a:xfrm>
              <a:custGeom>
                <a:avLst/>
                <a:gdLst>
                  <a:gd name="T0" fmla="*/ 0 w 20000"/>
                  <a:gd name="T1" fmla="*/ 19728 h 20000"/>
                  <a:gd name="T2" fmla="*/ 6340 w 20000"/>
                  <a:gd name="T3" fmla="*/ 19728 h 20000"/>
                  <a:gd name="T4" fmla="*/ 6340 w 20000"/>
                  <a:gd name="T5" fmla="*/ 0 h 20000"/>
                  <a:gd name="T6" fmla="*/ 0 60000 65536"/>
                  <a:gd name="T7" fmla="*/ 0 60000 65536"/>
                  <a:gd name="T8" fmla="*/ 0 60000 65536"/>
                  <a:gd name="T9" fmla="*/ 0 w 20000"/>
                  <a:gd name="T10" fmla="*/ 0 h 20000"/>
                  <a:gd name="T11" fmla="*/ 20000 w 20000"/>
                  <a:gd name="T12" fmla="*/ 20000 h 20000"/>
                </a:gdLst>
                <a:ahLst/>
                <a:cxnLst>
                  <a:cxn ang="T6">
                    <a:pos x="T0" y="T1"/>
                  </a:cxn>
                  <a:cxn ang="T7">
                    <a:pos x="T2" y="T3"/>
                  </a:cxn>
                  <a:cxn ang="T8">
                    <a:pos x="T4" y="T5"/>
                  </a:cxn>
                </a:cxnLst>
                <a:rect l="T9" t="T10" r="T11" b="T12"/>
                <a:pathLst>
                  <a:path w="20000" h="20000">
                    <a:moveTo>
                      <a:pt x="0" y="19759"/>
                    </a:moveTo>
                    <a:lnTo>
                      <a:pt x="19762" y="19759"/>
                    </a:lnTo>
                    <a:lnTo>
                      <a:pt x="19762" y="0"/>
                    </a:lnTo>
                  </a:path>
                </a:pathLst>
              </a:custGeom>
              <a:noFill/>
              <a:ln w="28575" cap="flat">
                <a:solidFill>
                  <a:srgbClr val="0066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graphicFrame>
        <p:nvGraphicFramePr>
          <p:cNvPr id="252944" name="Group 16"/>
          <p:cNvGraphicFramePr>
            <a:graphicFrameLocks noGrp="1"/>
          </p:cNvGraphicFramePr>
          <p:nvPr/>
        </p:nvGraphicFramePr>
        <p:xfrm>
          <a:off x="3384550" y="2776538"/>
          <a:ext cx="2663825" cy="3371850"/>
        </p:xfrm>
        <a:graphic>
          <a:graphicData uri="http://schemas.openxmlformats.org/drawingml/2006/table">
            <a:tbl>
              <a:tblPr/>
              <a:tblGrid>
                <a:gridCol w="1868488"/>
                <a:gridCol w="795337"/>
              </a:tblGrid>
              <a:tr h="444500">
                <a:tc>
                  <a:txBody>
                    <a:bodyPr/>
                    <a:lstStyle>
                      <a:lvl1pPr algn="just"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宋体" panose="02010600030101010101" pitchFamily="2" charset="-122"/>
                        </a:defRPr>
                      </a:lvl1pPr>
                      <a:lvl2pPr marL="742950" indent="-285750" algn="just" eaLnBrk="0" hangingPunct="0">
                        <a:spcBef>
                          <a:spcPct val="20000"/>
                        </a:spcBef>
                        <a:buClr>
                          <a:schemeClr val="hlink"/>
                        </a:buClr>
                        <a:buSzPct val="55000"/>
                        <a:buFont typeface="Wingdings" panose="05000000000000000000" pitchFamily="2" charset="2"/>
                        <a:defRPr kumimoji="1" sz="2400" b="1">
                          <a:solidFill>
                            <a:schemeClr val="tx1"/>
                          </a:solidFill>
                          <a:latin typeface="Tahoma" panose="020B0604030504040204" pitchFamily="34" charset="0"/>
                          <a:ea typeface="宋体" panose="02010600030101010101" pitchFamily="2" charset="-122"/>
                        </a:defRPr>
                      </a:lvl2pPr>
                      <a:lvl3pPr marL="1143000" indent="-228600" algn="just" eaLnBrk="0" hangingPunct="0">
                        <a:spcBef>
                          <a:spcPct val="20000"/>
                        </a:spcBef>
                        <a:buClr>
                          <a:schemeClr val="folHlink"/>
                        </a:buClr>
                        <a:buSzPct val="50000"/>
                        <a:buFont typeface="Wingdings" panose="05000000000000000000" pitchFamily="2" charset="2"/>
                        <a:defRPr kumimoji="1" sz="2000" b="1">
                          <a:solidFill>
                            <a:schemeClr val="tx1"/>
                          </a:solidFill>
                          <a:latin typeface="Tahoma" panose="020B0604030504040204" pitchFamily="34" charset="0"/>
                          <a:ea typeface="宋体" panose="02010600030101010101" pitchFamily="2" charset="-122"/>
                        </a:defRPr>
                      </a:lvl3pPr>
                      <a:lvl4pPr marL="1600200" indent="-228600" algn="just" eaLnBrk="0" hangingPunct="0">
                        <a:spcBef>
                          <a:spcPct val="20000"/>
                        </a:spcBef>
                        <a:buClr>
                          <a:schemeClr val="accent2"/>
                        </a:buClr>
                        <a:buSzPct val="5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just" eaLnBrk="0" hangingPunct="0">
                        <a:spcBef>
                          <a:spcPct val="20000"/>
                        </a:spcBef>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2800" b="1" i="0" u="none" strike="noStrike" cap="none" normalizeH="0" baseline="0" smtClean="0">
                          <a:ln>
                            <a:noFill/>
                          </a:ln>
                          <a:solidFill>
                            <a:schemeClr val="hlink"/>
                          </a:solidFill>
                          <a:effectLst/>
                          <a:latin typeface="Times New Roman" panose="02020603050405020304" pitchFamily="18" charset="0"/>
                          <a:ea typeface="宋体" panose="02010600030101010101" pitchFamily="2" charset="-122"/>
                        </a:rPr>
                        <a:t>buffer</a:t>
                      </a:r>
                    </a:p>
                  </a:txBody>
                  <a:tcPr horzOverflow="overflow">
                    <a:lnL>
                      <a:noFill/>
                    </a:lnL>
                    <a:lnR>
                      <a:noFill/>
                    </a:lnR>
                    <a:lnT>
                      <a:noFill/>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just"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宋体" panose="02010600030101010101" pitchFamily="2" charset="-122"/>
                        </a:defRPr>
                      </a:lvl1pPr>
                      <a:lvl2pPr marL="742950" indent="-285750" algn="just" eaLnBrk="0" hangingPunct="0">
                        <a:spcBef>
                          <a:spcPct val="20000"/>
                        </a:spcBef>
                        <a:buClr>
                          <a:schemeClr val="hlink"/>
                        </a:buClr>
                        <a:buSzPct val="55000"/>
                        <a:buFont typeface="Wingdings" panose="05000000000000000000" pitchFamily="2" charset="2"/>
                        <a:defRPr kumimoji="1" sz="2400" b="1">
                          <a:solidFill>
                            <a:schemeClr val="tx1"/>
                          </a:solidFill>
                          <a:latin typeface="Tahoma" panose="020B0604030504040204" pitchFamily="34" charset="0"/>
                          <a:ea typeface="宋体" panose="02010600030101010101" pitchFamily="2" charset="-122"/>
                        </a:defRPr>
                      </a:lvl2pPr>
                      <a:lvl3pPr marL="1143000" indent="-228600" algn="just" eaLnBrk="0" hangingPunct="0">
                        <a:spcBef>
                          <a:spcPct val="20000"/>
                        </a:spcBef>
                        <a:buClr>
                          <a:schemeClr val="folHlink"/>
                        </a:buClr>
                        <a:buSzPct val="50000"/>
                        <a:buFont typeface="Wingdings" panose="05000000000000000000" pitchFamily="2" charset="2"/>
                        <a:defRPr kumimoji="1" sz="2000" b="1">
                          <a:solidFill>
                            <a:schemeClr val="tx1"/>
                          </a:solidFill>
                          <a:latin typeface="Tahoma" panose="020B0604030504040204" pitchFamily="34" charset="0"/>
                          <a:ea typeface="宋体" panose="02010600030101010101" pitchFamily="2" charset="-122"/>
                        </a:defRPr>
                      </a:lvl3pPr>
                      <a:lvl4pPr marL="1600200" indent="-228600" algn="just" eaLnBrk="0" hangingPunct="0">
                        <a:spcBef>
                          <a:spcPct val="20000"/>
                        </a:spcBef>
                        <a:buClr>
                          <a:schemeClr val="accent2"/>
                        </a:buClr>
                        <a:buSzPct val="5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just" eaLnBrk="0" hangingPunct="0">
                        <a:spcBef>
                          <a:spcPct val="20000"/>
                        </a:spcBef>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1" lang="zh-CN" altLang="zh-CN" sz="2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a:noFill/>
                    </a:lnL>
                    <a:lnR>
                      <a:noFill/>
                    </a:lnR>
                    <a:lnT>
                      <a:noFill/>
                    </a:lnT>
                    <a:lnB>
                      <a:noFill/>
                    </a:lnB>
                    <a:lnTlToBr>
                      <a:noFill/>
                    </a:lnTlToBr>
                    <a:lnBlToTr>
                      <a:noFill/>
                    </a:lnBlToTr>
                    <a:noFill/>
                  </a:tcPr>
                </a:tc>
              </a:tr>
              <a:tr h="442913">
                <a:tc>
                  <a:txBody>
                    <a:bodyPr/>
                    <a:lstStyle>
                      <a:lvl1pPr algn="just"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宋体" panose="02010600030101010101" pitchFamily="2" charset="-122"/>
                        </a:defRPr>
                      </a:lvl1pPr>
                      <a:lvl2pPr marL="742950" indent="-285750" algn="just" eaLnBrk="0" hangingPunct="0">
                        <a:spcBef>
                          <a:spcPct val="20000"/>
                        </a:spcBef>
                        <a:buClr>
                          <a:schemeClr val="hlink"/>
                        </a:buClr>
                        <a:buSzPct val="55000"/>
                        <a:buFont typeface="Wingdings" panose="05000000000000000000" pitchFamily="2" charset="2"/>
                        <a:defRPr kumimoji="1" sz="2400" b="1">
                          <a:solidFill>
                            <a:schemeClr val="tx1"/>
                          </a:solidFill>
                          <a:latin typeface="Tahoma" panose="020B0604030504040204" pitchFamily="34" charset="0"/>
                          <a:ea typeface="宋体" panose="02010600030101010101" pitchFamily="2" charset="-122"/>
                        </a:defRPr>
                      </a:lvl2pPr>
                      <a:lvl3pPr marL="1143000" indent="-228600" algn="just" eaLnBrk="0" hangingPunct="0">
                        <a:spcBef>
                          <a:spcPct val="20000"/>
                        </a:spcBef>
                        <a:buClr>
                          <a:schemeClr val="folHlink"/>
                        </a:buClr>
                        <a:buSzPct val="50000"/>
                        <a:buFont typeface="Wingdings" panose="05000000000000000000" pitchFamily="2" charset="2"/>
                        <a:defRPr kumimoji="1" sz="2000" b="1">
                          <a:solidFill>
                            <a:schemeClr val="tx1"/>
                          </a:solidFill>
                          <a:latin typeface="Tahoma" panose="020B0604030504040204" pitchFamily="34" charset="0"/>
                          <a:ea typeface="宋体" panose="02010600030101010101" pitchFamily="2" charset="-122"/>
                        </a:defRPr>
                      </a:lvl3pPr>
                      <a:lvl4pPr marL="1600200" indent="-228600" algn="just" eaLnBrk="0" hangingPunct="0">
                        <a:spcBef>
                          <a:spcPct val="20000"/>
                        </a:spcBef>
                        <a:buClr>
                          <a:schemeClr val="accent2"/>
                        </a:buClr>
                        <a:buSzPct val="5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just" eaLnBrk="0" hangingPunct="0">
                        <a:spcBef>
                          <a:spcPct val="20000"/>
                        </a:spcBef>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bg1"/>
                          </a:solidFill>
                          <a:effectLst/>
                          <a:latin typeface="Tahoma" panose="020B0604030504040204" pitchFamily="34" charset="0"/>
                          <a:ea typeface="宋体" panose="02010600030101010101" pitchFamily="2" charset="-122"/>
                        </a:rPr>
                        <a:t>41H</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006600"/>
                    </a:solidFill>
                  </a:tcPr>
                </a:tc>
                <a:tc>
                  <a:txBody>
                    <a:bodyPr/>
                    <a:lstStyle>
                      <a:lvl1pPr algn="just"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宋体" panose="02010600030101010101" pitchFamily="2" charset="-122"/>
                        </a:defRPr>
                      </a:lvl1pPr>
                      <a:lvl2pPr marL="742950" indent="-285750" algn="just" eaLnBrk="0" hangingPunct="0">
                        <a:spcBef>
                          <a:spcPct val="20000"/>
                        </a:spcBef>
                        <a:buClr>
                          <a:schemeClr val="hlink"/>
                        </a:buClr>
                        <a:buSzPct val="55000"/>
                        <a:buFont typeface="Wingdings" panose="05000000000000000000" pitchFamily="2" charset="2"/>
                        <a:defRPr kumimoji="1" sz="2400" b="1">
                          <a:solidFill>
                            <a:schemeClr val="tx1"/>
                          </a:solidFill>
                          <a:latin typeface="Tahoma" panose="020B0604030504040204" pitchFamily="34" charset="0"/>
                          <a:ea typeface="宋体" panose="02010600030101010101" pitchFamily="2" charset="-122"/>
                        </a:defRPr>
                      </a:lvl2pPr>
                      <a:lvl3pPr marL="1143000" indent="-228600" algn="just" eaLnBrk="0" hangingPunct="0">
                        <a:spcBef>
                          <a:spcPct val="20000"/>
                        </a:spcBef>
                        <a:buClr>
                          <a:schemeClr val="folHlink"/>
                        </a:buClr>
                        <a:buSzPct val="50000"/>
                        <a:buFont typeface="Wingdings" panose="05000000000000000000" pitchFamily="2" charset="2"/>
                        <a:defRPr kumimoji="1" sz="2000" b="1">
                          <a:solidFill>
                            <a:schemeClr val="tx1"/>
                          </a:solidFill>
                          <a:latin typeface="Tahoma" panose="020B0604030504040204" pitchFamily="34" charset="0"/>
                          <a:ea typeface="宋体" panose="02010600030101010101" pitchFamily="2" charset="-122"/>
                        </a:defRPr>
                      </a:lvl3pPr>
                      <a:lvl4pPr marL="1600200" indent="-228600" algn="just" eaLnBrk="0" hangingPunct="0">
                        <a:spcBef>
                          <a:spcPct val="20000"/>
                        </a:spcBef>
                        <a:buClr>
                          <a:schemeClr val="accent2"/>
                        </a:buClr>
                        <a:buSzPct val="5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just" eaLnBrk="0" hangingPunct="0">
                        <a:spcBef>
                          <a:spcPct val="20000"/>
                        </a:spcBef>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0</a:t>
                      </a:r>
                    </a:p>
                  </a:txBody>
                  <a:tcPr horzOverflow="overflow">
                    <a:lnL w="28575" cap="flat" cmpd="sng" algn="ctr">
                      <a:solidFill>
                        <a:schemeClr val="tx1"/>
                      </a:solidFill>
                      <a:prstDash val="solid"/>
                      <a:miter lim="800000"/>
                      <a:headEnd type="none" w="med" len="med"/>
                      <a:tailEnd type="none" w="med" len="med"/>
                    </a:lnL>
                    <a:lnR>
                      <a:noFill/>
                    </a:lnR>
                    <a:lnT>
                      <a:noFill/>
                    </a:lnT>
                    <a:lnB>
                      <a:noFill/>
                    </a:lnB>
                    <a:lnTlToBr>
                      <a:noFill/>
                    </a:lnTlToBr>
                    <a:lnBlToTr>
                      <a:noFill/>
                    </a:lnBlToTr>
                    <a:noFill/>
                  </a:tcPr>
                </a:tc>
              </a:tr>
              <a:tr h="444500">
                <a:tc>
                  <a:txBody>
                    <a:bodyPr/>
                    <a:lstStyle>
                      <a:lvl1pPr algn="just"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宋体" panose="02010600030101010101" pitchFamily="2" charset="-122"/>
                        </a:defRPr>
                      </a:lvl1pPr>
                      <a:lvl2pPr marL="742950" indent="-285750" algn="just" eaLnBrk="0" hangingPunct="0">
                        <a:spcBef>
                          <a:spcPct val="20000"/>
                        </a:spcBef>
                        <a:buClr>
                          <a:schemeClr val="hlink"/>
                        </a:buClr>
                        <a:buSzPct val="55000"/>
                        <a:buFont typeface="Wingdings" panose="05000000000000000000" pitchFamily="2" charset="2"/>
                        <a:defRPr kumimoji="1" sz="2400" b="1">
                          <a:solidFill>
                            <a:schemeClr val="tx1"/>
                          </a:solidFill>
                          <a:latin typeface="Tahoma" panose="020B0604030504040204" pitchFamily="34" charset="0"/>
                          <a:ea typeface="宋体" panose="02010600030101010101" pitchFamily="2" charset="-122"/>
                        </a:defRPr>
                      </a:lvl2pPr>
                      <a:lvl3pPr marL="1143000" indent="-228600" algn="just" eaLnBrk="0" hangingPunct="0">
                        <a:spcBef>
                          <a:spcPct val="20000"/>
                        </a:spcBef>
                        <a:buClr>
                          <a:schemeClr val="folHlink"/>
                        </a:buClr>
                        <a:buSzPct val="50000"/>
                        <a:buFont typeface="Wingdings" panose="05000000000000000000" pitchFamily="2" charset="2"/>
                        <a:defRPr kumimoji="1" sz="2000" b="1">
                          <a:solidFill>
                            <a:schemeClr val="tx1"/>
                          </a:solidFill>
                          <a:latin typeface="Tahoma" panose="020B0604030504040204" pitchFamily="34" charset="0"/>
                          <a:ea typeface="宋体" panose="02010600030101010101" pitchFamily="2" charset="-122"/>
                        </a:defRPr>
                      </a:lvl3pPr>
                      <a:lvl4pPr marL="1600200" indent="-228600" algn="just" eaLnBrk="0" hangingPunct="0">
                        <a:spcBef>
                          <a:spcPct val="20000"/>
                        </a:spcBef>
                        <a:buClr>
                          <a:schemeClr val="accent2"/>
                        </a:buClr>
                        <a:buSzPct val="5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just" eaLnBrk="0" hangingPunct="0">
                        <a:spcBef>
                          <a:spcPct val="20000"/>
                        </a:spcBef>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bg1"/>
                          </a:solidFill>
                          <a:effectLst/>
                          <a:latin typeface="Tahoma" panose="020B0604030504040204" pitchFamily="34" charset="0"/>
                          <a:ea typeface="宋体" panose="02010600030101010101" pitchFamily="2" charset="-122"/>
                        </a:rPr>
                        <a:t>31H</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006600"/>
                    </a:solidFill>
                  </a:tcPr>
                </a:tc>
                <a:tc>
                  <a:txBody>
                    <a:bodyPr/>
                    <a:lstStyle>
                      <a:lvl1pPr algn="just"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宋体" panose="02010600030101010101" pitchFamily="2" charset="-122"/>
                        </a:defRPr>
                      </a:lvl1pPr>
                      <a:lvl2pPr marL="742950" indent="-285750" algn="just" eaLnBrk="0" hangingPunct="0">
                        <a:spcBef>
                          <a:spcPct val="20000"/>
                        </a:spcBef>
                        <a:buClr>
                          <a:schemeClr val="hlink"/>
                        </a:buClr>
                        <a:buSzPct val="55000"/>
                        <a:buFont typeface="Wingdings" panose="05000000000000000000" pitchFamily="2" charset="2"/>
                        <a:defRPr kumimoji="1" sz="2400" b="1">
                          <a:solidFill>
                            <a:schemeClr val="tx1"/>
                          </a:solidFill>
                          <a:latin typeface="Tahoma" panose="020B0604030504040204" pitchFamily="34" charset="0"/>
                          <a:ea typeface="宋体" panose="02010600030101010101" pitchFamily="2" charset="-122"/>
                        </a:defRPr>
                      </a:lvl2pPr>
                      <a:lvl3pPr marL="1143000" indent="-228600" algn="just" eaLnBrk="0" hangingPunct="0">
                        <a:spcBef>
                          <a:spcPct val="20000"/>
                        </a:spcBef>
                        <a:buClr>
                          <a:schemeClr val="folHlink"/>
                        </a:buClr>
                        <a:buSzPct val="50000"/>
                        <a:buFont typeface="Wingdings" panose="05000000000000000000" pitchFamily="2" charset="2"/>
                        <a:defRPr kumimoji="1" sz="2000" b="1">
                          <a:solidFill>
                            <a:schemeClr val="tx1"/>
                          </a:solidFill>
                          <a:latin typeface="Tahoma" panose="020B0604030504040204" pitchFamily="34" charset="0"/>
                          <a:ea typeface="宋体" panose="02010600030101010101" pitchFamily="2" charset="-122"/>
                        </a:defRPr>
                      </a:lvl3pPr>
                      <a:lvl4pPr marL="1600200" indent="-228600" algn="just" eaLnBrk="0" hangingPunct="0">
                        <a:spcBef>
                          <a:spcPct val="20000"/>
                        </a:spcBef>
                        <a:buClr>
                          <a:schemeClr val="accent2"/>
                        </a:buClr>
                        <a:buSzPct val="5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just" eaLnBrk="0" hangingPunct="0">
                        <a:spcBef>
                          <a:spcPct val="20000"/>
                        </a:spcBef>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1</a:t>
                      </a:r>
                    </a:p>
                  </a:txBody>
                  <a:tcPr horzOverflow="overflow">
                    <a:lnL w="28575" cap="flat" cmpd="sng" algn="ctr">
                      <a:solidFill>
                        <a:schemeClr val="tx1"/>
                      </a:solidFill>
                      <a:prstDash val="solid"/>
                      <a:miter lim="800000"/>
                      <a:headEnd type="none" w="med" len="med"/>
                      <a:tailEnd type="none" w="med" len="med"/>
                    </a:lnL>
                    <a:lnR>
                      <a:noFill/>
                    </a:lnR>
                    <a:lnT>
                      <a:noFill/>
                    </a:lnT>
                    <a:lnB>
                      <a:noFill/>
                    </a:lnB>
                    <a:lnTlToBr>
                      <a:noFill/>
                    </a:lnTlToBr>
                    <a:lnBlToTr>
                      <a:noFill/>
                    </a:lnBlToTr>
                    <a:noFill/>
                  </a:tcPr>
                </a:tc>
              </a:tr>
              <a:tr h="442913">
                <a:tc>
                  <a:txBody>
                    <a:bodyPr/>
                    <a:lstStyle>
                      <a:lvl1pPr algn="just"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宋体" panose="02010600030101010101" pitchFamily="2" charset="-122"/>
                        </a:defRPr>
                      </a:lvl1pPr>
                      <a:lvl2pPr marL="742950" indent="-285750" algn="just" eaLnBrk="0" hangingPunct="0">
                        <a:spcBef>
                          <a:spcPct val="20000"/>
                        </a:spcBef>
                        <a:buClr>
                          <a:schemeClr val="hlink"/>
                        </a:buClr>
                        <a:buSzPct val="55000"/>
                        <a:buFont typeface="Wingdings" panose="05000000000000000000" pitchFamily="2" charset="2"/>
                        <a:defRPr kumimoji="1" sz="2400" b="1">
                          <a:solidFill>
                            <a:schemeClr val="tx1"/>
                          </a:solidFill>
                          <a:latin typeface="Tahoma" panose="020B0604030504040204" pitchFamily="34" charset="0"/>
                          <a:ea typeface="宋体" panose="02010600030101010101" pitchFamily="2" charset="-122"/>
                        </a:defRPr>
                      </a:lvl2pPr>
                      <a:lvl3pPr marL="1143000" indent="-228600" algn="just" eaLnBrk="0" hangingPunct="0">
                        <a:spcBef>
                          <a:spcPct val="20000"/>
                        </a:spcBef>
                        <a:buClr>
                          <a:schemeClr val="folHlink"/>
                        </a:buClr>
                        <a:buSzPct val="50000"/>
                        <a:buFont typeface="Wingdings" panose="05000000000000000000" pitchFamily="2" charset="2"/>
                        <a:defRPr kumimoji="1" sz="2000" b="1">
                          <a:solidFill>
                            <a:schemeClr val="tx1"/>
                          </a:solidFill>
                          <a:latin typeface="Tahoma" panose="020B0604030504040204" pitchFamily="34" charset="0"/>
                          <a:ea typeface="宋体" panose="02010600030101010101" pitchFamily="2" charset="-122"/>
                        </a:defRPr>
                      </a:lvl3pPr>
                      <a:lvl4pPr marL="1600200" indent="-228600" algn="just" eaLnBrk="0" hangingPunct="0">
                        <a:spcBef>
                          <a:spcPct val="20000"/>
                        </a:spcBef>
                        <a:buClr>
                          <a:schemeClr val="accent2"/>
                        </a:buClr>
                        <a:buSzPct val="5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just" eaLnBrk="0" hangingPunct="0">
                        <a:spcBef>
                          <a:spcPct val="20000"/>
                        </a:spcBef>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bg1"/>
                          </a:solidFill>
                          <a:effectLst/>
                          <a:latin typeface="Tahoma" panose="020B0604030504040204" pitchFamily="34" charset="0"/>
                          <a:ea typeface="宋体" panose="02010600030101010101" pitchFamily="2" charset="-122"/>
                        </a:rPr>
                        <a:t>32H</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006600"/>
                    </a:solidFill>
                  </a:tcPr>
                </a:tc>
                <a:tc>
                  <a:txBody>
                    <a:bodyPr/>
                    <a:lstStyle>
                      <a:lvl1pPr algn="just"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宋体" panose="02010600030101010101" pitchFamily="2" charset="-122"/>
                        </a:defRPr>
                      </a:lvl1pPr>
                      <a:lvl2pPr marL="742950" indent="-285750" algn="just" eaLnBrk="0" hangingPunct="0">
                        <a:spcBef>
                          <a:spcPct val="20000"/>
                        </a:spcBef>
                        <a:buClr>
                          <a:schemeClr val="hlink"/>
                        </a:buClr>
                        <a:buSzPct val="55000"/>
                        <a:buFont typeface="Wingdings" panose="05000000000000000000" pitchFamily="2" charset="2"/>
                        <a:defRPr kumimoji="1" sz="2400" b="1">
                          <a:solidFill>
                            <a:schemeClr val="tx1"/>
                          </a:solidFill>
                          <a:latin typeface="Tahoma" panose="020B0604030504040204" pitchFamily="34" charset="0"/>
                          <a:ea typeface="宋体" panose="02010600030101010101" pitchFamily="2" charset="-122"/>
                        </a:defRPr>
                      </a:lvl2pPr>
                      <a:lvl3pPr marL="1143000" indent="-228600" algn="just" eaLnBrk="0" hangingPunct="0">
                        <a:spcBef>
                          <a:spcPct val="20000"/>
                        </a:spcBef>
                        <a:buClr>
                          <a:schemeClr val="folHlink"/>
                        </a:buClr>
                        <a:buSzPct val="50000"/>
                        <a:buFont typeface="Wingdings" panose="05000000000000000000" pitchFamily="2" charset="2"/>
                        <a:defRPr kumimoji="1" sz="2000" b="1">
                          <a:solidFill>
                            <a:schemeClr val="tx1"/>
                          </a:solidFill>
                          <a:latin typeface="Tahoma" panose="020B0604030504040204" pitchFamily="34" charset="0"/>
                          <a:ea typeface="宋体" panose="02010600030101010101" pitchFamily="2" charset="-122"/>
                        </a:defRPr>
                      </a:lvl3pPr>
                      <a:lvl4pPr marL="1600200" indent="-228600" algn="just" eaLnBrk="0" hangingPunct="0">
                        <a:spcBef>
                          <a:spcPct val="20000"/>
                        </a:spcBef>
                        <a:buClr>
                          <a:schemeClr val="accent2"/>
                        </a:buClr>
                        <a:buSzPct val="5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just" eaLnBrk="0" hangingPunct="0">
                        <a:spcBef>
                          <a:spcPct val="20000"/>
                        </a:spcBef>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2</a:t>
                      </a:r>
                    </a:p>
                  </a:txBody>
                  <a:tcPr horzOverflow="overflow">
                    <a:lnL w="28575" cap="flat" cmpd="sng" algn="ctr">
                      <a:solidFill>
                        <a:schemeClr val="tx1"/>
                      </a:solidFill>
                      <a:prstDash val="solid"/>
                      <a:miter lim="800000"/>
                      <a:headEnd type="none" w="med" len="med"/>
                      <a:tailEnd type="none" w="med" len="med"/>
                    </a:lnL>
                    <a:lnR>
                      <a:noFill/>
                    </a:lnR>
                    <a:lnT>
                      <a:noFill/>
                    </a:lnT>
                    <a:lnB>
                      <a:noFill/>
                    </a:lnB>
                    <a:lnTlToBr>
                      <a:noFill/>
                    </a:lnTlToBr>
                    <a:lnBlToTr>
                      <a:noFill/>
                    </a:lnBlToTr>
                    <a:noFill/>
                  </a:tcPr>
                </a:tc>
              </a:tr>
              <a:tr h="781050">
                <a:tc>
                  <a:txBody>
                    <a:bodyPr/>
                    <a:lstStyle>
                      <a:lvl1pPr algn="just"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宋体" panose="02010600030101010101" pitchFamily="2" charset="-122"/>
                        </a:defRPr>
                      </a:lvl1pPr>
                      <a:lvl2pPr marL="742950" indent="-285750" algn="just" eaLnBrk="0" hangingPunct="0">
                        <a:spcBef>
                          <a:spcPct val="20000"/>
                        </a:spcBef>
                        <a:buClr>
                          <a:schemeClr val="hlink"/>
                        </a:buClr>
                        <a:buSzPct val="55000"/>
                        <a:buFont typeface="Wingdings" panose="05000000000000000000" pitchFamily="2" charset="2"/>
                        <a:defRPr kumimoji="1" sz="2400" b="1">
                          <a:solidFill>
                            <a:schemeClr val="tx1"/>
                          </a:solidFill>
                          <a:latin typeface="Tahoma" panose="020B0604030504040204" pitchFamily="34" charset="0"/>
                          <a:ea typeface="宋体" panose="02010600030101010101" pitchFamily="2" charset="-122"/>
                        </a:defRPr>
                      </a:lvl2pPr>
                      <a:lvl3pPr marL="1143000" indent="-228600" algn="just" eaLnBrk="0" hangingPunct="0">
                        <a:spcBef>
                          <a:spcPct val="20000"/>
                        </a:spcBef>
                        <a:buClr>
                          <a:schemeClr val="folHlink"/>
                        </a:buClr>
                        <a:buSzPct val="50000"/>
                        <a:buFont typeface="Wingdings" panose="05000000000000000000" pitchFamily="2" charset="2"/>
                        <a:defRPr kumimoji="1" sz="2000" b="1">
                          <a:solidFill>
                            <a:schemeClr val="tx1"/>
                          </a:solidFill>
                          <a:latin typeface="Tahoma" panose="020B0604030504040204" pitchFamily="34" charset="0"/>
                          <a:ea typeface="宋体" panose="02010600030101010101" pitchFamily="2" charset="-122"/>
                        </a:defRPr>
                      </a:lvl3pPr>
                      <a:lvl4pPr marL="1600200" indent="-228600" algn="just" eaLnBrk="0" hangingPunct="0">
                        <a:spcBef>
                          <a:spcPct val="20000"/>
                        </a:spcBef>
                        <a:buClr>
                          <a:schemeClr val="accent2"/>
                        </a:buClr>
                        <a:buSzPct val="5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just" eaLnBrk="0" hangingPunct="0">
                        <a:spcBef>
                          <a:spcPct val="20000"/>
                        </a:spcBef>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1" lang="zh-CN" altLang="zh-CN" sz="2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006600"/>
                    </a:solidFill>
                  </a:tcPr>
                </a:tc>
                <a:tc>
                  <a:txBody>
                    <a:bodyPr/>
                    <a:lstStyle>
                      <a:lvl1pPr algn="just"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宋体" panose="02010600030101010101" pitchFamily="2" charset="-122"/>
                        </a:defRPr>
                      </a:lvl1pPr>
                      <a:lvl2pPr marL="742950" indent="-285750" algn="just" eaLnBrk="0" hangingPunct="0">
                        <a:spcBef>
                          <a:spcPct val="20000"/>
                        </a:spcBef>
                        <a:buClr>
                          <a:schemeClr val="hlink"/>
                        </a:buClr>
                        <a:buSzPct val="55000"/>
                        <a:buFont typeface="Wingdings" panose="05000000000000000000" pitchFamily="2" charset="2"/>
                        <a:defRPr kumimoji="1" sz="2400" b="1">
                          <a:solidFill>
                            <a:schemeClr val="tx1"/>
                          </a:solidFill>
                          <a:latin typeface="Tahoma" panose="020B0604030504040204" pitchFamily="34" charset="0"/>
                          <a:ea typeface="宋体" panose="02010600030101010101" pitchFamily="2" charset="-122"/>
                        </a:defRPr>
                      </a:lvl2pPr>
                      <a:lvl3pPr marL="1143000" indent="-228600" algn="just" eaLnBrk="0" hangingPunct="0">
                        <a:spcBef>
                          <a:spcPct val="20000"/>
                        </a:spcBef>
                        <a:buClr>
                          <a:schemeClr val="folHlink"/>
                        </a:buClr>
                        <a:buSzPct val="50000"/>
                        <a:buFont typeface="Wingdings" panose="05000000000000000000" pitchFamily="2" charset="2"/>
                        <a:defRPr kumimoji="1" sz="2000" b="1">
                          <a:solidFill>
                            <a:schemeClr val="tx1"/>
                          </a:solidFill>
                          <a:latin typeface="Tahoma" panose="020B0604030504040204" pitchFamily="34" charset="0"/>
                          <a:ea typeface="宋体" panose="02010600030101010101" pitchFamily="2" charset="-122"/>
                        </a:defRPr>
                      </a:lvl3pPr>
                      <a:lvl4pPr marL="1600200" indent="-228600" algn="just" eaLnBrk="0" hangingPunct="0">
                        <a:spcBef>
                          <a:spcPct val="20000"/>
                        </a:spcBef>
                        <a:buClr>
                          <a:schemeClr val="accent2"/>
                        </a:buClr>
                        <a:buSzPct val="5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just" eaLnBrk="0" hangingPunct="0">
                        <a:spcBef>
                          <a:spcPct val="20000"/>
                        </a:spcBef>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1" lang="zh-CN" altLang="zh-CN" sz="2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miter lim="800000"/>
                      <a:headEnd type="none" w="med" len="med"/>
                      <a:tailEnd type="none" w="med" len="med"/>
                    </a:lnL>
                    <a:lnR>
                      <a:noFill/>
                    </a:lnR>
                    <a:lnT>
                      <a:noFill/>
                    </a:lnT>
                    <a:lnB>
                      <a:noFill/>
                    </a:lnB>
                    <a:lnTlToBr>
                      <a:noFill/>
                    </a:lnTlToBr>
                    <a:lnBlToTr>
                      <a:noFill/>
                    </a:lnBlToTr>
                    <a:noFill/>
                  </a:tcPr>
                </a:tc>
              </a:tr>
              <a:tr h="444500">
                <a:tc>
                  <a:txBody>
                    <a:bodyPr/>
                    <a:lstStyle>
                      <a:lvl1pPr algn="just"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宋体" panose="02010600030101010101" pitchFamily="2" charset="-122"/>
                        </a:defRPr>
                      </a:lvl1pPr>
                      <a:lvl2pPr marL="742950" indent="-285750" algn="just" eaLnBrk="0" hangingPunct="0">
                        <a:spcBef>
                          <a:spcPct val="20000"/>
                        </a:spcBef>
                        <a:buClr>
                          <a:schemeClr val="hlink"/>
                        </a:buClr>
                        <a:buSzPct val="55000"/>
                        <a:buFont typeface="Wingdings" panose="05000000000000000000" pitchFamily="2" charset="2"/>
                        <a:defRPr kumimoji="1" sz="2400" b="1">
                          <a:solidFill>
                            <a:schemeClr val="tx1"/>
                          </a:solidFill>
                          <a:latin typeface="Tahoma" panose="020B0604030504040204" pitchFamily="34" charset="0"/>
                          <a:ea typeface="宋体" panose="02010600030101010101" pitchFamily="2" charset="-122"/>
                        </a:defRPr>
                      </a:lvl2pPr>
                      <a:lvl3pPr marL="1143000" indent="-228600" algn="just" eaLnBrk="0" hangingPunct="0">
                        <a:spcBef>
                          <a:spcPct val="20000"/>
                        </a:spcBef>
                        <a:buClr>
                          <a:schemeClr val="folHlink"/>
                        </a:buClr>
                        <a:buSzPct val="50000"/>
                        <a:buFont typeface="Wingdings" panose="05000000000000000000" pitchFamily="2" charset="2"/>
                        <a:defRPr kumimoji="1" sz="2000" b="1">
                          <a:solidFill>
                            <a:schemeClr val="tx1"/>
                          </a:solidFill>
                          <a:latin typeface="Tahoma" panose="020B0604030504040204" pitchFamily="34" charset="0"/>
                          <a:ea typeface="宋体" panose="02010600030101010101" pitchFamily="2" charset="-122"/>
                        </a:defRPr>
                      </a:lvl3pPr>
                      <a:lvl4pPr marL="1600200" indent="-228600" algn="just" eaLnBrk="0" hangingPunct="0">
                        <a:spcBef>
                          <a:spcPct val="20000"/>
                        </a:spcBef>
                        <a:buClr>
                          <a:schemeClr val="accent2"/>
                        </a:buClr>
                        <a:buSzPct val="5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just" eaLnBrk="0" hangingPunct="0">
                        <a:spcBef>
                          <a:spcPct val="20000"/>
                        </a:spcBef>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bg1"/>
                          </a:solidFill>
                          <a:effectLst/>
                          <a:latin typeface="Tahoma" panose="020B0604030504040204" pitchFamily="34" charset="0"/>
                          <a:ea typeface="宋体" panose="02010600030101010101" pitchFamily="2" charset="-122"/>
                        </a:rPr>
                        <a:t>39H</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006600"/>
                    </a:solidFill>
                  </a:tcPr>
                </a:tc>
                <a:tc>
                  <a:txBody>
                    <a:bodyPr/>
                    <a:lstStyle>
                      <a:lvl1pPr algn="just"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宋体" panose="02010600030101010101" pitchFamily="2" charset="-122"/>
                        </a:defRPr>
                      </a:lvl1pPr>
                      <a:lvl2pPr marL="742950" indent="-285750" algn="just" eaLnBrk="0" hangingPunct="0">
                        <a:spcBef>
                          <a:spcPct val="20000"/>
                        </a:spcBef>
                        <a:buClr>
                          <a:schemeClr val="hlink"/>
                        </a:buClr>
                        <a:buSzPct val="55000"/>
                        <a:buFont typeface="Wingdings" panose="05000000000000000000" pitchFamily="2" charset="2"/>
                        <a:defRPr kumimoji="1" sz="2400" b="1">
                          <a:solidFill>
                            <a:schemeClr val="tx1"/>
                          </a:solidFill>
                          <a:latin typeface="Tahoma" panose="020B0604030504040204" pitchFamily="34" charset="0"/>
                          <a:ea typeface="宋体" panose="02010600030101010101" pitchFamily="2" charset="-122"/>
                        </a:defRPr>
                      </a:lvl2pPr>
                      <a:lvl3pPr marL="1143000" indent="-228600" algn="just" eaLnBrk="0" hangingPunct="0">
                        <a:spcBef>
                          <a:spcPct val="20000"/>
                        </a:spcBef>
                        <a:buClr>
                          <a:schemeClr val="folHlink"/>
                        </a:buClr>
                        <a:buSzPct val="50000"/>
                        <a:buFont typeface="Wingdings" panose="05000000000000000000" pitchFamily="2" charset="2"/>
                        <a:defRPr kumimoji="1" sz="2000" b="1">
                          <a:solidFill>
                            <a:schemeClr val="tx1"/>
                          </a:solidFill>
                          <a:latin typeface="Tahoma" panose="020B0604030504040204" pitchFamily="34" charset="0"/>
                          <a:ea typeface="宋体" panose="02010600030101010101" pitchFamily="2" charset="-122"/>
                        </a:defRPr>
                      </a:lvl3pPr>
                      <a:lvl4pPr marL="1600200" indent="-228600" algn="just" eaLnBrk="0" hangingPunct="0">
                        <a:spcBef>
                          <a:spcPct val="20000"/>
                        </a:spcBef>
                        <a:buClr>
                          <a:schemeClr val="accent2"/>
                        </a:buClr>
                        <a:buSzPct val="5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just" eaLnBrk="0" hangingPunct="0">
                        <a:spcBef>
                          <a:spcPct val="20000"/>
                        </a:spcBef>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9</a:t>
                      </a:r>
                    </a:p>
                  </a:txBody>
                  <a:tcPr horzOverflow="overflow">
                    <a:lnL w="28575" cap="flat" cmpd="sng" algn="ctr">
                      <a:solidFill>
                        <a:schemeClr val="tx1"/>
                      </a:solidFill>
                      <a:prstDash val="solid"/>
                      <a:miter lim="800000"/>
                      <a:headEnd type="none" w="med" len="med"/>
                      <a:tailEnd type="none" w="med" len="med"/>
                    </a:lnL>
                    <a:lnR>
                      <a:noFill/>
                    </a:lnR>
                    <a:lnT>
                      <a:noFill/>
                    </a:lnT>
                    <a:lnB>
                      <a:noFill/>
                    </a:lnB>
                    <a:lnTlToBr>
                      <a:noFill/>
                    </a:lnTlToBr>
                    <a:lnBlToTr>
                      <a:noFill/>
                    </a:lnBlToTr>
                    <a:noFill/>
                  </a:tcPr>
                </a:tc>
              </a:tr>
            </a:tbl>
          </a:graphicData>
        </a:graphic>
      </p:graphicFrame>
      <p:grpSp>
        <p:nvGrpSpPr>
          <p:cNvPr id="93215" name="Group 47"/>
          <p:cNvGrpSpPr>
            <a:grpSpLocks/>
          </p:cNvGrpSpPr>
          <p:nvPr/>
        </p:nvGrpSpPr>
        <p:grpSpPr bwMode="auto">
          <a:xfrm flipH="1">
            <a:off x="5972175" y="3300413"/>
            <a:ext cx="2265363" cy="636587"/>
            <a:chOff x="0" y="0"/>
            <a:chExt cx="20000" cy="20000"/>
          </a:xfrm>
        </p:grpSpPr>
        <p:sp>
          <p:nvSpPr>
            <p:cNvPr id="93219" name="Rectangle 48"/>
            <p:cNvSpPr>
              <a:spLocks noChangeArrowheads="1"/>
            </p:cNvSpPr>
            <p:nvPr/>
          </p:nvSpPr>
          <p:spPr bwMode="auto">
            <a:xfrm>
              <a:off x="0" y="0"/>
              <a:ext cx="14988" cy="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队列始端</a:t>
              </a:r>
            </a:p>
          </p:txBody>
        </p:sp>
        <p:sp>
          <p:nvSpPr>
            <p:cNvPr id="93220" name="Line 49"/>
            <p:cNvSpPr>
              <a:spLocks noChangeShapeType="1"/>
            </p:cNvSpPr>
            <p:nvPr/>
          </p:nvSpPr>
          <p:spPr bwMode="auto">
            <a:xfrm>
              <a:off x="13245" y="9425"/>
              <a:ext cx="6755" cy="79"/>
            </a:xfrm>
            <a:prstGeom prst="line">
              <a:avLst/>
            </a:prstGeom>
            <a:noFill/>
            <a:ln w="28575">
              <a:solidFill>
                <a:srgbClr val="000000"/>
              </a:solidFill>
              <a:round/>
              <a:headEnd type="none" w="sm" len="sm"/>
              <a:tailEnd type="triangl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93216" name="Group 50"/>
          <p:cNvGrpSpPr>
            <a:grpSpLocks/>
          </p:cNvGrpSpPr>
          <p:nvPr/>
        </p:nvGrpSpPr>
        <p:grpSpPr bwMode="auto">
          <a:xfrm flipH="1">
            <a:off x="5972175" y="5686425"/>
            <a:ext cx="2265363" cy="636588"/>
            <a:chOff x="0" y="0"/>
            <a:chExt cx="20000" cy="20000"/>
          </a:xfrm>
        </p:grpSpPr>
        <p:sp>
          <p:nvSpPr>
            <p:cNvPr id="93217" name="Rectangle 51"/>
            <p:cNvSpPr>
              <a:spLocks noChangeArrowheads="1"/>
            </p:cNvSpPr>
            <p:nvPr/>
          </p:nvSpPr>
          <p:spPr bwMode="auto">
            <a:xfrm>
              <a:off x="0" y="0"/>
              <a:ext cx="14988" cy="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队列末端</a:t>
              </a:r>
            </a:p>
          </p:txBody>
        </p:sp>
        <p:sp>
          <p:nvSpPr>
            <p:cNvPr id="93218" name="Line 52"/>
            <p:cNvSpPr>
              <a:spLocks noChangeShapeType="1"/>
            </p:cNvSpPr>
            <p:nvPr/>
          </p:nvSpPr>
          <p:spPr bwMode="auto">
            <a:xfrm>
              <a:off x="13245" y="9425"/>
              <a:ext cx="6755" cy="79"/>
            </a:xfrm>
            <a:prstGeom prst="line">
              <a:avLst/>
            </a:prstGeom>
            <a:noFill/>
            <a:ln w="28575">
              <a:solidFill>
                <a:srgbClr val="000000"/>
              </a:solidFill>
              <a:round/>
              <a:headEnd type="none" w="sm" len="sm"/>
              <a:tailEnd type="triangl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spTree>
    <p:extLst>
      <p:ext uri="{BB962C8B-B14F-4D97-AF65-F5344CB8AC3E}">
        <p14:creationId xmlns:p14="http://schemas.microsoft.com/office/powerpoint/2010/main" val="2121567552"/>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52931"/>
                                        </p:tgtEl>
                                        <p:attrNameLst>
                                          <p:attrName>style.visibility</p:attrName>
                                        </p:attrNameLst>
                                      </p:cBhvr>
                                      <p:to>
                                        <p:strVal val="visible"/>
                                      </p:to>
                                    </p:set>
                                    <p:animEffect transition="in" filter="blinds(horizontal)">
                                      <p:cBhvr>
                                        <p:cTn id="7" dur="500"/>
                                        <p:tgtEl>
                                          <p:spTgt spid="2529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931" grpId="0" animBg="1" autoUpdateAnimBg="0"/>
    </p:bldLst>
  </p:timing>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4210" name="Rectangle 2"/>
          <p:cNvSpPr>
            <a:spLocks noChangeArrowheads="1"/>
          </p:cNvSpPr>
          <p:nvPr/>
        </p:nvSpPr>
        <p:spPr bwMode="auto">
          <a:xfrm>
            <a:off x="3398838" y="3175"/>
            <a:ext cx="5748337" cy="549275"/>
          </a:xfrm>
          <a:prstGeom prst="rect">
            <a:avLst/>
          </a:prstGeom>
          <a:gradFill rotWithShape="0">
            <a:gsLst>
              <a:gs pos="0">
                <a:srgbClr val="A6ADC0"/>
              </a:gs>
              <a:gs pos="100000">
                <a:srgbClr val="4D5059"/>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中断服务程序：中断返回</a:t>
            </a:r>
          </a:p>
        </p:txBody>
      </p:sp>
      <p:sp>
        <p:nvSpPr>
          <p:cNvPr id="253955" name="Rectangle 3"/>
          <p:cNvSpPr>
            <a:spLocks noChangeArrowheads="1"/>
          </p:cNvSpPr>
          <p:nvPr/>
        </p:nvSpPr>
        <p:spPr bwMode="auto">
          <a:xfrm>
            <a:off x="484188" y="550863"/>
            <a:ext cx="8178800" cy="5688012"/>
          </a:xfrm>
          <a:prstGeom prst="rect">
            <a:avLst/>
          </a:prstGeo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ffectLst/>
        </p:spPr>
        <p:txBody>
          <a:bodyPr/>
          <a:lstStyle/>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a:solidFill>
                  <a:srgbClr val="3333CC"/>
                </a:solidFill>
                <a:latin typeface="Times New Roman" pitchFamily="18" charset="0"/>
              </a:rPr>
              <a:t>kbint2:</a:t>
            </a:r>
            <a:r>
              <a:rPr kumimoji="1" lang="en-US" altLang="zh-CN" sz="3200" b="1">
                <a:solidFill>
                  <a:srgbClr val="3333CC"/>
                </a:solidFill>
                <a:latin typeface="Arial" charset="0"/>
                <a:cs typeface="Arial" charset="0"/>
              </a:rPr>
              <a:t>	</a:t>
            </a:r>
            <a:r>
              <a:rPr kumimoji="1" lang="en-US" altLang="zh-CN" sz="3200" b="1">
                <a:solidFill>
                  <a:srgbClr val="3333CC"/>
                </a:solidFill>
                <a:latin typeface="Times New Roman" pitchFamily="18" charset="0"/>
              </a:rPr>
              <a:t>mov al,20h</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向</a:t>
            </a:r>
            <a:r>
              <a:rPr kumimoji="1" lang="en-US" altLang="zh-CN" sz="3200" b="1">
                <a:solidFill>
                  <a:srgbClr val="3333CC"/>
                </a:solidFill>
                <a:latin typeface="Times New Roman" pitchFamily="18" charset="0"/>
              </a:rPr>
              <a:t>8259A</a:t>
            </a:r>
            <a:r>
              <a:rPr kumimoji="1" lang="zh-CN" altLang="en-US" sz="3200" b="1">
                <a:solidFill>
                  <a:srgbClr val="3333CC"/>
                </a:solidFill>
                <a:latin typeface="Times New Roman" pitchFamily="18" charset="0"/>
              </a:rPr>
              <a:t>发送普通中断结束命令</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zh-CN" altLang="en-US" sz="3200" b="1">
                <a:solidFill>
                  <a:srgbClr val="3333CC"/>
                </a:solidFill>
                <a:latin typeface="Arial" charset="0"/>
                <a:cs typeface="Arial" charset="0"/>
              </a:rPr>
              <a:t>		</a:t>
            </a:r>
            <a:r>
              <a:rPr kumimoji="1" lang="en-US" altLang="zh-CN" sz="3200" b="1">
                <a:solidFill>
                  <a:srgbClr val="3333CC"/>
                </a:solidFill>
                <a:latin typeface="Times New Roman" pitchFamily="18" charset="0"/>
              </a:rPr>
              <a:t>out</a:t>
            </a:r>
            <a:r>
              <a:rPr kumimoji="1" lang="en-US" altLang="zh-CN" sz="3200" b="1">
                <a:solidFill>
                  <a:srgbClr val="3333CC"/>
                </a:solidFill>
                <a:latin typeface="Arial" charset="0"/>
                <a:cs typeface="Arial" charset="0"/>
              </a:rPr>
              <a:t> </a:t>
            </a:r>
            <a:r>
              <a:rPr kumimoji="1" lang="en-US" altLang="zh-CN" sz="3200" b="1">
                <a:solidFill>
                  <a:srgbClr val="3333CC"/>
                </a:solidFill>
                <a:latin typeface="Times New Roman" pitchFamily="18" charset="0"/>
              </a:rPr>
              <a:t>20h,al</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a:solidFill>
                  <a:srgbClr val="3333CC"/>
                </a:solidFill>
                <a:latin typeface="Times New Roman" pitchFamily="18" charset="0"/>
              </a:rPr>
              <a:t>		pop bx	;</a:t>
            </a:r>
            <a:r>
              <a:rPr kumimoji="1" lang="zh-CN" altLang="en-US" sz="3200" b="1">
                <a:solidFill>
                  <a:srgbClr val="3333CC"/>
                </a:solidFill>
                <a:latin typeface="Times New Roman" pitchFamily="18" charset="0"/>
              </a:rPr>
              <a:t>恢复寄存器</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zh-CN" altLang="en-US" sz="3200" b="1">
                <a:solidFill>
                  <a:srgbClr val="3333CC"/>
                </a:solidFill>
                <a:latin typeface="Times New Roman" pitchFamily="18" charset="0"/>
              </a:rPr>
              <a:t>		</a:t>
            </a:r>
            <a:r>
              <a:rPr kumimoji="1" lang="en-US" altLang="zh-CN" sz="3200" b="1">
                <a:solidFill>
                  <a:srgbClr val="3333CC"/>
                </a:solidFill>
                <a:latin typeface="Times New Roman" pitchFamily="18" charset="0"/>
              </a:rPr>
              <a:t>pop ax</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a:solidFill>
                  <a:srgbClr val="3333CC"/>
                </a:solidFill>
                <a:latin typeface="Arial" charset="0"/>
                <a:cs typeface="Arial" charset="0"/>
              </a:rPr>
              <a:t>		</a:t>
            </a:r>
            <a:r>
              <a:rPr kumimoji="1" lang="en-US" altLang="zh-CN" sz="3200" b="1">
                <a:solidFill>
                  <a:srgbClr val="3333CC"/>
                </a:solidFill>
                <a:latin typeface="Times New Roman" pitchFamily="18" charset="0"/>
              </a:rPr>
              <a:t>iret	;</a:t>
            </a:r>
            <a:r>
              <a:rPr kumimoji="1" lang="zh-CN" altLang="en-US" sz="3200" b="1">
                <a:solidFill>
                  <a:srgbClr val="3333CC"/>
                </a:solidFill>
                <a:latin typeface="Times New Roman" pitchFamily="18" charset="0"/>
              </a:rPr>
              <a:t>中断返回</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a:solidFill>
                  <a:srgbClr val="3333CC"/>
                </a:solidFill>
                <a:latin typeface="Times New Roman" pitchFamily="18" charset="0"/>
              </a:rPr>
              <a:t>kbint	endp</a:t>
            </a:r>
          </a:p>
        </p:txBody>
      </p:sp>
      <p:sp>
        <p:nvSpPr>
          <p:cNvPr id="94212" name="Rectangle 4"/>
          <p:cNvSpPr>
            <a:spLocks noChangeArrowheads="1"/>
          </p:cNvSpPr>
          <p:nvPr/>
        </p:nvSpPr>
        <p:spPr bwMode="auto">
          <a:xfrm>
            <a:off x="0" y="6254750"/>
            <a:ext cx="2235200" cy="622300"/>
          </a:xfrm>
          <a:prstGeom prst="rect">
            <a:avLst/>
          </a:prstGeom>
          <a:gradFill rotWithShape="0">
            <a:gsLst>
              <a:gs pos="0">
                <a:srgbClr val="A6ADC0"/>
              </a:gs>
              <a:gs pos="100000">
                <a:srgbClr val="4D5059"/>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例</a:t>
            </a:r>
            <a:r>
              <a:rPr lang="en-US" altLang="zh-CN" sz="3600" b="0" smtClean="0">
                <a:solidFill>
                  <a:srgbClr val="0000FF"/>
                </a:solidFill>
                <a:ea typeface="隶书" panose="02010509060101010101" pitchFamily="49" charset="-122"/>
              </a:rPr>
              <a:t>11.4</a:t>
            </a:r>
          </a:p>
        </p:txBody>
      </p:sp>
      <p:pic>
        <p:nvPicPr>
          <p:cNvPr id="94213" name="Picture 5"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4" name="Picture 6"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Picture 7" descr="KEYBOR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82232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6" name="Picture 8" descr="39">
            <a:hlinkClick r:id="rId5" action="ppaction://program"/>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7589838" y="5297488"/>
            <a:ext cx="8001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3794335"/>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53955"/>
                                        </p:tgtEl>
                                        <p:attrNameLst>
                                          <p:attrName>style.visibility</p:attrName>
                                        </p:attrNameLst>
                                      </p:cBhvr>
                                      <p:to>
                                        <p:strVal val="visible"/>
                                      </p:to>
                                    </p:set>
                                    <p:animEffect transition="in" filter="blinds(horizontal)">
                                      <p:cBhvr>
                                        <p:cTn id="7" dur="500"/>
                                        <p:tgtEl>
                                          <p:spTgt spid="2539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55" grpId="0" animBg="1" autoUpdateAnimBg="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hangingPunct="1"/>
            <a:r>
              <a:rPr lang="en-US" altLang="zh-CN" sz="3600" smtClean="0"/>
              <a:t>1.  LED</a:t>
            </a:r>
            <a:r>
              <a:rPr lang="zh-CN" altLang="en-US" sz="3600" smtClean="0"/>
              <a:t>数码管的工作原理</a:t>
            </a:r>
          </a:p>
        </p:txBody>
      </p:sp>
      <p:sp>
        <p:nvSpPr>
          <p:cNvPr id="97283" name="Rectangle 3"/>
          <p:cNvSpPr>
            <a:spLocks noGrp="1" noChangeArrowheads="1"/>
          </p:cNvSpPr>
          <p:nvPr>
            <p:ph type="body" idx="1"/>
          </p:nvPr>
        </p:nvSpPr>
        <p:spPr>
          <a:xfrm>
            <a:off x="293688" y="1658938"/>
            <a:ext cx="7705725" cy="4419600"/>
          </a:xfrm>
        </p:spPr>
        <p:txBody>
          <a:bodyPr/>
          <a:lstStyle/>
          <a:p>
            <a:pPr eaLnBrk="1" hangingPunct="1"/>
            <a:r>
              <a:rPr lang="zh-CN" altLang="en-US" smtClean="0">
                <a:latin typeface="Times New Roman" panose="02020603050405020304" pitchFamily="18" charset="0"/>
              </a:rPr>
              <a:t>主要部分是</a:t>
            </a:r>
            <a:r>
              <a:rPr lang="en-US" altLang="zh-CN" smtClean="0"/>
              <a:t>7</a:t>
            </a:r>
            <a:r>
              <a:rPr lang="zh-CN" altLang="en-US" smtClean="0">
                <a:latin typeface="Times New Roman" panose="02020603050405020304" pitchFamily="18" charset="0"/>
              </a:rPr>
              <a:t>段发光管</a:t>
            </a:r>
          </a:p>
          <a:p>
            <a:pPr eaLnBrk="1" hangingPunct="1"/>
            <a:r>
              <a:rPr lang="zh-CN" altLang="en-US" smtClean="0">
                <a:latin typeface="Times New Roman" panose="02020603050405020304" pitchFamily="18" charset="0"/>
              </a:rPr>
              <a:t>顺时针分别称为</a:t>
            </a:r>
            <a:r>
              <a:rPr lang="en-US" altLang="zh-CN" smtClean="0"/>
              <a:t>a</a:t>
            </a:r>
            <a:r>
              <a:rPr lang="zh-CN" altLang="en-US" smtClean="0">
                <a:latin typeface="Times New Roman" panose="02020603050405020304" pitchFamily="18" charset="0"/>
              </a:rPr>
              <a:t>、</a:t>
            </a:r>
            <a:r>
              <a:rPr lang="en-US" altLang="zh-CN" smtClean="0"/>
              <a:t>b</a:t>
            </a:r>
            <a:r>
              <a:rPr lang="zh-CN" altLang="en-US" smtClean="0">
                <a:latin typeface="Times New Roman" panose="02020603050405020304" pitchFamily="18" charset="0"/>
              </a:rPr>
              <a:t>、</a:t>
            </a:r>
            <a:r>
              <a:rPr lang="en-US" altLang="zh-CN" smtClean="0"/>
              <a:t>c</a:t>
            </a:r>
            <a:r>
              <a:rPr lang="zh-CN" altLang="en-US" smtClean="0">
                <a:latin typeface="Times New Roman" panose="02020603050405020304" pitchFamily="18" charset="0"/>
              </a:rPr>
              <a:t>、</a:t>
            </a:r>
            <a:r>
              <a:rPr lang="en-US" altLang="zh-CN" smtClean="0"/>
              <a:t>d</a:t>
            </a:r>
            <a:r>
              <a:rPr lang="zh-CN" altLang="en-US" smtClean="0">
                <a:latin typeface="Times New Roman" panose="02020603050405020304" pitchFamily="18" charset="0"/>
              </a:rPr>
              <a:t>、</a:t>
            </a:r>
            <a:r>
              <a:rPr lang="en-US" altLang="zh-CN" smtClean="0"/>
              <a:t>e</a:t>
            </a:r>
            <a:r>
              <a:rPr lang="zh-CN" altLang="en-US" smtClean="0">
                <a:latin typeface="Times New Roman" panose="02020603050405020304" pitchFamily="18" charset="0"/>
              </a:rPr>
              <a:t>、</a:t>
            </a:r>
            <a:r>
              <a:rPr lang="en-US" altLang="zh-CN" smtClean="0"/>
              <a:t>f</a:t>
            </a:r>
            <a:r>
              <a:rPr lang="zh-CN" altLang="en-US" smtClean="0">
                <a:latin typeface="Times New Roman" panose="02020603050405020304" pitchFamily="18" charset="0"/>
              </a:rPr>
              <a:t>、</a:t>
            </a:r>
            <a:r>
              <a:rPr lang="en-US" altLang="zh-CN" smtClean="0"/>
              <a:t>g</a:t>
            </a:r>
            <a:endParaRPr lang="en-US" altLang="zh-CN" smtClean="0">
              <a:latin typeface="Times New Roman" panose="02020603050405020304" pitchFamily="18" charset="0"/>
            </a:endParaRPr>
          </a:p>
          <a:p>
            <a:pPr eaLnBrk="1" hangingPunct="1"/>
            <a:r>
              <a:rPr lang="zh-CN" altLang="en-US" smtClean="0">
                <a:latin typeface="Times New Roman" panose="02020603050405020304" pitchFamily="18" charset="0"/>
              </a:rPr>
              <a:t>有的产品还附带有一个小数点</a:t>
            </a:r>
            <a:r>
              <a:rPr lang="en-US" altLang="zh-CN" smtClean="0"/>
              <a:t>h</a:t>
            </a:r>
          </a:p>
          <a:p>
            <a:pPr eaLnBrk="1" hangingPunct="1"/>
            <a:r>
              <a:rPr lang="zh-CN" altLang="en-US" smtClean="0">
                <a:latin typeface="Times New Roman" panose="02020603050405020304" pitchFamily="18" charset="0"/>
              </a:rPr>
              <a:t>通过</a:t>
            </a:r>
            <a:r>
              <a:rPr lang="en-US" altLang="zh-CN" smtClean="0"/>
              <a:t>7</a:t>
            </a:r>
            <a:r>
              <a:rPr lang="zh-CN" altLang="en-US" smtClean="0">
                <a:latin typeface="Times New Roman" panose="02020603050405020304" pitchFamily="18" charset="0"/>
              </a:rPr>
              <a:t>个发光段的不同组合</a:t>
            </a:r>
          </a:p>
          <a:p>
            <a:pPr lvl="1" eaLnBrk="1" hangingPunct="1"/>
            <a:r>
              <a:rPr lang="zh-CN" altLang="en-US" smtClean="0">
                <a:latin typeface="Times New Roman" panose="02020603050405020304" pitchFamily="18" charset="0"/>
              </a:rPr>
              <a:t>主要显示</a:t>
            </a:r>
            <a:r>
              <a:rPr lang="en-US" altLang="zh-CN" smtClean="0"/>
              <a:t>0</a:t>
            </a:r>
            <a:r>
              <a:rPr lang="zh-CN" altLang="en-US" smtClean="0">
                <a:latin typeface="Times New Roman" panose="02020603050405020304" pitchFamily="18" charset="0"/>
              </a:rPr>
              <a:t>～</a:t>
            </a:r>
            <a:r>
              <a:rPr lang="en-US" altLang="zh-CN" smtClean="0"/>
              <a:t>9</a:t>
            </a:r>
          </a:p>
          <a:p>
            <a:pPr lvl="1" eaLnBrk="1" hangingPunct="1"/>
            <a:r>
              <a:rPr lang="zh-CN" altLang="en-US" smtClean="0"/>
              <a:t>也可显示</a:t>
            </a:r>
            <a:r>
              <a:rPr lang="en-US" altLang="zh-CN" smtClean="0"/>
              <a:t>A</a:t>
            </a:r>
            <a:r>
              <a:rPr lang="zh-CN" altLang="en-US" smtClean="0">
                <a:latin typeface="Times New Roman" panose="02020603050405020304" pitchFamily="18" charset="0"/>
              </a:rPr>
              <a:t>～</a:t>
            </a:r>
            <a:r>
              <a:rPr lang="en-US" altLang="zh-CN" smtClean="0"/>
              <a:t>F</a:t>
            </a:r>
            <a:r>
              <a:rPr lang="zh-CN" altLang="en-US" smtClean="0"/>
              <a:t>（</a:t>
            </a:r>
            <a:r>
              <a:rPr lang="en-US" altLang="zh-CN" smtClean="0"/>
              <a:t>16</a:t>
            </a:r>
            <a:r>
              <a:rPr lang="zh-CN" altLang="en-US" smtClean="0">
                <a:latin typeface="Times New Roman" panose="02020603050405020304" pitchFamily="18" charset="0"/>
              </a:rPr>
              <a:t>进制数）</a:t>
            </a:r>
          </a:p>
          <a:p>
            <a:pPr lvl="1" eaLnBrk="1" hangingPunct="1"/>
            <a:r>
              <a:rPr lang="zh-CN" altLang="en-US" smtClean="0">
                <a:latin typeface="Times New Roman" panose="02020603050405020304" pitchFamily="18" charset="0"/>
              </a:rPr>
              <a:t>还可显示个别特殊字符：－、</a:t>
            </a:r>
            <a:r>
              <a:rPr lang="en-US" altLang="zh-CN" smtClean="0"/>
              <a:t>P </a:t>
            </a:r>
          </a:p>
        </p:txBody>
      </p:sp>
      <p:pic>
        <p:nvPicPr>
          <p:cNvPr id="97284" name="Picture 4"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5" name="Picture 5"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6" name="Picture 6" descr="3"/>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781925" y="288925"/>
            <a:ext cx="8937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7287" name="Group 7"/>
          <p:cNvGrpSpPr>
            <a:grpSpLocks/>
          </p:cNvGrpSpPr>
          <p:nvPr/>
        </p:nvGrpSpPr>
        <p:grpSpPr bwMode="auto">
          <a:xfrm>
            <a:off x="6699250" y="3227388"/>
            <a:ext cx="1766888" cy="2741612"/>
            <a:chOff x="1213" y="1005"/>
            <a:chExt cx="1657" cy="2855"/>
          </a:xfrm>
        </p:grpSpPr>
        <p:sp>
          <p:nvSpPr>
            <p:cNvPr id="97288" name="Rectangle 8"/>
            <p:cNvSpPr>
              <a:spLocks noChangeArrowheads="1"/>
            </p:cNvSpPr>
            <p:nvPr/>
          </p:nvSpPr>
          <p:spPr bwMode="auto">
            <a:xfrm>
              <a:off x="2293" y="3510"/>
              <a:ext cx="504"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h</a:t>
              </a:r>
            </a:p>
          </p:txBody>
        </p:sp>
        <p:sp>
          <p:nvSpPr>
            <p:cNvPr id="97289" name="Rectangle 9"/>
            <p:cNvSpPr>
              <a:spLocks noChangeArrowheads="1"/>
            </p:cNvSpPr>
            <p:nvPr/>
          </p:nvSpPr>
          <p:spPr bwMode="auto">
            <a:xfrm>
              <a:off x="1789" y="1912"/>
              <a:ext cx="505"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g</a:t>
              </a:r>
            </a:p>
          </p:txBody>
        </p:sp>
        <p:sp>
          <p:nvSpPr>
            <p:cNvPr id="97290" name="Rectangle 10"/>
            <p:cNvSpPr>
              <a:spLocks noChangeArrowheads="1"/>
            </p:cNvSpPr>
            <p:nvPr/>
          </p:nvSpPr>
          <p:spPr bwMode="auto">
            <a:xfrm>
              <a:off x="1213" y="1743"/>
              <a:ext cx="505" cy="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f</a:t>
              </a:r>
            </a:p>
          </p:txBody>
        </p:sp>
        <p:sp>
          <p:nvSpPr>
            <p:cNvPr id="97291" name="Rectangle 11"/>
            <p:cNvSpPr>
              <a:spLocks noChangeArrowheads="1"/>
            </p:cNvSpPr>
            <p:nvPr/>
          </p:nvSpPr>
          <p:spPr bwMode="auto">
            <a:xfrm>
              <a:off x="1237" y="2650"/>
              <a:ext cx="506" cy="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e</a:t>
              </a:r>
            </a:p>
          </p:txBody>
        </p:sp>
        <p:sp>
          <p:nvSpPr>
            <p:cNvPr id="97292" name="Rectangle 12"/>
            <p:cNvSpPr>
              <a:spLocks noChangeArrowheads="1"/>
            </p:cNvSpPr>
            <p:nvPr/>
          </p:nvSpPr>
          <p:spPr bwMode="auto">
            <a:xfrm>
              <a:off x="1789" y="3391"/>
              <a:ext cx="505"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d</a:t>
              </a:r>
            </a:p>
          </p:txBody>
        </p:sp>
        <p:sp>
          <p:nvSpPr>
            <p:cNvPr id="97293" name="Rectangle 13"/>
            <p:cNvSpPr>
              <a:spLocks noChangeArrowheads="1"/>
            </p:cNvSpPr>
            <p:nvPr/>
          </p:nvSpPr>
          <p:spPr bwMode="auto">
            <a:xfrm>
              <a:off x="2340" y="2627"/>
              <a:ext cx="506"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c</a:t>
              </a:r>
            </a:p>
          </p:txBody>
        </p:sp>
        <p:sp>
          <p:nvSpPr>
            <p:cNvPr id="97294" name="Rectangle 14"/>
            <p:cNvSpPr>
              <a:spLocks noChangeArrowheads="1"/>
            </p:cNvSpPr>
            <p:nvPr/>
          </p:nvSpPr>
          <p:spPr bwMode="auto">
            <a:xfrm>
              <a:off x="2364" y="1745"/>
              <a:ext cx="506"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b</a:t>
              </a:r>
            </a:p>
          </p:txBody>
        </p:sp>
        <p:sp>
          <p:nvSpPr>
            <p:cNvPr id="97295" name="Rectangle 15"/>
            <p:cNvSpPr>
              <a:spLocks noChangeArrowheads="1"/>
            </p:cNvSpPr>
            <p:nvPr/>
          </p:nvSpPr>
          <p:spPr bwMode="auto">
            <a:xfrm>
              <a:off x="1789" y="1005"/>
              <a:ext cx="505"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a</a:t>
              </a:r>
            </a:p>
          </p:txBody>
        </p:sp>
        <p:sp>
          <p:nvSpPr>
            <p:cNvPr id="97296" name="Oval 16"/>
            <p:cNvSpPr>
              <a:spLocks noChangeArrowheads="1"/>
            </p:cNvSpPr>
            <p:nvPr/>
          </p:nvSpPr>
          <p:spPr bwMode="auto">
            <a:xfrm>
              <a:off x="2408" y="3364"/>
              <a:ext cx="163" cy="136"/>
            </a:xfrm>
            <a:prstGeom prst="ellipse">
              <a:avLst/>
            </a:prstGeom>
            <a:solidFill>
              <a:srgbClr val="66FFFF"/>
            </a:solidFill>
            <a:ln w="6350">
              <a:solidFill>
                <a:srgbClr val="006600"/>
              </a:solidFill>
              <a:round/>
              <a:headEnd/>
              <a:tailEnd/>
            </a:ln>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grpSp>
          <p:nvGrpSpPr>
            <p:cNvPr id="97297" name="Group 17"/>
            <p:cNvGrpSpPr>
              <a:grpSpLocks/>
            </p:cNvGrpSpPr>
            <p:nvPr/>
          </p:nvGrpSpPr>
          <p:grpSpPr bwMode="auto">
            <a:xfrm>
              <a:off x="1594" y="1331"/>
              <a:ext cx="844" cy="2075"/>
              <a:chOff x="0" y="0"/>
              <a:chExt cx="20002" cy="20001"/>
            </a:xfrm>
          </p:grpSpPr>
          <p:sp>
            <p:nvSpPr>
              <p:cNvPr id="97299" name="Rectangle 18"/>
              <p:cNvSpPr>
                <a:spLocks noChangeArrowheads="1"/>
              </p:cNvSpPr>
              <p:nvPr/>
            </p:nvSpPr>
            <p:spPr bwMode="auto">
              <a:xfrm>
                <a:off x="0" y="2345"/>
                <a:ext cx="3740" cy="5906"/>
              </a:xfrm>
              <a:prstGeom prst="rect">
                <a:avLst/>
              </a:prstGeom>
              <a:solidFill>
                <a:srgbClr val="66FFFF"/>
              </a:solidFill>
              <a:ln w="6350">
                <a:solidFill>
                  <a:srgbClr val="006600"/>
                </a:solidFill>
                <a:miter lim="800000"/>
                <a:headEnd/>
                <a:tailEnd/>
              </a:ln>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97300" name="Rectangle 19"/>
              <p:cNvSpPr>
                <a:spLocks noChangeArrowheads="1"/>
              </p:cNvSpPr>
              <p:nvPr/>
            </p:nvSpPr>
            <p:spPr bwMode="auto">
              <a:xfrm>
                <a:off x="16244" y="2345"/>
                <a:ext cx="3758" cy="5906"/>
              </a:xfrm>
              <a:prstGeom prst="rect">
                <a:avLst/>
              </a:prstGeom>
              <a:solidFill>
                <a:srgbClr val="66FFFF"/>
              </a:solidFill>
              <a:ln w="6350">
                <a:solidFill>
                  <a:srgbClr val="006600"/>
                </a:solidFill>
                <a:miter lim="800000"/>
                <a:headEnd/>
                <a:tailEnd/>
              </a:ln>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97301" name="Rectangle 20"/>
              <p:cNvSpPr>
                <a:spLocks noChangeArrowheads="1"/>
              </p:cNvSpPr>
              <p:nvPr/>
            </p:nvSpPr>
            <p:spPr bwMode="auto">
              <a:xfrm>
                <a:off x="4914" y="0"/>
                <a:ext cx="10156" cy="2207"/>
              </a:xfrm>
              <a:prstGeom prst="rect">
                <a:avLst/>
              </a:prstGeom>
              <a:solidFill>
                <a:srgbClr val="66FFFF"/>
              </a:solidFill>
              <a:ln w="6350">
                <a:solidFill>
                  <a:srgbClr val="006600"/>
                </a:solidFill>
                <a:miter lim="800000"/>
                <a:headEnd/>
                <a:tailEnd/>
              </a:ln>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grpSp>
            <p:nvGrpSpPr>
              <p:cNvPr id="97302" name="Group 21"/>
              <p:cNvGrpSpPr>
                <a:grpSpLocks/>
              </p:cNvGrpSpPr>
              <p:nvPr/>
            </p:nvGrpSpPr>
            <p:grpSpPr bwMode="auto">
              <a:xfrm>
                <a:off x="0" y="8910"/>
                <a:ext cx="20002" cy="8253"/>
                <a:chOff x="0" y="0"/>
                <a:chExt cx="20002" cy="20000"/>
              </a:xfrm>
            </p:grpSpPr>
            <p:sp>
              <p:nvSpPr>
                <p:cNvPr id="97304" name="Rectangle 22"/>
                <p:cNvSpPr>
                  <a:spLocks noChangeArrowheads="1"/>
                </p:cNvSpPr>
                <p:nvPr/>
              </p:nvSpPr>
              <p:spPr bwMode="auto">
                <a:xfrm>
                  <a:off x="0" y="5690"/>
                  <a:ext cx="3740" cy="14310"/>
                </a:xfrm>
                <a:prstGeom prst="rect">
                  <a:avLst/>
                </a:prstGeom>
                <a:solidFill>
                  <a:srgbClr val="66FFFF"/>
                </a:solidFill>
                <a:ln w="6350">
                  <a:solidFill>
                    <a:srgbClr val="006600"/>
                  </a:solidFill>
                  <a:miter lim="800000"/>
                  <a:headEnd/>
                  <a:tailEnd/>
                </a:ln>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97305" name="Rectangle 23"/>
                <p:cNvSpPr>
                  <a:spLocks noChangeArrowheads="1"/>
                </p:cNvSpPr>
                <p:nvPr/>
              </p:nvSpPr>
              <p:spPr bwMode="auto">
                <a:xfrm>
                  <a:off x="16244" y="5690"/>
                  <a:ext cx="3758" cy="14310"/>
                </a:xfrm>
                <a:prstGeom prst="rect">
                  <a:avLst/>
                </a:prstGeom>
                <a:solidFill>
                  <a:srgbClr val="66FFFF"/>
                </a:solidFill>
                <a:ln w="6350">
                  <a:solidFill>
                    <a:srgbClr val="006600"/>
                  </a:solidFill>
                  <a:miter lim="800000"/>
                  <a:headEnd/>
                  <a:tailEnd/>
                </a:ln>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97306" name="Rectangle 24"/>
                <p:cNvSpPr>
                  <a:spLocks noChangeArrowheads="1"/>
                </p:cNvSpPr>
                <p:nvPr/>
              </p:nvSpPr>
              <p:spPr bwMode="auto">
                <a:xfrm>
                  <a:off x="4914" y="0"/>
                  <a:ext cx="10156" cy="5353"/>
                </a:xfrm>
                <a:prstGeom prst="rect">
                  <a:avLst/>
                </a:prstGeom>
                <a:solidFill>
                  <a:srgbClr val="66FFFF"/>
                </a:solidFill>
                <a:ln w="6350">
                  <a:solidFill>
                    <a:srgbClr val="006600"/>
                  </a:solidFill>
                  <a:miter lim="800000"/>
                  <a:headEnd/>
                  <a:tailEnd/>
                </a:ln>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grpSp>
          <p:sp>
            <p:nvSpPr>
              <p:cNvPr id="97303" name="Rectangle 25"/>
              <p:cNvSpPr>
                <a:spLocks noChangeArrowheads="1"/>
              </p:cNvSpPr>
              <p:nvPr/>
            </p:nvSpPr>
            <p:spPr bwMode="auto">
              <a:xfrm>
                <a:off x="4914" y="17792"/>
                <a:ext cx="10156" cy="2209"/>
              </a:xfrm>
              <a:prstGeom prst="rect">
                <a:avLst/>
              </a:prstGeom>
              <a:solidFill>
                <a:srgbClr val="66FFFF"/>
              </a:solidFill>
              <a:ln w="6350">
                <a:solidFill>
                  <a:srgbClr val="006600"/>
                </a:solidFill>
                <a:miter lim="800000"/>
                <a:headEnd/>
                <a:tailEnd/>
              </a:ln>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grpSp>
        <p:sp>
          <p:nvSpPr>
            <p:cNvPr id="97298" name="Rectangle 26"/>
            <p:cNvSpPr>
              <a:spLocks noChangeArrowheads="1"/>
            </p:cNvSpPr>
            <p:nvPr/>
          </p:nvSpPr>
          <p:spPr bwMode="auto">
            <a:xfrm>
              <a:off x="1314" y="1022"/>
              <a:ext cx="1436" cy="2814"/>
            </a:xfrm>
            <a:prstGeom prst="rect">
              <a:avLst/>
            </a:prstGeom>
            <a:noFill/>
            <a:ln w="6350">
              <a:solidFill>
                <a:srgbClr val="00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grpSp>
    </p:spTree>
    <p:extLst>
      <p:ext uri="{BB962C8B-B14F-4D97-AF65-F5344CB8AC3E}">
        <p14:creationId xmlns:p14="http://schemas.microsoft.com/office/powerpoint/2010/main" val="3205905098"/>
      </p:ext>
    </p:extLst>
  </p:cSld>
  <p:clrMapOvr>
    <a:masterClrMapping/>
  </p:clrMapOvr>
  <p:transition spd="slow">
    <p:random/>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r>
              <a:rPr lang="en-US" altLang="zh-CN" sz="3600" smtClean="0"/>
              <a:t>LED</a:t>
            </a:r>
            <a:r>
              <a:rPr lang="zh-CN" altLang="en-US" sz="3600" smtClean="0"/>
              <a:t>数码管的结构</a:t>
            </a:r>
          </a:p>
        </p:txBody>
      </p:sp>
      <p:sp>
        <p:nvSpPr>
          <p:cNvPr id="98307" name="Rectangle 3"/>
          <p:cNvSpPr>
            <a:spLocks noGrp="1" noChangeArrowheads="1"/>
          </p:cNvSpPr>
          <p:nvPr>
            <p:ph type="body" idx="1"/>
          </p:nvPr>
        </p:nvSpPr>
        <p:spPr>
          <a:xfrm>
            <a:off x="1943100" y="1704975"/>
            <a:ext cx="1839913" cy="641350"/>
          </a:xfrm>
          <a:solidFill>
            <a:srgbClr val="66FFFF"/>
          </a:solidFill>
          <a:ln>
            <a:solidFill>
              <a:srgbClr val="006600"/>
            </a:solidFill>
            <a:miter lim="800000"/>
            <a:headEnd/>
            <a:tailEnd/>
          </a:ln>
        </p:spPr>
        <p:txBody>
          <a:bodyPr/>
          <a:lstStyle/>
          <a:p>
            <a:pPr algn="ctr" eaLnBrk="1" hangingPunct="1">
              <a:buFont typeface="Wingdings" panose="05000000000000000000" pitchFamily="2" charset="2"/>
              <a:buNone/>
            </a:pPr>
            <a:r>
              <a:rPr lang="zh-CN" altLang="en-US" smtClean="0">
                <a:solidFill>
                  <a:srgbClr val="A50021"/>
                </a:solidFill>
              </a:rPr>
              <a:t>共阳极</a:t>
            </a:r>
          </a:p>
        </p:txBody>
      </p:sp>
      <p:pic>
        <p:nvPicPr>
          <p:cNvPr id="98308" name="Picture 4"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09" name="Picture 5"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0" name="Picture 6" descr="3"/>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781925" y="288925"/>
            <a:ext cx="8937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8311" name="Group 7"/>
          <p:cNvGrpSpPr>
            <a:grpSpLocks/>
          </p:cNvGrpSpPr>
          <p:nvPr/>
        </p:nvGrpSpPr>
        <p:grpSpPr bwMode="auto">
          <a:xfrm>
            <a:off x="1254125" y="2536825"/>
            <a:ext cx="2919413" cy="3421063"/>
            <a:chOff x="790" y="1613"/>
            <a:chExt cx="1839" cy="2155"/>
          </a:xfrm>
        </p:grpSpPr>
        <p:sp>
          <p:nvSpPr>
            <p:cNvPr id="98389" name="Rectangle 8"/>
            <p:cNvSpPr>
              <a:spLocks noChangeArrowheads="1"/>
            </p:cNvSpPr>
            <p:nvPr/>
          </p:nvSpPr>
          <p:spPr bwMode="auto">
            <a:xfrm>
              <a:off x="793" y="2246"/>
              <a:ext cx="439"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阳极</a:t>
              </a:r>
            </a:p>
          </p:txBody>
        </p:sp>
        <p:sp>
          <p:nvSpPr>
            <p:cNvPr id="98390" name="Rectangle 9"/>
            <p:cNvSpPr>
              <a:spLocks noChangeArrowheads="1"/>
            </p:cNvSpPr>
            <p:nvPr/>
          </p:nvSpPr>
          <p:spPr bwMode="auto">
            <a:xfrm>
              <a:off x="790" y="2759"/>
              <a:ext cx="442"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+5V</a:t>
              </a:r>
            </a:p>
          </p:txBody>
        </p:sp>
        <p:grpSp>
          <p:nvGrpSpPr>
            <p:cNvPr id="98391" name="Group 10"/>
            <p:cNvGrpSpPr>
              <a:grpSpLocks/>
            </p:cNvGrpSpPr>
            <p:nvPr/>
          </p:nvGrpSpPr>
          <p:grpSpPr bwMode="auto">
            <a:xfrm>
              <a:off x="1079" y="1613"/>
              <a:ext cx="1550" cy="2155"/>
              <a:chOff x="1079" y="1613"/>
              <a:chExt cx="1550" cy="2155"/>
            </a:xfrm>
          </p:grpSpPr>
          <p:sp>
            <p:nvSpPr>
              <p:cNvPr id="98393" name="Rectangle 11"/>
              <p:cNvSpPr>
                <a:spLocks noChangeArrowheads="1"/>
              </p:cNvSpPr>
              <p:nvPr/>
            </p:nvSpPr>
            <p:spPr bwMode="auto">
              <a:xfrm>
                <a:off x="2309" y="1670"/>
                <a:ext cx="320" cy="2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eaLnBrk="0" fontAlgn="base" hangingPunct="0">
                  <a:spcBef>
                    <a:spcPts val="150"/>
                  </a:spcBef>
                  <a:spcAft>
                    <a:spcPct val="0"/>
                  </a:spcAft>
                  <a:buClrTx/>
                  <a:buSzTx/>
                  <a:buFontTx/>
                  <a:buNone/>
                </a:pPr>
                <a:r>
                  <a:rPr kumimoji="0" lang="en-US" altLang="zh-CN" sz="2400" smtClean="0">
                    <a:solidFill>
                      <a:srgbClr val="000000"/>
                    </a:solidFill>
                    <a:latin typeface="Times New Roman" panose="02020603050405020304" pitchFamily="18" charset="0"/>
                  </a:rPr>
                  <a:t>a</a:t>
                </a:r>
              </a:p>
              <a:p>
                <a:pPr algn="l" eaLnBrk="0" fontAlgn="base" hangingPunct="0">
                  <a:spcBef>
                    <a:spcPts val="150"/>
                  </a:spcBef>
                  <a:spcAft>
                    <a:spcPct val="0"/>
                  </a:spcAft>
                  <a:buClrTx/>
                  <a:buSzTx/>
                  <a:buFontTx/>
                  <a:buNone/>
                </a:pPr>
                <a:r>
                  <a:rPr kumimoji="0" lang="en-US" altLang="zh-CN" sz="2400" smtClean="0">
                    <a:solidFill>
                      <a:srgbClr val="000000"/>
                    </a:solidFill>
                    <a:latin typeface="Times New Roman" panose="02020603050405020304" pitchFamily="18" charset="0"/>
                  </a:rPr>
                  <a:t>b</a:t>
                </a:r>
              </a:p>
              <a:p>
                <a:pPr algn="l" eaLnBrk="0" fontAlgn="base" hangingPunct="0">
                  <a:spcBef>
                    <a:spcPts val="150"/>
                  </a:spcBef>
                  <a:spcAft>
                    <a:spcPct val="0"/>
                  </a:spcAft>
                  <a:buClrTx/>
                  <a:buSzTx/>
                  <a:buFontTx/>
                  <a:buNone/>
                </a:pPr>
                <a:r>
                  <a:rPr kumimoji="0" lang="en-US" altLang="zh-CN" sz="2400" smtClean="0">
                    <a:solidFill>
                      <a:srgbClr val="000000"/>
                    </a:solidFill>
                    <a:latin typeface="Times New Roman" panose="02020603050405020304" pitchFamily="18" charset="0"/>
                  </a:rPr>
                  <a:t>c</a:t>
                </a:r>
              </a:p>
              <a:p>
                <a:pPr algn="l" eaLnBrk="0" fontAlgn="base" hangingPunct="0">
                  <a:spcBef>
                    <a:spcPts val="150"/>
                  </a:spcBef>
                  <a:spcAft>
                    <a:spcPct val="0"/>
                  </a:spcAft>
                  <a:buClrTx/>
                  <a:buSzTx/>
                  <a:buFontTx/>
                  <a:buNone/>
                </a:pPr>
                <a:r>
                  <a:rPr kumimoji="0" lang="en-US" altLang="zh-CN" sz="2400" smtClean="0">
                    <a:solidFill>
                      <a:srgbClr val="000000"/>
                    </a:solidFill>
                    <a:latin typeface="Times New Roman" panose="02020603050405020304" pitchFamily="18" charset="0"/>
                  </a:rPr>
                  <a:t>d</a:t>
                </a:r>
              </a:p>
              <a:p>
                <a:pPr algn="l" eaLnBrk="0" fontAlgn="base" hangingPunct="0">
                  <a:spcBef>
                    <a:spcPts val="150"/>
                  </a:spcBef>
                  <a:spcAft>
                    <a:spcPct val="0"/>
                  </a:spcAft>
                  <a:buClrTx/>
                  <a:buSzTx/>
                  <a:buFontTx/>
                  <a:buNone/>
                </a:pPr>
                <a:r>
                  <a:rPr kumimoji="0" lang="en-US" altLang="zh-CN" sz="2400" smtClean="0">
                    <a:solidFill>
                      <a:srgbClr val="000000"/>
                    </a:solidFill>
                    <a:latin typeface="Times New Roman" panose="02020603050405020304" pitchFamily="18" charset="0"/>
                  </a:rPr>
                  <a:t>e</a:t>
                </a:r>
              </a:p>
              <a:p>
                <a:pPr algn="l" eaLnBrk="0" fontAlgn="base" hangingPunct="0">
                  <a:spcBef>
                    <a:spcPts val="150"/>
                  </a:spcBef>
                  <a:spcAft>
                    <a:spcPct val="0"/>
                  </a:spcAft>
                  <a:buClrTx/>
                  <a:buSzTx/>
                  <a:buFontTx/>
                  <a:buNone/>
                </a:pPr>
                <a:r>
                  <a:rPr kumimoji="0" lang="en-US" altLang="zh-CN" sz="2400" smtClean="0">
                    <a:solidFill>
                      <a:srgbClr val="000000"/>
                    </a:solidFill>
                    <a:latin typeface="Times New Roman" panose="02020603050405020304" pitchFamily="18" charset="0"/>
                  </a:rPr>
                  <a:t>f</a:t>
                </a:r>
              </a:p>
              <a:p>
                <a:pPr algn="l" eaLnBrk="0" fontAlgn="base" hangingPunct="0">
                  <a:spcBef>
                    <a:spcPts val="150"/>
                  </a:spcBef>
                  <a:spcAft>
                    <a:spcPct val="0"/>
                  </a:spcAft>
                  <a:buClrTx/>
                  <a:buSzTx/>
                  <a:buFontTx/>
                  <a:buNone/>
                </a:pPr>
                <a:r>
                  <a:rPr kumimoji="0" lang="en-US" altLang="zh-CN" sz="2400" smtClean="0">
                    <a:solidFill>
                      <a:srgbClr val="000000"/>
                    </a:solidFill>
                    <a:latin typeface="Times New Roman" panose="02020603050405020304" pitchFamily="18" charset="0"/>
                  </a:rPr>
                  <a:t>g</a:t>
                </a:r>
              </a:p>
              <a:p>
                <a:pPr algn="l" eaLnBrk="0" fontAlgn="base" hangingPunct="0">
                  <a:spcBef>
                    <a:spcPts val="150"/>
                  </a:spcBef>
                  <a:spcAft>
                    <a:spcPct val="0"/>
                  </a:spcAft>
                  <a:buClrTx/>
                  <a:buSzTx/>
                  <a:buFontTx/>
                  <a:buNone/>
                </a:pPr>
                <a:r>
                  <a:rPr kumimoji="0" lang="en-US" altLang="zh-CN" sz="2400" smtClean="0">
                    <a:solidFill>
                      <a:srgbClr val="000000"/>
                    </a:solidFill>
                    <a:latin typeface="Times New Roman" panose="02020603050405020304" pitchFamily="18" charset="0"/>
                  </a:rPr>
                  <a:t>h</a:t>
                </a:r>
              </a:p>
            </p:txBody>
          </p:sp>
          <p:grpSp>
            <p:nvGrpSpPr>
              <p:cNvPr id="98394" name="Group 12"/>
              <p:cNvGrpSpPr>
                <a:grpSpLocks/>
              </p:cNvGrpSpPr>
              <p:nvPr/>
            </p:nvGrpSpPr>
            <p:grpSpPr bwMode="auto">
              <a:xfrm>
                <a:off x="1079" y="1613"/>
                <a:ext cx="1200" cy="2084"/>
                <a:chOff x="-1" y="0"/>
                <a:chExt cx="20002" cy="20000"/>
              </a:xfrm>
            </p:grpSpPr>
            <p:sp>
              <p:nvSpPr>
                <p:cNvPr id="98395" name="Rectangle 13"/>
                <p:cNvSpPr>
                  <a:spLocks noChangeArrowheads="1"/>
                </p:cNvSpPr>
                <p:nvPr/>
              </p:nvSpPr>
              <p:spPr bwMode="auto">
                <a:xfrm>
                  <a:off x="4100" y="0"/>
                  <a:ext cx="11867" cy="20000"/>
                </a:xfrm>
                <a:prstGeom prst="rect">
                  <a:avLst/>
                </a:prstGeom>
                <a:noFill/>
                <a:ln w="6350">
                  <a:solidFill>
                    <a:srgbClr val="00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98396" name="Line 14"/>
                <p:cNvSpPr>
                  <a:spLocks noChangeShapeType="1"/>
                </p:cNvSpPr>
                <p:nvPr/>
              </p:nvSpPr>
              <p:spPr bwMode="auto">
                <a:xfrm>
                  <a:off x="12724" y="588"/>
                  <a:ext cx="19" cy="2251"/>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nvGrpSpPr>
                <p:cNvPr id="98397" name="Group 15"/>
                <p:cNvGrpSpPr>
                  <a:grpSpLocks/>
                </p:cNvGrpSpPr>
                <p:nvPr/>
              </p:nvGrpSpPr>
              <p:grpSpPr bwMode="auto">
                <a:xfrm>
                  <a:off x="9369" y="656"/>
                  <a:ext cx="3309" cy="2036"/>
                  <a:chOff x="0" y="0"/>
                  <a:chExt cx="20000" cy="20000"/>
                </a:xfrm>
              </p:grpSpPr>
              <p:sp>
                <p:nvSpPr>
                  <p:cNvPr id="98461" name="Line 16"/>
                  <p:cNvSpPr>
                    <a:spLocks noChangeShapeType="1"/>
                  </p:cNvSpPr>
                  <p:nvPr/>
                </p:nvSpPr>
                <p:spPr bwMode="auto">
                  <a:xfrm>
                    <a:off x="0" y="0"/>
                    <a:ext cx="20000" cy="10236"/>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8462" name="Line 17"/>
                  <p:cNvSpPr>
                    <a:spLocks noChangeShapeType="1"/>
                  </p:cNvSpPr>
                  <p:nvPr/>
                </p:nvSpPr>
                <p:spPr bwMode="auto">
                  <a:xfrm flipV="1">
                    <a:off x="0" y="9666"/>
                    <a:ext cx="20000" cy="10236"/>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8463" name="Line 18"/>
                  <p:cNvSpPr>
                    <a:spLocks noChangeShapeType="1"/>
                  </p:cNvSpPr>
                  <p:nvPr/>
                </p:nvSpPr>
                <p:spPr bwMode="auto">
                  <a:xfrm>
                    <a:off x="0" y="0"/>
                    <a:ext cx="85" cy="20000"/>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sp>
              <p:nvSpPr>
                <p:cNvPr id="98398" name="Line 19"/>
                <p:cNvSpPr>
                  <a:spLocks noChangeShapeType="1"/>
                </p:cNvSpPr>
                <p:nvPr/>
              </p:nvSpPr>
              <p:spPr bwMode="auto">
                <a:xfrm>
                  <a:off x="12724" y="2964"/>
                  <a:ext cx="19" cy="2251"/>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nvGrpSpPr>
                <p:cNvPr id="98399" name="Group 20"/>
                <p:cNvGrpSpPr>
                  <a:grpSpLocks/>
                </p:cNvGrpSpPr>
                <p:nvPr/>
              </p:nvGrpSpPr>
              <p:grpSpPr bwMode="auto">
                <a:xfrm>
                  <a:off x="9369" y="3032"/>
                  <a:ext cx="3309" cy="2037"/>
                  <a:chOff x="0" y="0"/>
                  <a:chExt cx="20000" cy="20000"/>
                </a:xfrm>
              </p:grpSpPr>
              <p:sp>
                <p:nvSpPr>
                  <p:cNvPr id="98458" name="Line 21"/>
                  <p:cNvSpPr>
                    <a:spLocks noChangeShapeType="1"/>
                  </p:cNvSpPr>
                  <p:nvPr/>
                </p:nvSpPr>
                <p:spPr bwMode="auto">
                  <a:xfrm>
                    <a:off x="0" y="0"/>
                    <a:ext cx="20000" cy="10211"/>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8459" name="Line 22"/>
                  <p:cNvSpPr>
                    <a:spLocks noChangeShapeType="1"/>
                  </p:cNvSpPr>
                  <p:nvPr/>
                </p:nvSpPr>
                <p:spPr bwMode="auto">
                  <a:xfrm flipV="1">
                    <a:off x="0" y="9661"/>
                    <a:ext cx="20000" cy="10211"/>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8460" name="Line 23"/>
                  <p:cNvSpPr>
                    <a:spLocks noChangeShapeType="1"/>
                  </p:cNvSpPr>
                  <p:nvPr/>
                </p:nvSpPr>
                <p:spPr bwMode="auto">
                  <a:xfrm>
                    <a:off x="0" y="0"/>
                    <a:ext cx="85" cy="20000"/>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sp>
              <p:nvSpPr>
                <p:cNvPr id="98400" name="Line 24"/>
                <p:cNvSpPr>
                  <a:spLocks noChangeShapeType="1"/>
                </p:cNvSpPr>
                <p:nvPr/>
              </p:nvSpPr>
              <p:spPr bwMode="auto">
                <a:xfrm>
                  <a:off x="12724" y="5339"/>
                  <a:ext cx="19" cy="2252"/>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nvGrpSpPr>
                <p:cNvPr id="98401" name="Group 25"/>
                <p:cNvGrpSpPr>
                  <a:grpSpLocks/>
                </p:cNvGrpSpPr>
                <p:nvPr/>
              </p:nvGrpSpPr>
              <p:grpSpPr bwMode="auto">
                <a:xfrm>
                  <a:off x="9369" y="5409"/>
                  <a:ext cx="3309" cy="2035"/>
                  <a:chOff x="0" y="0"/>
                  <a:chExt cx="20000" cy="19999"/>
                </a:xfrm>
              </p:grpSpPr>
              <p:sp>
                <p:nvSpPr>
                  <p:cNvPr id="98455" name="Line 26"/>
                  <p:cNvSpPr>
                    <a:spLocks noChangeShapeType="1"/>
                  </p:cNvSpPr>
                  <p:nvPr/>
                </p:nvSpPr>
                <p:spPr bwMode="auto">
                  <a:xfrm>
                    <a:off x="0" y="0"/>
                    <a:ext cx="20000" cy="10211"/>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8456" name="Line 27"/>
                  <p:cNvSpPr>
                    <a:spLocks noChangeShapeType="1"/>
                  </p:cNvSpPr>
                  <p:nvPr/>
                </p:nvSpPr>
                <p:spPr bwMode="auto">
                  <a:xfrm flipV="1">
                    <a:off x="0" y="9661"/>
                    <a:ext cx="20000" cy="10230"/>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8457" name="Line 28"/>
                  <p:cNvSpPr>
                    <a:spLocks noChangeShapeType="1"/>
                  </p:cNvSpPr>
                  <p:nvPr/>
                </p:nvSpPr>
                <p:spPr bwMode="auto">
                  <a:xfrm>
                    <a:off x="0" y="0"/>
                    <a:ext cx="85" cy="19999"/>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sp>
              <p:nvSpPr>
                <p:cNvPr id="98402" name="Line 29"/>
                <p:cNvSpPr>
                  <a:spLocks noChangeShapeType="1"/>
                </p:cNvSpPr>
                <p:nvPr/>
              </p:nvSpPr>
              <p:spPr bwMode="auto">
                <a:xfrm>
                  <a:off x="12724" y="7715"/>
                  <a:ext cx="19" cy="2251"/>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nvGrpSpPr>
                <p:cNvPr id="98403" name="Group 30"/>
                <p:cNvGrpSpPr>
                  <a:grpSpLocks/>
                </p:cNvGrpSpPr>
                <p:nvPr/>
              </p:nvGrpSpPr>
              <p:grpSpPr bwMode="auto">
                <a:xfrm>
                  <a:off x="9369" y="7783"/>
                  <a:ext cx="3309" cy="2037"/>
                  <a:chOff x="0" y="0"/>
                  <a:chExt cx="20000" cy="20001"/>
                </a:xfrm>
              </p:grpSpPr>
              <p:sp>
                <p:nvSpPr>
                  <p:cNvPr id="98452" name="Line 31"/>
                  <p:cNvSpPr>
                    <a:spLocks noChangeShapeType="1"/>
                  </p:cNvSpPr>
                  <p:nvPr/>
                </p:nvSpPr>
                <p:spPr bwMode="auto">
                  <a:xfrm>
                    <a:off x="0" y="0"/>
                    <a:ext cx="20000" cy="10231"/>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8453" name="Line 32"/>
                  <p:cNvSpPr>
                    <a:spLocks noChangeShapeType="1"/>
                  </p:cNvSpPr>
                  <p:nvPr/>
                </p:nvSpPr>
                <p:spPr bwMode="auto">
                  <a:xfrm flipV="1">
                    <a:off x="0" y="9662"/>
                    <a:ext cx="20000" cy="10221"/>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8454" name="Line 33"/>
                  <p:cNvSpPr>
                    <a:spLocks noChangeShapeType="1"/>
                  </p:cNvSpPr>
                  <p:nvPr/>
                </p:nvSpPr>
                <p:spPr bwMode="auto">
                  <a:xfrm>
                    <a:off x="0" y="0"/>
                    <a:ext cx="85" cy="20001"/>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sp>
              <p:nvSpPr>
                <p:cNvPr id="98404" name="Line 34"/>
                <p:cNvSpPr>
                  <a:spLocks noChangeShapeType="1"/>
                </p:cNvSpPr>
                <p:nvPr/>
              </p:nvSpPr>
              <p:spPr bwMode="auto">
                <a:xfrm>
                  <a:off x="12724" y="10092"/>
                  <a:ext cx="19" cy="2249"/>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nvGrpSpPr>
                <p:cNvPr id="98405" name="Group 35"/>
                <p:cNvGrpSpPr>
                  <a:grpSpLocks/>
                </p:cNvGrpSpPr>
                <p:nvPr/>
              </p:nvGrpSpPr>
              <p:grpSpPr bwMode="auto">
                <a:xfrm>
                  <a:off x="9369" y="10158"/>
                  <a:ext cx="3309" cy="2037"/>
                  <a:chOff x="0" y="0"/>
                  <a:chExt cx="20000" cy="20000"/>
                </a:xfrm>
              </p:grpSpPr>
              <p:sp>
                <p:nvSpPr>
                  <p:cNvPr id="98449" name="Line 36"/>
                  <p:cNvSpPr>
                    <a:spLocks noChangeShapeType="1"/>
                  </p:cNvSpPr>
                  <p:nvPr/>
                </p:nvSpPr>
                <p:spPr bwMode="auto">
                  <a:xfrm>
                    <a:off x="0" y="0"/>
                    <a:ext cx="20000" cy="10221"/>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8450" name="Line 37"/>
                  <p:cNvSpPr>
                    <a:spLocks noChangeShapeType="1"/>
                  </p:cNvSpPr>
                  <p:nvPr/>
                </p:nvSpPr>
                <p:spPr bwMode="auto">
                  <a:xfrm flipV="1">
                    <a:off x="0" y="9671"/>
                    <a:ext cx="20000" cy="10221"/>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8451" name="Line 38"/>
                  <p:cNvSpPr>
                    <a:spLocks noChangeShapeType="1"/>
                  </p:cNvSpPr>
                  <p:nvPr/>
                </p:nvSpPr>
                <p:spPr bwMode="auto">
                  <a:xfrm>
                    <a:off x="0" y="0"/>
                    <a:ext cx="85" cy="20000"/>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sp>
              <p:nvSpPr>
                <p:cNvPr id="98406" name="Line 39"/>
                <p:cNvSpPr>
                  <a:spLocks noChangeShapeType="1"/>
                </p:cNvSpPr>
                <p:nvPr/>
              </p:nvSpPr>
              <p:spPr bwMode="auto">
                <a:xfrm>
                  <a:off x="12724" y="12465"/>
                  <a:ext cx="19" cy="2254"/>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nvGrpSpPr>
                <p:cNvPr id="98407" name="Group 40"/>
                <p:cNvGrpSpPr>
                  <a:grpSpLocks/>
                </p:cNvGrpSpPr>
                <p:nvPr/>
              </p:nvGrpSpPr>
              <p:grpSpPr bwMode="auto">
                <a:xfrm>
                  <a:off x="9369" y="12535"/>
                  <a:ext cx="3309" cy="2037"/>
                  <a:chOff x="0" y="0"/>
                  <a:chExt cx="20000" cy="20001"/>
                </a:xfrm>
              </p:grpSpPr>
              <p:sp>
                <p:nvSpPr>
                  <p:cNvPr id="98446" name="Line 41"/>
                  <p:cNvSpPr>
                    <a:spLocks noChangeShapeType="1"/>
                  </p:cNvSpPr>
                  <p:nvPr/>
                </p:nvSpPr>
                <p:spPr bwMode="auto">
                  <a:xfrm>
                    <a:off x="0" y="0"/>
                    <a:ext cx="20000" cy="10221"/>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8447" name="Line 42"/>
                  <p:cNvSpPr>
                    <a:spLocks noChangeShapeType="1"/>
                  </p:cNvSpPr>
                  <p:nvPr/>
                </p:nvSpPr>
                <p:spPr bwMode="auto">
                  <a:xfrm flipV="1">
                    <a:off x="0" y="9661"/>
                    <a:ext cx="20000" cy="10212"/>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8448" name="Line 43"/>
                  <p:cNvSpPr>
                    <a:spLocks noChangeShapeType="1"/>
                  </p:cNvSpPr>
                  <p:nvPr/>
                </p:nvSpPr>
                <p:spPr bwMode="auto">
                  <a:xfrm>
                    <a:off x="0" y="0"/>
                    <a:ext cx="85" cy="20001"/>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sp>
              <p:nvSpPr>
                <p:cNvPr id="98408" name="Line 44"/>
                <p:cNvSpPr>
                  <a:spLocks noChangeShapeType="1"/>
                </p:cNvSpPr>
                <p:nvPr/>
              </p:nvSpPr>
              <p:spPr bwMode="auto">
                <a:xfrm>
                  <a:off x="12724" y="14843"/>
                  <a:ext cx="19" cy="2249"/>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nvGrpSpPr>
                <p:cNvPr id="98409" name="Group 45"/>
                <p:cNvGrpSpPr>
                  <a:grpSpLocks/>
                </p:cNvGrpSpPr>
                <p:nvPr/>
              </p:nvGrpSpPr>
              <p:grpSpPr bwMode="auto">
                <a:xfrm>
                  <a:off x="9369" y="14911"/>
                  <a:ext cx="3309" cy="2035"/>
                  <a:chOff x="0" y="0"/>
                  <a:chExt cx="20000" cy="20000"/>
                </a:xfrm>
              </p:grpSpPr>
              <p:sp>
                <p:nvSpPr>
                  <p:cNvPr id="98443" name="Line 46"/>
                  <p:cNvSpPr>
                    <a:spLocks noChangeShapeType="1"/>
                  </p:cNvSpPr>
                  <p:nvPr/>
                </p:nvSpPr>
                <p:spPr bwMode="auto">
                  <a:xfrm>
                    <a:off x="0" y="0"/>
                    <a:ext cx="20000" cy="10221"/>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8444" name="Line 47"/>
                  <p:cNvSpPr>
                    <a:spLocks noChangeShapeType="1"/>
                  </p:cNvSpPr>
                  <p:nvPr/>
                </p:nvSpPr>
                <p:spPr bwMode="auto">
                  <a:xfrm flipV="1">
                    <a:off x="0" y="9671"/>
                    <a:ext cx="20000" cy="10221"/>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8445" name="Line 48"/>
                  <p:cNvSpPr>
                    <a:spLocks noChangeShapeType="1"/>
                  </p:cNvSpPr>
                  <p:nvPr/>
                </p:nvSpPr>
                <p:spPr bwMode="auto">
                  <a:xfrm>
                    <a:off x="0" y="0"/>
                    <a:ext cx="85" cy="20000"/>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98410" name="Group 49"/>
                <p:cNvGrpSpPr>
                  <a:grpSpLocks/>
                </p:cNvGrpSpPr>
                <p:nvPr/>
              </p:nvGrpSpPr>
              <p:grpSpPr bwMode="auto">
                <a:xfrm>
                  <a:off x="12560" y="1741"/>
                  <a:ext cx="7441" cy="16642"/>
                  <a:chOff x="3" y="0"/>
                  <a:chExt cx="19997" cy="19416"/>
                </a:xfrm>
              </p:grpSpPr>
              <p:sp>
                <p:nvSpPr>
                  <p:cNvPr id="98435" name="Line 50"/>
                  <p:cNvSpPr>
                    <a:spLocks noChangeShapeType="1"/>
                  </p:cNvSpPr>
                  <p:nvPr/>
                </p:nvSpPr>
                <p:spPr bwMode="auto">
                  <a:xfrm flipH="1">
                    <a:off x="3" y="0"/>
                    <a:ext cx="19997" cy="14"/>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8436" name="Line 51"/>
                  <p:cNvSpPr>
                    <a:spLocks noChangeShapeType="1"/>
                  </p:cNvSpPr>
                  <p:nvPr/>
                </p:nvSpPr>
                <p:spPr bwMode="auto">
                  <a:xfrm flipH="1">
                    <a:off x="3" y="2773"/>
                    <a:ext cx="19997" cy="14"/>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8437" name="Line 52"/>
                  <p:cNvSpPr>
                    <a:spLocks noChangeShapeType="1"/>
                  </p:cNvSpPr>
                  <p:nvPr/>
                </p:nvSpPr>
                <p:spPr bwMode="auto">
                  <a:xfrm flipH="1">
                    <a:off x="3" y="5543"/>
                    <a:ext cx="19997" cy="15"/>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8438" name="Line 53"/>
                  <p:cNvSpPr>
                    <a:spLocks noChangeShapeType="1"/>
                  </p:cNvSpPr>
                  <p:nvPr/>
                </p:nvSpPr>
                <p:spPr bwMode="auto">
                  <a:xfrm flipH="1">
                    <a:off x="3" y="8316"/>
                    <a:ext cx="19997" cy="14"/>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8439" name="Line 54"/>
                  <p:cNvSpPr>
                    <a:spLocks noChangeShapeType="1"/>
                  </p:cNvSpPr>
                  <p:nvPr/>
                </p:nvSpPr>
                <p:spPr bwMode="auto">
                  <a:xfrm flipH="1">
                    <a:off x="3" y="11088"/>
                    <a:ext cx="19997" cy="13"/>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8440" name="Line 55"/>
                  <p:cNvSpPr>
                    <a:spLocks noChangeShapeType="1"/>
                  </p:cNvSpPr>
                  <p:nvPr/>
                </p:nvSpPr>
                <p:spPr bwMode="auto">
                  <a:xfrm flipH="1">
                    <a:off x="3" y="13859"/>
                    <a:ext cx="19997" cy="14"/>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8441" name="Line 56"/>
                  <p:cNvSpPr>
                    <a:spLocks noChangeShapeType="1"/>
                  </p:cNvSpPr>
                  <p:nvPr/>
                </p:nvSpPr>
                <p:spPr bwMode="auto">
                  <a:xfrm flipH="1">
                    <a:off x="3" y="16631"/>
                    <a:ext cx="19997" cy="14"/>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8442" name="Line 57"/>
                  <p:cNvSpPr>
                    <a:spLocks noChangeShapeType="1"/>
                  </p:cNvSpPr>
                  <p:nvPr/>
                </p:nvSpPr>
                <p:spPr bwMode="auto">
                  <a:xfrm flipH="1">
                    <a:off x="3" y="19403"/>
                    <a:ext cx="19997" cy="13"/>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sp>
              <p:nvSpPr>
                <p:cNvPr id="98411" name="Line 58"/>
                <p:cNvSpPr>
                  <a:spLocks noChangeShapeType="1"/>
                </p:cNvSpPr>
                <p:nvPr/>
              </p:nvSpPr>
              <p:spPr bwMode="auto">
                <a:xfrm>
                  <a:off x="12724" y="17218"/>
                  <a:ext cx="20" cy="2252"/>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nvGrpSpPr>
                <p:cNvPr id="98412" name="Group 59"/>
                <p:cNvGrpSpPr>
                  <a:grpSpLocks/>
                </p:cNvGrpSpPr>
                <p:nvPr/>
              </p:nvGrpSpPr>
              <p:grpSpPr bwMode="auto">
                <a:xfrm>
                  <a:off x="9369" y="17286"/>
                  <a:ext cx="3309" cy="2037"/>
                  <a:chOff x="0" y="0"/>
                  <a:chExt cx="20000" cy="20000"/>
                </a:xfrm>
              </p:grpSpPr>
              <p:sp>
                <p:nvSpPr>
                  <p:cNvPr id="98432" name="Line 60"/>
                  <p:cNvSpPr>
                    <a:spLocks noChangeShapeType="1"/>
                  </p:cNvSpPr>
                  <p:nvPr/>
                </p:nvSpPr>
                <p:spPr bwMode="auto">
                  <a:xfrm>
                    <a:off x="0" y="0"/>
                    <a:ext cx="20000" cy="10211"/>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8433" name="Line 61"/>
                  <p:cNvSpPr>
                    <a:spLocks noChangeShapeType="1"/>
                  </p:cNvSpPr>
                  <p:nvPr/>
                </p:nvSpPr>
                <p:spPr bwMode="auto">
                  <a:xfrm flipV="1">
                    <a:off x="0" y="9661"/>
                    <a:ext cx="20000" cy="10221"/>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8434" name="Line 62"/>
                  <p:cNvSpPr>
                    <a:spLocks noChangeShapeType="1"/>
                  </p:cNvSpPr>
                  <p:nvPr/>
                </p:nvSpPr>
                <p:spPr bwMode="auto">
                  <a:xfrm>
                    <a:off x="0" y="0"/>
                    <a:ext cx="85" cy="20000"/>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98413" name="Group 63"/>
                <p:cNvGrpSpPr>
                  <a:grpSpLocks/>
                </p:cNvGrpSpPr>
                <p:nvPr/>
              </p:nvGrpSpPr>
              <p:grpSpPr bwMode="auto">
                <a:xfrm>
                  <a:off x="5976" y="1731"/>
                  <a:ext cx="3362" cy="16641"/>
                  <a:chOff x="0" y="0"/>
                  <a:chExt cx="20000" cy="19967"/>
                </a:xfrm>
              </p:grpSpPr>
              <p:sp>
                <p:nvSpPr>
                  <p:cNvPr id="98424" name="Line 64"/>
                  <p:cNvSpPr>
                    <a:spLocks noChangeShapeType="1"/>
                  </p:cNvSpPr>
                  <p:nvPr/>
                </p:nvSpPr>
                <p:spPr bwMode="auto">
                  <a:xfrm flipH="1">
                    <a:off x="0" y="0"/>
                    <a:ext cx="20000" cy="12"/>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8425" name="Line 65"/>
                  <p:cNvSpPr>
                    <a:spLocks noChangeShapeType="1"/>
                  </p:cNvSpPr>
                  <p:nvPr/>
                </p:nvSpPr>
                <p:spPr bwMode="auto">
                  <a:xfrm flipH="1">
                    <a:off x="0" y="2850"/>
                    <a:ext cx="20000" cy="14"/>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8426" name="Line 66"/>
                  <p:cNvSpPr>
                    <a:spLocks noChangeShapeType="1"/>
                  </p:cNvSpPr>
                  <p:nvPr/>
                </p:nvSpPr>
                <p:spPr bwMode="auto">
                  <a:xfrm flipH="1">
                    <a:off x="0" y="5700"/>
                    <a:ext cx="20000" cy="12"/>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8427" name="Line 67"/>
                  <p:cNvSpPr>
                    <a:spLocks noChangeShapeType="1"/>
                  </p:cNvSpPr>
                  <p:nvPr/>
                </p:nvSpPr>
                <p:spPr bwMode="auto">
                  <a:xfrm flipH="1">
                    <a:off x="0" y="8552"/>
                    <a:ext cx="20000" cy="12"/>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8428" name="Line 68"/>
                  <p:cNvSpPr>
                    <a:spLocks noChangeShapeType="1"/>
                  </p:cNvSpPr>
                  <p:nvPr/>
                </p:nvSpPr>
                <p:spPr bwMode="auto">
                  <a:xfrm flipH="1">
                    <a:off x="0" y="11401"/>
                    <a:ext cx="20000" cy="14"/>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8429" name="Line 69"/>
                  <p:cNvSpPr>
                    <a:spLocks noChangeShapeType="1"/>
                  </p:cNvSpPr>
                  <p:nvPr/>
                </p:nvSpPr>
                <p:spPr bwMode="auto">
                  <a:xfrm flipH="1">
                    <a:off x="0" y="14250"/>
                    <a:ext cx="20000" cy="15"/>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8430" name="Line 70"/>
                  <p:cNvSpPr>
                    <a:spLocks noChangeShapeType="1"/>
                  </p:cNvSpPr>
                  <p:nvPr/>
                </p:nvSpPr>
                <p:spPr bwMode="auto">
                  <a:xfrm flipH="1">
                    <a:off x="0" y="17103"/>
                    <a:ext cx="20000" cy="13"/>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8431" name="Line 71"/>
                  <p:cNvSpPr>
                    <a:spLocks noChangeShapeType="1"/>
                  </p:cNvSpPr>
                  <p:nvPr/>
                </p:nvSpPr>
                <p:spPr bwMode="auto">
                  <a:xfrm flipH="1">
                    <a:off x="0" y="19954"/>
                    <a:ext cx="20000" cy="13"/>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98414" name="Group 72"/>
                <p:cNvGrpSpPr>
                  <a:grpSpLocks/>
                </p:cNvGrpSpPr>
                <p:nvPr/>
              </p:nvGrpSpPr>
              <p:grpSpPr bwMode="auto">
                <a:xfrm>
                  <a:off x="5773" y="1698"/>
                  <a:ext cx="810" cy="16607"/>
                  <a:chOff x="0" y="-3"/>
                  <a:chExt cx="20000" cy="20007"/>
                </a:xfrm>
              </p:grpSpPr>
              <p:sp>
                <p:nvSpPr>
                  <p:cNvPr id="98416" name="Oval 73"/>
                  <p:cNvSpPr>
                    <a:spLocks noChangeArrowheads="1"/>
                  </p:cNvSpPr>
                  <p:nvPr/>
                </p:nvSpPr>
                <p:spPr bwMode="auto">
                  <a:xfrm>
                    <a:off x="0" y="8133"/>
                    <a:ext cx="18741" cy="612"/>
                  </a:xfrm>
                  <a:prstGeom prst="ellipse">
                    <a:avLst/>
                  </a:prstGeom>
                  <a:solidFill>
                    <a:srgbClr val="000000"/>
                  </a:solidFill>
                  <a:ln w="6350">
                    <a:solidFill>
                      <a:srgbClr val="000000"/>
                    </a:solidFill>
                    <a:round/>
                    <a:headEnd/>
                    <a:tailEnd/>
                  </a:ln>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98417" name="Line 74"/>
                  <p:cNvSpPr>
                    <a:spLocks noChangeShapeType="1"/>
                  </p:cNvSpPr>
                  <p:nvPr/>
                </p:nvSpPr>
                <p:spPr bwMode="auto">
                  <a:xfrm>
                    <a:off x="15013" y="-3"/>
                    <a:ext cx="345" cy="20007"/>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8418" name="Oval 75"/>
                  <p:cNvSpPr>
                    <a:spLocks noChangeArrowheads="1"/>
                  </p:cNvSpPr>
                  <p:nvPr/>
                </p:nvSpPr>
                <p:spPr bwMode="auto">
                  <a:xfrm>
                    <a:off x="0" y="2409"/>
                    <a:ext cx="18741" cy="612"/>
                  </a:xfrm>
                  <a:prstGeom prst="ellipse">
                    <a:avLst/>
                  </a:prstGeom>
                  <a:solidFill>
                    <a:srgbClr val="000000"/>
                  </a:solidFill>
                  <a:ln w="6350">
                    <a:solidFill>
                      <a:srgbClr val="000000"/>
                    </a:solidFill>
                    <a:round/>
                    <a:headEnd/>
                    <a:tailEnd/>
                  </a:ln>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98419" name="Oval 76"/>
                  <p:cNvSpPr>
                    <a:spLocks noChangeArrowheads="1"/>
                  </p:cNvSpPr>
                  <p:nvPr/>
                </p:nvSpPr>
                <p:spPr bwMode="auto">
                  <a:xfrm>
                    <a:off x="0" y="5270"/>
                    <a:ext cx="18741" cy="613"/>
                  </a:xfrm>
                  <a:prstGeom prst="ellipse">
                    <a:avLst/>
                  </a:prstGeom>
                  <a:solidFill>
                    <a:srgbClr val="000000"/>
                  </a:solidFill>
                  <a:ln w="6350">
                    <a:solidFill>
                      <a:srgbClr val="000000"/>
                    </a:solidFill>
                    <a:round/>
                    <a:headEnd/>
                    <a:tailEnd/>
                  </a:ln>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98420" name="Oval 77"/>
                  <p:cNvSpPr>
                    <a:spLocks noChangeArrowheads="1"/>
                  </p:cNvSpPr>
                  <p:nvPr/>
                </p:nvSpPr>
                <p:spPr bwMode="auto">
                  <a:xfrm>
                    <a:off x="1284" y="10926"/>
                    <a:ext cx="18716" cy="615"/>
                  </a:xfrm>
                  <a:prstGeom prst="ellipse">
                    <a:avLst/>
                  </a:prstGeom>
                  <a:solidFill>
                    <a:srgbClr val="000000"/>
                  </a:solidFill>
                  <a:ln w="6350">
                    <a:solidFill>
                      <a:srgbClr val="000000"/>
                    </a:solidFill>
                    <a:round/>
                    <a:headEnd/>
                    <a:tailEnd/>
                  </a:ln>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98421" name="Oval 78"/>
                  <p:cNvSpPr>
                    <a:spLocks noChangeArrowheads="1"/>
                  </p:cNvSpPr>
                  <p:nvPr/>
                </p:nvSpPr>
                <p:spPr bwMode="auto">
                  <a:xfrm>
                    <a:off x="1284" y="13789"/>
                    <a:ext cx="18716" cy="613"/>
                  </a:xfrm>
                  <a:prstGeom prst="ellipse">
                    <a:avLst/>
                  </a:prstGeom>
                  <a:solidFill>
                    <a:srgbClr val="000000"/>
                  </a:solidFill>
                  <a:ln w="6350">
                    <a:solidFill>
                      <a:srgbClr val="000000"/>
                    </a:solidFill>
                    <a:round/>
                    <a:headEnd/>
                    <a:tailEnd/>
                  </a:ln>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98422" name="Oval 79"/>
                  <p:cNvSpPr>
                    <a:spLocks noChangeArrowheads="1"/>
                  </p:cNvSpPr>
                  <p:nvPr/>
                </p:nvSpPr>
                <p:spPr bwMode="auto">
                  <a:xfrm>
                    <a:off x="1284" y="16649"/>
                    <a:ext cx="18716" cy="613"/>
                  </a:xfrm>
                  <a:prstGeom prst="ellipse">
                    <a:avLst/>
                  </a:prstGeom>
                  <a:solidFill>
                    <a:srgbClr val="000000"/>
                  </a:solidFill>
                  <a:ln w="6350">
                    <a:solidFill>
                      <a:srgbClr val="000000"/>
                    </a:solidFill>
                    <a:round/>
                    <a:headEnd/>
                    <a:tailEnd/>
                  </a:ln>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98423" name="Oval 80"/>
                  <p:cNvSpPr>
                    <a:spLocks noChangeArrowheads="1"/>
                  </p:cNvSpPr>
                  <p:nvPr/>
                </p:nvSpPr>
                <p:spPr bwMode="auto">
                  <a:xfrm>
                    <a:off x="1284" y="9496"/>
                    <a:ext cx="18716" cy="614"/>
                  </a:xfrm>
                  <a:prstGeom prst="ellipse">
                    <a:avLst/>
                  </a:prstGeom>
                  <a:solidFill>
                    <a:srgbClr val="000000"/>
                  </a:solidFill>
                  <a:ln w="6350">
                    <a:solidFill>
                      <a:srgbClr val="000000"/>
                    </a:solidFill>
                    <a:round/>
                    <a:headEnd/>
                    <a:tailEnd/>
                  </a:ln>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grpSp>
            <p:sp>
              <p:nvSpPr>
                <p:cNvPr id="98415" name="Line 81"/>
                <p:cNvSpPr>
                  <a:spLocks noChangeShapeType="1"/>
                </p:cNvSpPr>
                <p:nvPr/>
              </p:nvSpPr>
              <p:spPr bwMode="auto">
                <a:xfrm>
                  <a:off x="-1" y="9955"/>
                  <a:ext cx="6232" cy="11"/>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sp>
          <p:nvSpPr>
            <p:cNvPr id="98392" name="Oval 82"/>
            <p:cNvSpPr>
              <a:spLocks noChangeArrowheads="1"/>
            </p:cNvSpPr>
            <p:nvPr/>
          </p:nvSpPr>
          <p:spPr bwMode="auto">
            <a:xfrm>
              <a:off x="1015" y="2622"/>
              <a:ext cx="65" cy="64"/>
            </a:xfrm>
            <a:prstGeom prst="ellipse">
              <a:avLst/>
            </a:pr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grpSp>
      <p:grpSp>
        <p:nvGrpSpPr>
          <p:cNvPr id="98312" name="Group 83"/>
          <p:cNvGrpSpPr>
            <a:grpSpLocks/>
          </p:cNvGrpSpPr>
          <p:nvPr/>
        </p:nvGrpSpPr>
        <p:grpSpPr bwMode="auto">
          <a:xfrm>
            <a:off x="5086350" y="2536825"/>
            <a:ext cx="2640013" cy="3421063"/>
            <a:chOff x="2613" y="1613"/>
            <a:chExt cx="1663" cy="2155"/>
          </a:xfrm>
        </p:grpSpPr>
        <p:grpSp>
          <p:nvGrpSpPr>
            <p:cNvPr id="98314" name="Group 84"/>
            <p:cNvGrpSpPr>
              <a:grpSpLocks/>
            </p:cNvGrpSpPr>
            <p:nvPr/>
          </p:nvGrpSpPr>
          <p:grpSpPr bwMode="auto">
            <a:xfrm>
              <a:off x="2757" y="1613"/>
              <a:ext cx="1519" cy="2084"/>
              <a:chOff x="3027" y="1613"/>
              <a:chExt cx="1519" cy="2084"/>
            </a:xfrm>
          </p:grpSpPr>
          <p:sp>
            <p:nvSpPr>
              <p:cNvPr id="98316" name="Rectangle 85"/>
              <p:cNvSpPr>
                <a:spLocks noChangeArrowheads="1"/>
              </p:cNvSpPr>
              <p:nvPr/>
            </p:nvSpPr>
            <p:spPr bwMode="auto">
              <a:xfrm>
                <a:off x="4107" y="2282"/>
                <a:ext cx="43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阴极</a:t>
                </a:r>
              </a:p>
            </p:txBody>
          </p:sp>
          <p:sp>
            <p:nvSpPr>
              <p:cNvPr id="98317" name="Rectangle 86"/>
              <p:cNvSpPr>
                <a:spLocks noChangeArrowheads="1"/>
              </p:cNvSpPr>
              <p:nvPr/>
            </p:nvSpPr>
            <p:spPr bwMode="auto">
              <a:xfrm>
                <a:off x="3269" y="1613"/>
                <a:ext cx="712" cy="2084"/>
              </a:xfrm>
              <a:prstGeom prst="rect">
                <a:avLst/>
              </a:prstGeom>
              <a:noFill/>
              <a:ln w="6350">
                <a:solidFill>
                  <a:srgbClr val="00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98318" name="Line 87"/>
              <p:cNvSpPr>
                <a:spLocks noChangeShapeType="1"/>
              </p:cNvSpPr>
              <p:nvPr/>
            </p:nvSpPr>
            <p:spPr bwMode="auto">
              <a:xfrm>
                <a:off x="3664" y="1673"/>
                <a:ext cx="1" cy="235"/>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nvGrpSpPr>
              <p:cNvPr id="98319" name="Group 88"/>
              <p:cNvGrpSpPr>
                <a:grpSpLocks/>
              </p:cNvGrpSpPr>
              <p:nvPr/>
            </p:nvGrpSpPr>
            <p:grpSpPr bwMode="auto">
              <a:xfrm>
                <a:off x="3462" y="1680"/>
                <a:ext cx="199" cy="213"/>
                <a:chOff x="0" y="0"/>
                <a:chExt cx="20000" cy="19999"/>
              </a:xfrm>
            </p:grpSpPr>
            <p:sp>
              <p:nvSpPr>
                <p:cNvPr id="98386" name="Line 89"/>
                <p:cNvSpPr>
                  <a:spLocks noChangeShapeType="1"/>
                </p:cNvSpPr>
                <p:nvPr/>
              </p:nvSpPr>
              <p:spPr bwMode="auto">
                <a:xfrm>
                  <a:off x="0" y="0"/>
                  <a:ext cx="20000" cy="10223"/>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8387" name="Line 90"/>
                <p:cNvSpPr>
                  <a:spLocks noChangeShapeType="1"/>
                </p:cNvSpPr>
                <p:nvPr/>
              </p:nvSpPr>
              <p:spPr bwMode="auto">
                <a:xfrm flipV="1">
                  <a:off x="0" y="9654"/>
                  <a:ext cx="20000" cy="10223"/>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8388" name="Line 91"/>
                <p:cNvSpPr>
                  <a:spLocks noChangeShapeType="1"/>
                </p:cNvSpPr>
                <p:nvPr/>
              </p:nvSpPr>
              <p:spPr bwMode="auto">
                <a:xfrm>
                  <a:off x="0" y="0"/>
                  <a:ext cx="77" cy="19999"/>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sp>
            <p:nvSpPr>
              <p:cNvPr id="98320" name="Line 92"/>
              <p:cNvSpPr>
                <a:spLocks noChangeShapeType="1"/>
              </p:cNvSpPr>
              <p:nvPr/>
            </p:nvSpPr>
            <p:spPr bwMode="auto">
              <a:xfrm>
                <a:off x="3664" y="1921"/>
                <a:ext cx="1" cy="234"/>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nvGrpSpPr>
              <p:cNvPr id="98321" name="Group 93"/>
              <p:cNvGrpSpPr>
                <a:grpSpLocks/>
              </p:cNvGrpSpPr>
              <p:nvPr/>
            </p:nvGrpSpPr>
            <p:grpSpPr bwMode="auto">
              <a:xfrm>
                <a:off x="3462" y="1928"/>
                <a:ext cx="199" cy="212"/>
                <a:chOff x="0" y="0"/>
                <a:chExt cx="20000" cy="20001"/>
              </a:xfrm>
            </p:grpSpPr>
            <p:sp>
              <p:nvSpPr>
                <p:cNvPr id="98383" name="Line 94"/>
                <p:cNvSpPr>
                  <a:spLocks noChangeShapeType="1"/>
                </p:cNvSpPr>
                <p:nvPr/>
              </p:nvSpPr>
              <p:spPr bwMode="auto">
                <a:xfrm>
                  <a:off x="0" y="0"/>
                  <a:ext cx="20000" cy="10224"/>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8384" name="Line 95"/>
                <p:cNvSpPr>
                  <a:spLocks noChangeShapeType="1"/>
                </p:cNvSpPr>
                <p:nvPr/>
              </p:nvSpPr>
              <p:spPr bwMode="auto">
                <a:xfrm flipV="1">
                  <a:off x="0" y="9675"/>
                  <a:ext cx="20000" cy="10224"/>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8385" name="Line 96"/>
                <p:cNvSpPr>
                  <a:spLocks noChangeShapeType="1"/>
                </p:cNvSpPr>
                <p:nvPr/>
              </p:nvSpPr>
              <p:spPr bwMode="auto">
                <a:xfrm>
                  <a:off x="0" y="0"/>
                  <a:ext cx="77" cy="20001"/>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sp>
            <p:nvSpPr>
              <p:cNvPr id="98322" name="Line 97"/>
              <p:cNvSpPr>
                <a:spLocks noChangeShapeType="1"/>
              </p:cNvSpPr>
              <p:nvPr/>
            </p:nvSpPr>
            <p:spPr bwMode="auto">
              <a:xfrm>
                <a:off x="3664" y="2168"/>
                <a:ext cx="1" cy="235"/>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nvGrpSpPr>
              <p:cNvPr id="98323" name="Group 98"/>
              <p:cNvGrpSpPr>
                <a:grpSpLocks/>
              </p:cNvGrpSpPr>
              <p:nvPr/>
            </p:nvGrpSpPr>
            <p:grpSpPr bwMode="auto">
              <a:xfrm>
                <a:off x="3462" y="2175"/>
                <a:ext cx="199" cy="213"/>
                <a:chOff x="0" y="0"/>
                <a:chExt cx="20000" cy="20001"/>
              </a:xfrm>
            </p:grpSpPr>
            <p:sp>
              <p:nvSpPr>
                <p:cNvPr id="98380" name="Line 99"/>
                <p:cNvSpPr>
                  <a:spLocks noChangeShapeType="1"/>
                </p:cNvSpPr>
                <p:nvPr/>
              </p:nvSpPr>
              <p:spPr bwMode="auto">
                <a:xfrm>
                  <a:off x="0" y="0"/>
                  <a:ext cx="20000" cy="10234"/>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8381" name="Line 100"/>
                <p:cNvSpPr>
                  <a:spLocks noChangeShapeType="1"/>
                </p:cNvSpPr>
                <p:nvPr/>
              </p:nvSpPr>
              <p:spPr bwMode="auto">
                <a:xfrm flipV="1">
                  <a:off x="0" y="9665"/>
                  <a:ext cx="20000" cy="10234"/>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8382" name="Line 101"/>
                <p:cNvSpPr>
                  <a:spLocks noChangeShapeType="1"/>
                </p:cNvSpPr>
                <p:nvPr/>
              </p:nvSpPr>
              <p:spPr bwMode="auto">
                <a:xfrm>
                  <a:off x="0" y="0"/>
                  <a:ext cx="77" cy="20001"/>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sp>
            <p:nvSpPr>
              <p:cNvPr id="98324" name="Line 102"/>
              <p:cNvSpPr>
                <a:spLocks noChangeShapeType="1"/>
              </p:cNvSpPr>
              <p:nvPr/>
            </p:nvSpPr>
            <p:spPr bwMode="auto">
              <a:xfrm>
                <a:off x="3664" y="2416"/>
                <a:ext cx="1" cy="234"/>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nvGrpSpPr>
              <p:cNvPr id="98325" name="Group 103"/>
              <p:cNvGrpSpPr>
                <a:grpSpLocks/>
              </p:cNvGrpSpPr>
              <p:nvPr/>
            </p:nvGrpSpPr>
            <p:grpSpPr bwMode="auto">
              <a:xfrm>
                <a:off x="3462" y="2423"/>
                <a:ext cx="199" cy="212"/>
                <a:chOff x="0" y="0"/>
                <a:chExt cx="20000" cy="19999"/>
              </a:xfrm>
            </p:grpSpPr>
            <p:sp>
              <p:nvSpPr>
                <p:cNvPr id="98377" name="Line 104"/>
                <p:cNvSpPr>
                  <a:spLocks noChangeShapeType="1"/>
                </p:cNvSpPr>
                <p:nvPr/>
              </p:nvSpPr>
              <p:spPr bwMode="auto">
                <a:xfrm>
                  <a:off x="0" y="0"/>
                  <a:ext cx="20000" cy="10223"/>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8378" name="Line 105"/>
                <p:cNvSpPr>
                  <a:spLocks noChangeShapeType="1"/>
                </p:cNvSpPr>
                <p:nvPr/>
              </p:nvSpPr>
              <p:spPr bwMode="auto">
                <a:xfrm flipV="1">
                  <a:off x="0" y="9665"/>
                  <a:ext cx="20000" cy="10212"/>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8379" name="Line 106"/>
                <p:cNvSpPr>
                  <a:spLocks noChangeShapeType="1"/>
                </p:cNvSpPr>
                <p:nvPr/>
              </p:nvSpPr>
              <p:spPr bwMode="auto">
                <a:xfrm>
                  <a:off x="0" y="0"/>
                  <a:ext cx="77" cy="19999"/>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sp>
            <p:nvSpPr>
              <p:cNvPr id="98326" name="Line 107"/>
              <p:cNvSpPr>
                <a:spLocks noChangeShapeType="1"/>
              </p:cNvSpPr>
              <p:nvPr/>
            </p:nvSpPr>
            <p:spPr bwMode="auto">
              <a:xfrm>
                <a:off x="3664" y="2663"/>
                <a:ext cx="1" cy="235"/>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nvGrpSpPr>
              <p:cNvPr id="98327" name="Group 108"/>
              <p:cNvGrpSpPr>
                <a:grpSpLocks/>
              </p:cNvGrpSpPr>
              <p:nvPr/>
            </p:nvGrpSpPr>
            <p:grpSpPr bwMode="auto">
              <a:xfrm>
                <a:off x="3462" y="2671"/>
                <a:ext cx="199" cy="212"/>
                <a:chOff x="0" y="0"/>
                <a:chExt cx="20000" cy="20000"/>
              </a:xfrm>
            </p:grpSpPr>
            <p:sp>
              <p:nvSpPr>
                <p:cNvPr id="98374" name="Line 109"/>
                <p:cNvSpPr>
                  <a:spLocks noChangeShapeType="1"/>
                </p:cNvSpPr>
                <p:nvPr/>
              </p:nvSpPr>
              <p:spPr bwMode="auto">
                <a:xfrm>
                  <a:off x="0" y="0"/>
                  <a:ext cx="20000" cy="10218"/>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8375" name="Line 110"/>
                <p:cNvSpPr>
                  <a:spLocks noChangeShapeType="1"/>
                </p:cNvSpPr>
                <p:nvPr/>
              </p:nvSpPr>
              <p:spPr bwMode="auto">
                <a:xfrm flipV="1">
                  <a:off x="0" y="9670"/>
                  <a:ext cx="20000" cy="10218"/>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8376" name="Line 111"/>
                <p:cNvSpPr>
                  <a:spLocks noChangeShapeType="1"/>
                </p:cNvSpPr>
                <p:nvPr/>
              </p:nvSpPr>
              <p:spPr bwMode="auto">
                <a:xfrm>
                  <a:off x="0" y="0"/>
                  <a:ext cx="77" cy="20000"/>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sp>
            <p:nvSpPr>
              <p:cNvPr id="98328" name="Line 112"/>
              <p:cNvSpPr>
                <a:spLocks noChangeShapeType="1"/>
              </p:cNvSpPr>
              <p:nvPr/>
            </p:nvSpPr>
            <p:spPr bwMode="auto">
              <a:xfrm>
                <a:off x="3664" y="2911"/>
                <a:ext cx="1" cy="235"/>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nvGrpSpPr>
              <p:cNvPr id="98329" name="Group 113"/>
              <p:cNvGrpSpPr>
                <a:grpSpLocks/>
              </p:cNvGrpSpPr>
              <p:nvPr/>
            </p:nvGrpSpPr>
            <p:grpSpPr bwMode="auto">
              <a:xfrm>
                <a:off x="3462" y="2918"/>
                <a:ext cx="199" cy="212"/>
                <a:chOff x="0" y="0"/>
                <a:chExt cx="20000" cy="20000"/>
              </a:xfrm>
            </p:grpSpPr>
            <p:sp>
              <p:nvSpPr>
                <p:cNvPr id="98371" name="Line 114"/>
                <p:cNvSpPr>
                  <a:spLocks noChangeShapeType="1"/>
                </p:cNvSpPr>
                <p:nvPr/>
              </p:nvSpPr>
              <p:spPr bwMode="auto">
                <a:xfrm>
                  <a:off x="0" y="0"/>
                  <a:ext cx="20000" cy="10218"/>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8372" name="Line 115"/>
                <p:cNvSpPr>
                  <a:spLocks noChangeShapeType="1"/>
                </p:cNvSpPr>
                <p:nvPr/>
              </p:nvSpPr>
              <p:spPr bwMode="auto">
                <a:xfrm flipV="1">
                  <a:off x="0" y="9659"/>
                  <a:ext cx="20000" cy="10229"/>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8373" name="Line 116"/>
                <p:cNvSpPr>
                  <a:spLocks noChangeShapeType="1"/>
                </p:cNvSpPr>
                <p:nvPr/>
              </p:nvSpPr>
              <p:spPr bwMode="auto">
                <a:xfrm>
                  <a:off x="0" y="0"/>
                  <a:ext cx="77" cy="20000"/>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sp>
            <p:nvSpPr>
              <p:cNvPr id="98330" name="Line 117"/>
              <p:cNvSpPr>
                <a:spLocks noChangeShapeType="1"/>
              </p:cNvSpPr>
              <p:nvPr/>
            </p:nvSpPr>
            <p:spPr bwMode="auto">
              <a:xfrm>
                <a:off x="3664" y="3159"/>
                <a:ext cx="1" cy="234"/>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nvGrpSpPr>
              <p:cNvPr id="98331" name="Group 118"/>
              <p:cNvGrpSpPr>
                <a:grpSpLocks/>
              </p:cNvGrpSpPr>
              <p:nvPr/>
            </p:nvGrpSpPr>
            <p:grpSpPr bwMode="auto">
              <a:xfrm>
                <a:off x="3462" y="3166"/>
                <a:ext cx="199" cy="212"/>
                <a:chOff x="0" y="0"/>
                <a:chExt cx="20000" cy="20000"/>
              </a:xfrm>
            </p:grpSpPr>
            <p:sp>
              <p:nvSpPr>
                <p:cNvPr id="98368" name="Line 119"/>
                <p:cNvSpPr>
                  <a:spLocks noChangeShapeType="1"/>
                </p:cNvSpPr>
                <p:nvPr/>
              </p:nvSpPr>
              <p:spPr bwMode="auto">
                <a:xfrm>
                  <a:off x="0" y="0"/>
                  <a:ext cx="20000" cy="10218"/>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8369" name="Line 120"/>
                <p:cNvSpPr>
                  <a:spLocks noChangeShapeType="1"/>
                </p:cNvSpPr>
                <p:nvPr/>
              </p:nvSpPr>
              <p:spPr bwMode="auto">
                <a:xfrm flipV="1">
                  <a:off x="0" y="9670"/>
                  <a:ext cx="20000" cy="10218"/>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8370" name="Line 121"/>
                <p:cNvSpPr>
                  <a:spLocks noChangeShapeType="1"/>
                </p:cNvSpPr>
                <p:nvPr/>
              </p:nvSpPr>
              <p:spPr bwMode="auto">
                <a:xfrm>
                  <a:off x="0" y="0"/>
                  <a:ext cx="77" cy="20000"/>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98332" name="Group 122"/>
              <p:cNvGrpSpPr>
                <a:grpSpLocks/>
              </p:cNvGrpSpPr>
              <p:nvPr/>
            </p:nvGrpSpPr>
            <p:grpSpPr bwMode="auto">
              <a:xfrm>
                <a:off x="3027" y="1795"/>
                <a:ext cx="447" cy="1734"/>
                <a:chOff x="0" y="0"/>
                <a:chExt cx="20000" cy="19316"/>
              </a:xfrm>
            </p:grpSpPr>
            <p:sp>
              <p:nvSpPr>
                <p:cNvPr id="98360" name="Line 123"/>
                <p:cNvSpPr>
                  <a:spLocks noChangeShapeType="1"/>
                </p:cNvSpPr>
                <p:nvPr/>
              </p:nvSpPr>
              <p:spPr bwMode="auto">
                <a:xfrm>
                  <a:off x="0" y="0"/>
                  <a:ext cx="20000" cy="12"/>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8361" name="Line 124"/>
                <p:cNvSpPr>
                  <a:spLocks noChangeShapeType="1"/>
                </p:cNvSpPr>
                <p:nvPr/>
              </p:nvSpPr>
              <p:spPr bwMode="auto">
                <a:xfrm>
                  <a:off x="0" y="2758"/>
                  <a:ext cx="20000" cy="13"/>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8362" name="Line 125"/>
                <p:cNvSpPr>
                  <a:spLocks noChangeShapeType="1"/>
                </p:cNvSpPr>
                <p:nvPr/>
              </p:nvSpPr>
              <p:spPr bwMode="auto">
                <a:xfrm>
                  <a:off x="0" y="5513"/>
                  <a:ext cx="20000" cy="15"/>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8363" name="Line 126"/>
                <p:cNvSpPr>
                  <a:spLocks noChangeShapeType="1"/>
                </p:cNvSpPr>
                <p:nvPr/>
              </p:nvSpPr>
              <p:spPr bwMode="auto">
                <a:xfrm>
                  <a:off x="0" y="8273"/>
                  <a:ext cx="20000" cy="13"/>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8364" name="Line 127"/>
                <p:cNvSpPr>
                  <a:spLocks noChangeShapeType="1"/>
                </p:cNvSpPr>
                <p:nvPr/>
              </p:nvSpPr>
              <p:spPr bwMode="auto">
                <a:xfrm>
                  <a:off x="0" y="11031"/>
                  <a:ext cx="20000" cy="12"/>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8365" name="Line 128"/>
                <p:cNvSpPr>
                  <a:spLocks noChangeShapeType="1"/>
                </p:cNvSpPr>
                <p:nvPr/>
              </p:nvSpPr>
              <p:spPr bwMode="auto">
                <a:xfrm>
                  <a:off x="0" y="13789"/>
                  <a:ext cx="20000" cy="12"/>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8366" name="Line 129"/>
                <p:cNvSpPr>
                  <a:spLocks noChangeShapeType="1"/>
                </p:cNvSpPr>
                <p:nvPr/>
              </p:nvSpPr>
              <p:spPr bwMode="auto">
                <a:xfrm>
                  <a:off x="0" y="16545"/>
                  <a:ext cx="20000" cy="14"/>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8367" name="Line 130"/>
                <p:cNvSpPr>
                  <a:spLocks noChangeShapeType="1"/>
                </p:cNvSpPr>
                <p:nvPr/>
              </p:nvSpPr>
              <p:spPr bwMode="auto">
                <a:xfrm>
                  <a:off x="0" y="19303"/>
                  <a:ext cx="20000" cy="13"/>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sp>
            <p:nvSpPr>
              <p:cNvPr id="98333" name="Line 131"/>
              <p:cNvSpPr>
                <a:spLocks noChangeShapeType="1"/>
              </p:cNvSpPr>
              <p:nvPr/>
            </p:nvSpPr>
            <p:spPr bwMode="auto">
              <a:xfrm>
                <a:off x="3664" y="3406"/>
                <a:ext cx="1" cy="235"/>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nvGrpSpPr>
              <p:cNvPr id="98334" name="Group 132"/>
              <p:cNvGrpSpPr>
                <a:grpSpLocks/>
              </p:cNvGrpSpPr>
              <p:nvPr/>
            </p:nvGrpSpPr>
            <p:grpSpPr bwMode="auto">
              <a:xfrm>
                <a:off x="3462" y="3413"/>
                <a:ext cx="199" cy="212"/>
                <a:chOff x="0" y="0"/>
                <a:chExt cx="20000" cy="20000"/>
              </a:xfrm>
            </p:grpSpPr>
            <p:sp>
              <p:nvSpPr>
                <p:cNvPr id="98357" name="Line 133"/>
                <p:cNvSpPr>
                  <a:spLocks noChangeShapeType="1"/>
                </p:cNvSpPr>
                <p:nvPr/>
              </p:nvSpPr>
              <p:spPr bwMode="auto">
                <a:xfrm>
                  <a:off x="0" y="0"/>
                  <a:ext cx="20000" cy="10223"/>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8358" name="Line 134"/>
                <p:cNvSpPr>
                  <a:spLocks noChangeShapeType="1"/>
                </p:cNvSpPr>
                <p:nvPr/>
              </p:nvSpPr>
              <p:spPr bwMode="auto">
                <a:xfrm flipV="1">
                  <a:off x="0" y="9665"/>
                  <a:ext cx="20000" cy="10223"/>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8359" name="Line 135"/>
                <p:cNvSpPr>
                  <a:spLocks noChangeShapeType="1"/>
                </p:cNvSpPr>
                <p:nvPr/>
              </p:nvSpPr>
              <p:spPr bwMode="auto">
                <a:xfrm>
                  <a:off x="0" y="0"/>
                  <a:ext cx="77" cy="20000"/>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98335" name="Group 136"/>
              <p:cNvGrpSpPr>
                <a:grpSpLocks/>
              </p:cNvGrpSpPr>
              <p:nvPr/>
            </p:nvGrpSpPr>
            <p:grpSpPr bwMode="auto">
              <a:xfrm>
                <a:off x="3667" y="1793"/>
                <a:ext cx="201" cy="1735"/>
                <a:chOff x="0" y="0"/>
                <a:chExt cx="20000" cy="20484"/>
              </a:xfrm>
            </p:grpSpPr>
            <p:sp>
              <p:nvSpPr>
                <p:cNvPr id="98349" name="Line 137"/>
                <p:cNvSpPr>
                  <a:spLocks noChangeShapeType="1"/>
                </p:cNvSpPr>
                <p:nvPr/>
              </p:nvSpPr>
              <p:spPr bwMode="auto">
                <a:xfrm>
                  <a:off x="0" y="0"/>
                  <a:ext cx="20000" cy="14"/>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8350" name="Line 138"/>
                <p:cNvSpPr>
                  <a:spLocks noChangeShapeType="1"/>
                </p:cNvSpPr>
                <p:nvPr/>
              </p:nvSpPr>
              <p:spPr bwMode="auto">
                <a:xfrm>
                  <a:off x="0" y="2925"/>
                  <a:ext cx="20000" cy="14"/>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8351" name="Line 139"/>
                <p:cNvSpPr>
                  <a:spLocks noChangeShapeType="1"/>
                </p:cNvSpPr>
                <p:nvPr/>
              </p:nvSpPr>
              <p:spPr bwMode="auto">
                <a:xfrm>
                  <a:off x="0" y="5847"/>
                  <a:ext cx="20000" cy="14"/>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8352" name="Line 140"/>
                <p:cNvSpPr>
                  <a:spLocks noChangeShapeType="1"/>
                </p:cNvSpPr>
                <p:nvPr/>
              </p:nvSpPr>
              <p:spPr bwMode="auto">
                <a:xfrm>
                  <a:off x="0" y="8773"/>
                  <a:ext cx="20000" cy="14"/>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8353" name="Line 141"/>
                <p:cNvSpPr>
                  <a:spLocks noChangeShapeType="1"/>
                </p:cNvSpPr>
                <p:nvPr/>
              </p:nvSpPr>
              <p:spPr bwMode="auto">
                <a:xfrm>
                  <a:off x="0" y="11698"/>
                  <a:ext cx="20000" cy="14"/>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8354" name="Line 142"/>
                <p:cNvSpPr>
                  <a:spLocks noChangeShapeType="1"/>
                </p:cNvSpPr>
                <p:nvPr/>
              </p:nvSpPr>
              <p:spPr bwMode="auto">
                <a:xfrm>
                  <a:off x="0" y="14622"/>
                  <a:ext cx="20000" cy="15"/>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8355" name="Line 143"/>
                <p:cNvSpPr>
                  <a:spLocks noChangeShapeType="1"/>
                </p:cNvSpPr>
                <p:nvPr/>
              </p:nvSpPr>
              <p:spPr bwMode="auto">
                <a:xfrm>
                  <a:off x="0" y="17547"/>
                  <a:ext cx="20000" cy="12"/>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8356" name="Line 144"/>
                <p:cNvSpPr>
                  <a:spLocks noChangeShapeType="1"/>
                </p:cNvSpPr>
                <p:nvPr/>
              </p:nvSpPr>
              <p:spPr bwMode="auto">
                <a:xfrm>
                  <a:off x="0" y="20470"/>
                  <a:ext cx="20000" cy="14"/>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98336" name="Group 145"/>
              <p:cNvGrpSpPr>
                <a:grpSpLocks/>
              </p:cNvGrpSpPr>
              <p:nvPr/>
            </p:nvGrpSpPr>
            <p:grpSpPr bwMode="auto">
              <a:xfrm>
                <a:off x="3832" y="1790"/>
                <a:ext cx="49" cy="1730"/>
                <a:chOff x="0" y="9"/>
                <a:chExt cx="20000" cy="19978"/>
              </a:xfrm>
            </p:grpSpPr>
            <p:sp>
              <p:nvSpPr>
                <p:cNvPr id="98341" name="Oval 146"/>
                <p:cNvSpPr>
                  <a:spLocks noChangeArrowheads="1"/>
                </p:cNvSpPr>
                <p:nvPr/>
              </p:nvSpPr>
              <p:spPr bwMode="auto">
                <a:xfrm>
                  <a:off x="1264" y="8133"/>
                  <a:ext cx="18736" cy="612"/>
                </a:xfrm>
                <a:prstGeom prst="ellipse">
                  <a:avLst/>
                </a:prstGeom>
                <a:solidFill>
                  <a:srgbClr val="000000"/>
                </a:solidFill>
                <a:ln w="6350">
                  <a:solidFill>
                    <a:srgbClr val="000000"/>
                  </a:solidFill>
                  <a:round/>
                  <a:headEnd/>
                  <a:tailEnd/>
                </a:ln>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98342" name="Line 147"/>
                <p:cNvSpPr>
                  <a:spLocks noChangeShapeType="1"/>
                </p:cNvSpPr>
                <p:nvPr/>
              </p:nvSpPr>
              <p:spPr bwMode="auto">
                <a:xfrm>
                  <a:off x="4487" y="9"/>
                  <a:ext cx="474" cy="19978"/>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8343" name="Oval 148"/>
                <p:cNvSpPr>
                  <a:spLocks noChangeArrowheads="1"/>
                </p:cNvSpPr>
                <p:nvPr/>
              </p:nvSpPr>
              <p:spPr bwMode="auto">
                <a:xfrm>
                  <a:off x="1264" y="2417"/>
                  <a:ext cx="18736" cy="612"/>
                </a:xfrm>
                <a:prstGeom prst="ellipse">
                  <a:avLst/>
                </a:prstGeom>
                <a:solidFill>
                  <a:srgbClr val="000000"/>
                </a:solidFill>
                <a:ln w="6350">
                  <a:solidFill>
                    <a:srgbClr val="000000"/>
                  </a:solidFill>
                  <a:round/>
                  <a:headEnd/>
                  <a:tailEnd/>
                </a:ln>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98344" name="Oval 149"/>
                <p:cNvSpPr>
                  <a:spLocks noChangeArrowheads="1"/>
                </p:cNvSpPr>
                <p:nvPr/>
              </p:nvSpPr>
              <p:spPr bwMode="auto">
                <a:xfrm>
                  <a:off x="1264" y="5274"/>
                  <a:ext cx="18736" cy="612"/>
                </a:xfrm>
                <a:prstGeom prst="ellipse">
                  <a:avLst/>
                </a:prstGeom>
                <a:solidFill>
                  <a:srgbClr val="000000"/>
                </a:solidFill>
                <a:ln w="6350">
                  <a:solidFill>
                    <a:srgbClr val="000000"/>
                  </a:solidFill>
                  <a:round/>
                  <a:headEnd/>
                  <a:tailEnd/>
                </a:ln>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98345" name="Oval 150"/>
                <p:cNvSpPr>
                  <a:spLocks noChangeArrowheads="1"/>
                </p:cNvSpPr>
                <p:nvPr/>
              </p:nvSpPr>
              <p:spPr bwMode="auto">
                <a:xfrm>
                  <a:off x="0" y="10923"/>
                  <a:ext cx="18705" cy="613"/>
                </a:xfrm>
                <a:prstGeom prst="ellipse">
                  <a:avLst/>
                </a:prstGeom>
                <a:solidFill>
                  <a:srgbClr val="000000"/>
                </a:solidFill>
                <a:ln w="6350">
                  <a:solidFill>
                    <a:srgbClr val="000000"/>
                  </a:solidFill>
                  <a:round/>
                  <a:headEnd/>
                  <a:tailEnd/>
                </a:ln>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98346" name="Oval 151"/>
                <p:cNvSpPr>
                  <a:spLocks noChangeArrowheads="1"/>
                </p:cNvSpPr>
                <p:nvPr/>
              </p:nvSpPr>
              <p:spPr bwMode="auto">
                <a:xfrm>
                  <a:off x="0" y="13781"/>
                  <a:ext cx="18705" cy="612"/>
                </a:xfrm>
                <a:prstGeom prst="ellipse">
                  <a:avLst/>
                </a:prstGeom>
                <a:solidFill>
                  <a:srgbClr val="000000"/>
                </a:solidFill>
                <a:ln w="6350">
                  <a:solidFill>
                    <a:srgbClr val="000000"/>
                  </a:solidFill>
                  <a:round/>
                  <a:headEnd/>
                  <a:tailEnd/>
                </a:ln>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98347" name="Oval 152"/>
                <p:cNvSpPr>
                  <a:spLocks noChangeArrowheads="1"/>
                </p:cNvSpPr>
                <p:nvPr/>
              </p:nvSpPr>
              <p:spPr bwMode="auto">
                <a:xfrm>
                  <a:off x="0" y="16637"/>
                  <a:ext cx="18705" cy="612"/>
                </a:xfrm>
                <a:prstGeom prst="ellipse">
                  <a:avLst/>
                </a:prstGeom>
                <a:solidFill>
                  <a:srgbClr val="000000"/>
                </a:solidFill>
                <a:ln w="6350">
                  <a:solidFill>
                    <a:srgbClr val="000000"/>
                  </a:solidFill>
                  <a:round/>
                  <a:headEnd/>
                  <a:tailEnd/>
                </a:ln>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98348" name="Oval 153"/>
                <p:cNvSpPr>
                  <a:spLocks noChangeArrowheads="1"/>
                </p:cNvSpPr>
                <p:nvPr/>
              </p:nvSpPr>
              <p:spPr bwMode="auto">
                <a:xfrm>
                  <a:off x="0" y="9495"/>
                  <a:ext cx="18705" cy="612"/>
                </a:xfrm>
                <a:prstGeom prst="ellipse">
                  <a:avLst/>
                </a:prstGeom>
                <a:solidFill>
                  <a:srgbClr val="000000"/>
                </a:solidFill>
                <a:ln w="6350">
                  <a:solidFill>
                    <a:srgbClr val="000000"/>
                  </a:solidFill>
                  <a:round/>
                  <a:headEnd/>
                  <a:tailEnd/>
                </a:ln>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grpSp>
          <p:sp>
            <p:nvSpPr>
              <p:cNvPr id="98337" name="Line 154"/>
              <p:cNvSpPr>
                <a:spLocks noChangeShapeType="1"/>
              </p:cNvSpPr>
              <p:nvPr/>
            </p:nvSpPr>
            <p:spPr bwMode="auto">
              <a:xfrm flipH="1">
                <a:off x="3853" y="2650"/>
                <a:ext cx="374" cy="2"/>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nvGrpSpPr>
              <p:cNvPr id="98338" name="Group 155"/>
              <p:cNvGrpSpPr>
                <a:grpSpLocks/>
              </p:cNvGrpSpPr>
              <p:nvPr/>
            </p:nvGrpSpPr>
            <p:grpSpPr bwMode="auto">
              <a:xfrm>
                <a:off x="4165" y="2635"/>
                <a:ext cx="123" cy="302"/>
                <a:chOff x="0" y="113"/>
                <a:chExt cx="20000" cy="19887"/>
              </a:xfrm>
            </p:grpSpPr>
            <p:sp>
              <p:nvSpPr>
                <p:cNvPr id="98339" name="Line 156"/>
                <p:cNvSpPr>
                  <a:spLocks noChangeShapeType="1"/>
                </p:cNvSpPr>
                <p:nvPr/>
              </p:nvSpPr>
              <p:spPr bwMode="auto">
                <a:xfrm>
                  <a:off x="0" y="19929"/>
                  <a:ext cx="20000" cy="71"/>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8340" name="Line 157"/>
                <p:cNvSpPr>
                  <a:spLocks noChangeShapeType="1"/>
                </p:cNvSpPr>
                <p:nvPr/>
              </p:nvSpPr>
              <p:spPr bwMode="auto">
                <a:xfrm flipV="1">
                  <a:off x="9902" y="113"/>
                  <a:ext cx="181" cy="19816"/>
                </a:xfrm>
                <a:prstGeom prst="line">
                  <a:avLst/>
                </a:prstGeom>
                <a:noFill/>
                <a:ln w="63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sp>
          <p:nvSpPr>
            <p:cNvPr id="98315" name="Rectangle 158"/>
            <p:cNvSpPr>
              <a:spLocks noChangeArrowheads="1"/>
            </p:cNvSpPr>
            <p:nvPr/>
          </p:nvSpPr>
          <p:spPr bwMode="auto">
            <a:xfrm>
              <a:off x="2613" y="1670"/>
              <a:ext cx="320" cy="2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eaLnBrk="0" fontAlgn="base" hangingPunct="0">
                <a:spcBef>
                  <a:spcPts val="150"/>
                </a:spcBef>
                <a:spcAft>
                  <a:spcPct val="0"/>
                </a:spcAft>
                <a:buClrTx/>
                <a:buSzTx/>
                <a:buFontTx/>
                <a:buNone/>
              </a:pPr>
              <a:r>
                <a:rPr kumimoji="0" lang="en-US" altLang="zh-CN" sz="2400" smtClean="0">
                  <a:solidFill>
                    <a:srgbClr val="000000"/>
                  </a:solidFill>
                  <a:latin typeface="Times New Roman" panose="02020603050405020304" pitchFamily="18" charset="0"/>
                </a:rPr>
                <a:t>a</a:t>
              </a:r>
            </a:p>
            <a:p>
              <a:pPr algn="l" eaLnBrk="0" fontAlgn="base" hangingPunct="0">
                <a:spcBef>
                  <a:spcPts val="150"/>
                </a:spcBef>
                <a:spcAft>
                  <a:spcPct val="0"/>
                </a:spcAft>
                <a:buClrTx/>
                <a:buSzTx/>
                <a:buFontTx/>
                <a:buNone/>
              </a:pPr>
              <a:r>
                <a:rPr kumimoji="0" lang="en-US" altLang="zh-CN" sz="2400" smtClean="0">
                  <a:solidFill>
                    <a:srgbClr val="000000"/>
                  </a:solidFill>
                  <a:latin typeface="Times New Roman" panose="02020603050405020304" pitchFamily="18" charset="0"/>
                </a:rPr>
                <a:t>b</a:t>
              </a:r>
            </a:p>
            <a:p>
              <a:pPr algn="l" eaLnBrk="0" fontAlgn="base" hangingPunct="0">
                <a:spcBef>
                  <a:spcPts val="150"/>
                </a:spcBef>
                <a:spcAft>
                  <a:spcPct val="0"/>
                </a:spcAft>
                <a:buClrTx/>
                <a:buSzTx/>
                <a:buFontTx/>
                <a:buNone/>
              </a:pPr>
              <a:r>
                <a:rPr kumimoji="0" lang="en-US" altLang="zh-CN" sz="2400" smtClean="0">
                  <a:solidFill>
                    <a:srgbClr val="000000"/>
                  </a:solidFill>
                  <a:latin typeface="Times New Roman" panose="02020603050405020304" pitchFamily="18" charset="0"/>
                </a:rPr>
                <a:t>c</a:t>
              </a:r>
            </a:p>
            <a:p>
              <a:pPr algn="l" eaLnBrk="0" fontAlgn="base" hangingPunct="0">
                <a:spcBef>
                  <a:spcPts val="150"/>
                </a:spcBef>
                <a:spcAft>
                  <a:spcPct val="0"/>
                </a:spcAft>
                <a:buClrTx/>
                <a:buSzTx/>
                <a:buFontTx/>
                <a:buNone/>
              </a:pPr>
              <a:r>
                <a:rPr kumimoji="0" lang="en-US" altLang="zh-CN" sz="2400" smtClean="0">
                  <a:solidFill>
                    <a:srgbClr val="000000"/>
                  </a:solidFill>
                  <a:latin typeface="Times New Roman" panose="02020603050405020304" pitchFamily="18" charset="0"/>
                </a:rPr>
                <a:t>d</a:t>
              </a:r>
            </a:p>
            <a:p>
              <a:pPr algn="l" eaLnBrk="0" fontAlgn="base" hangingPunct="0">
                <a:spcBef>
                  <a:spcPts val="150"/>
                </a:spcBef>
                <a:spcAft>
                  <a:spcPct val="0"/>
                </a:spcAft>
                <a:buClrTx/>
                <a:buSzTx/>
                <a:buFontTx/>
                <a:buNone/>
              </a:pPr>
              <a:r>
                <a:rPr kumimoji="0" lang="en-US" altLang="zh-CN" sz="2400" smtClean="0">
                  <a:solidFill>
                    <a:srgbClr val="000000"/>
                  </a:solidFill>
                  <a:latin typeface="Times New Roman" panose="02020603050405020304" pitchFamily="18" charset="0"/>
                </a:rPr>
                <a:t>e</a:t>
              </a:r>
            </a:p>
            <a:p>
              <a:pPr algn="l" eaLnBrk="0" fontAlgn="base" hangingPunct="0">
                <a:spcBef>
                  <a:spcPts val="150"/>
                </a:spcBef>
                <a:spcAft>
                  <a:spcPct val="0"/>
                </a:spcAft>
                <a:buClrTx/>
                <a:buSzTx/>
                <a:buFontTx/>
                <a:buNone/>
              </a:pPr>
              <a:r>
                <a:rPr kumimoji="0" lang="en-US" altLang="zh-CN" sz="2400" smtClean="0">
                  <a:solidFill>
                    <a:srgbClr val="000000"/>
                  </a:solidFill>
                  <a:latin typeface="Times New Roman" panose="02020603050405020304" pitchFamily="18" charset="0"/>
                </a:rPr>
                <a:t>f</a:t>
              </a:r>
            </a:p>
            <a:p>
              <a:pPr algn="l" eaLnBrk="0" fontAlgn="base" hangingPunct="0">
                <a:spcBef>
                  <a:spcPts val="150"/>
                </a:spcBef>
                <a:spcAft>
                  <a:spcPct val="0"/>
                </a:spcAft>
                <a:buClrTx/>
                <a:buSzTx/>
                <a:buFontTx/>
                <a:buNone/>
              </a:pPr>
              <a:r>
                <a:rPr kumimoji="0" lang="en-US" altLang="zh-CN" sz="2400" smtClean="0">
                  <a:solidFill>
                    <a:srgbClr val="000000"/>
                  </a:solidFill>
                  <a:latin typeface="Times New Roman" panose="02020603050405020304" pitchFamily="18" charset="0"/>
                </a:rPr>
                <a:t>g</a:t>
              </a:r>
            </a:p>
            <a:p>
              <a:pPr algn="l" eaLnBrk="0" fontAlgn="base" hangingPunct="0">
                <a:spcBef>
                  <a:spcPts val="150"/>
                </a:spcBef>
                <a:spcAft>
                  <a:spcPct val="0"/>
                </a:spcAft>
                <a:buClrTx/>
                <a:buSzTx/>
                <a:buFontTx/>
                <a:buNone/>
              </a:pPr>
              <a:r>
                <a:rPr kumimoji="0" lang="en-US" altLang="zh-CN" sz="2400" smtClean="0">
                  <a:solidFill>
                    <a:srgbClr val="000000"/>
                  </a:solidFill>
                  <a:latin typeface="Times New Roman" panose="02020603050405020304" pitchFamily="18" charset="0"/>
                </a:rPr>
                <a:t>h</a:t>
              </a:r>
            </a:p>
          </p:txBody>
        </p:sp>
      </p:grpSp>
      <p:sp>
        <p:nvSpPr>
          <p:cNvPr id="98313" name="Rectangle 159"/>
          <p:cNvSpPr>
            <a:spLocks noChangeArrowheads="1"/>
          </p:cNvSpPr>
          <p:nvPr/>
        </p:nvSpPr>
        <p:spPr bwMode="auto">
          <a:xfrm>
            <a:off x="5240338" y="1704975"/>
            <a:ext cx="1839912" cy="641350"/>
          </a:xfrm>
          <a:prstGeom prst="rect">
            <a:avLst/>
          </a:prstGeom>
          <a:solidFill>
            <a:srgbClr val="66FFFF"/>
          </a:solidFill>
          <a:ln w="9525">
            <a:solidFill>
              <a:srgbClr val="006600"/>
            </a:solidFill>
            <a:miter lim="800000"/>
            <a:headEnd/>
            <a:tailEnd/>
          </a:ln>
        </p:spPr>
        <p:txBody>
          <a:bodyPr/>
          <a:lstStyle>
            <a:lvl1pPr marL="342900" indent="-342900"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Aft>
                <a:spcPct val="0"/>
              </a:spcAft>
              <a:buClr>
                <a:srgbClr val="3333CC"/>
              </a:buClr>
              <a:buFont typeface="Wingdings" panose="05000000000000000000" pitchFamily="2" charset="2"/>
              <a:buNone/>
            </a:pPr>
            <a:r>
              <a:rPr lang="zh-CN" altLang="en-US" smtClean="0">
                <a:solidFill>
                  <a:srgbClr val="A50021"/>
                </a:solidFill>
              </a:rPr>
              <a:t>共阴极</a:t>
            </a:r>
          </a:p>
        </p:txBody>
      </p:sp>
    </p:spTree>
    <p:extLst>
      <p:ext uri="{BB962C8B-B14F-4D97-AF65-F5344CB8AC3E}">
        <p14:creationId xmlns:p14="http://schemas.microsoft.com/office/powerpoint/2010/main" val="481301567"/>
      </p:ext>
    </p:extLst>
  </p:cSld>
  <p:clrMapOvr>
    <a:masterClrMapping/>
  </p:clrMapOvr>
  <p:transition spd="slow">
    <p:random/>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eaLnBrk="1" hangingPunct="1"/>
            <a:r>
              <a:rPr lang="en-US" altLang="zh-CN" sz="3600" smtClean="0"/>
              <a:t>2.  </a:t>
            </a:r>
            <a:r>
              <a:rPr lang="zh-CN" altLang="en-US" sz="3600" smtClean="0"/>
              <a:t>单个</a:t>
            </a:r>
            <a:r>
              <a:rPr lang="en-US" altLang="zh-CN" sz="3600" smtClean="0"/>
              <a:t>LED</a:t>
            </a:r>
            <a:r>
              <a:rPr lang="zh-CN" altLang="en-US" sz="3600" smtClean="0"/>
              <a:t>数码管的显示</a:t>
            </a:r>
          </a:p>
        </p:txBody>
      </p:sp>
      <p:pic>
        <p:nvPicPr>
          <p:cNvPr id="99331"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2"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3" name="Picture 5" descr="3"/>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781925" y="288925"/>
            <a:ext cx="8937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9334" name="Group 6"/>
          <p:cNvGrpSpPr>
            <a:grpSpLocks/>
          </p:cNvGrpSpPr>
          <p:nvPr/>
        </p:nvGrpSpPr>
        <p:grpSpPr bwMode="auto">
          <a:xfrm>
            <a:off x="1698625" y="1965325"/>
            <a:ext cx="5703888" cy="3867150"/>
            <a:chOff x="964" y="1102"/>
            <a:chExt cx="3593" cy="2436"/>
          </a:xfrm>
        </p:grpSpPr>
        <p:sp>
          <p:nvSpPr>
            <p:cNvPr id="99335" name="Rectangle 7"/>
            <p:cNvSpPr>
              <a:spLocks noChangeArrowheads="1"/>
            </p:cNvSpPr>
            <p:nvPr/>
          </p:nvSpPr>
          <p:spPr bwMode="auto">
            <a:xfrm>
              <a:off x="964" y="3250"/>
              <a:ext cx="87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8255A</a:t>
              </a:r>
            </a:p>
          </p:txBody>
        </p:sp>
        <p:sp>
          <p:nvSpPr>
            <p:cNvPr id="99336" name="Rectangle 8"/>
            <p:cNvSpPr>
              <a:spLocks noChangeArrowheads="1"/>
            </p:cNvSpPr>
            <p:nvPr/>
          </p:nvSpPr>
          <p:spPr bwMode="auto">
            <a:xfrm>
              <a:off x="964" y="1179"/>
              <a:ext cx="767" cy="2022"/>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r" eaLnBrk="0" fontAlgn="base" hangingPunct="0">
                <a:spcBef>
                  <a:spcPts val="150"/>
                </a:spcBef>
                <a:spcAft>
                  <a:spcPct val="0"/>
                </a:spcAft>
                <a:buClrTx/>
                <a:buSzTx/>
                <a:buFontTx/>
                <a:buNone/>
              </a:pPr>
              <a:r>
                <a:rPr kumimoji="0" lang="en-US" altLang="zh-CN" sz="2400" smtClean="0">
                  <a:solidFill>
                    <a:srgbClr val="000000"/>
                  </a:solidFill>
                  <a:latin typeface="Times New Roman" panose="02020603050405020304" pitchFamily="18" charset="0"/>
                </a:rPr>
                <a:t>PA</a:t>
              </a:r>
              <a:r>
                <a:rPr kumimoji="0" lang="en-US" altLang="zh-CN" sz="2000" smtClean="0">
                  <a:solidFill>
                    <a:srgbClr val="000000"/>
                  </a:solidFill>
                  <a:latin typeface="Times New Roman" panose="02020603050405020304" pitchFamily="18" charset="0"/>
                </a:rPr>
                <a:t>0</a:t>
              </a:r>
            </a:p>
            <a:p>
              <a:pPr algn="r" eaLnBrk="0" fontAlgn="base" hangingPunct="0">
                <a:spcBef>
                  <a:spcPts val="150"/>
                </a:spcBef>
                <a:spcAft>
                  <a:spcPct val="0"/>
                </a:spcAft>
                <a:buClrTx/>
                <a:buSzTx/>
                <a:buFontTx/>
                <a:buNone/>
              </a:pPr>
              <a:r>
                <a:rPr kumimoji="0" lang="en-US" altLang="zh-CN" sz="2400" smtClean="0">
                  <a:solidFill>
                    <a:srgbClr val="000000"/>
                  </a:solidFill>
                  <a:latin typeface="Times New Roman" panose="02020603050405020304" pitchFamily="18" charset="0"/>
                </a:rPr>
                <a:t>PA</a:t>
              </a:r>
              <a:r>
                <a:rPr kumimoji="0" lang="en-US" altLang="zh-CN" sz="2000" smtClean="0">
                  <a:solidFill>
                    <a:srgbClr val="000000"/>
                  </a:solidFill>
                  <a:latin typeface="Times New Roman" panose="02020603050405020304" pitchFamily="18" charset="0"/>
                </a:rPr>
                <a:t>1</a:t>
              </a:r>
            </a:p>
            <a:p>
              <a:pPr algn="r" eaLnBrk="0" fontAlgn="base" hangingPunct="0">
                <a:spcBef>
                  <a:spcPts val="150"/>
                </a:spcBef>
                <a:spcAft>
                  <a:spcPct val="0"/>
                </a:spcAft>
                <a:buClrTx/>
                <a:buSzTx/>
                <a:buFontTx/>
                <a:buNone/>
              </a:pPr>
              <a:r>
                <a:rPr kumimoji="0" lang="en-US" altLang="zh-CN" sz="2400" smtClean="0">
                  <a:solidFill>
                    <a:srgbClr val="000000"/>
                  </a:solidFill>
                  <a:latin typeface="Times New Roman" panose="02020603050405020304" pitchFamily="18" charset="0"/>
                </a:rPr>
                <a:t>PA</a:t>
              </a:r>
              <a:r>
                <a:rPr kumimoji="0" lang="en-US" altLang="zh-CN" sz="2000" smtClean="0">
                  <a:solidFill>
                    <a:srgbClr val="000000"/>
                  </a:solidFill>
                  <a:latin typeface="Times New Roman" panose="02020603050405020304" pitchFamily="18" charset="0"/>
                </a:rPr>
                <a:t>2</a:t>
              </a:r>
            </a:p>
            <a:p>
              <a:pPr algn="r" eaLnBrk="0" fontAlgn="base" hangingPunct="0">
                <a:spcBef>
                  <a:spcPts val="150"/>
                </a:spcBef>
                <a:spcAft>
                  <a:spcPct val="0"/>
                </a:spcAft>
                <a:buClrTx/>
                <a:buSzTx/>
                <a:buFontTx/>
                <a:buNone/>
              </a:pPr>
              <a:r>
                <a:rPr kumimoji="0" lang="en-US" altLang="zh-CN" sz="2400" smtClean="0">
                  <a:solidFill>
                    <a:srgbClr val="000000"/>
                  </a:solidFill>
                  <a:latin typeface="Times New Roman" panose="02020603050405020304" pitchFamily="18" charset="0"/>
                </a:rPr>
                <a:t>PA</a:t>
              </a:r>
              <a:r>
                <a:rPr kumimoji="0" lang="en-US" altLang="zh-CN" sz="2000" smtClean="0">
                  <a:solidFill>
                    <a:srgbClr val="000000"/>
                  </a:solidFill>
                  <a:latin typeface="Times New Roman" panose="02020603050405020304" pitchFamily="18" charset="0"/>
                </a:rPr>
                <a:t>3</a:t>
              </a:r>
            </a:p>
            <a:p>
              <a:pPr algn="r" eaLnBrk="0" fontAlgn="base" hangingPunct="0">
                <a:spcBef>
                  <a:spcPts val="150"/>
                </a:spcBef>
                <a:spcAft>
                  <a:spcPct val="0"/>
                </a:spcAft>
                <a:buClrTx/>
                <a:buSzTx/>
                <a:buFontTx/>
                <a:buNone/>
              </a:pPr>
              <a:r>
                <a:rPr kumimoji="0" lang="en-US" altLang="zh-CN" sz="2400" smtClean="0">
                  <a:solidFill>
                    <a:srgbClr val="000000"/>
                  </a:solidFill>
                  <a:latin typeface="Times New Roman" panose="02020603050405020304" pitchFamily="18" charset="0"/>
                </a:rPr>
                <a:t>PA</a:t>
              </a:r>
              <a:r>
                <a:rPr kumimoji="0" lang="en-US" altLang="zh-CN" sz="2000" smtClean="0">
                  <a:solidFill>
                    <a:srgbClr val="000000"/>
                  </a:solidFill>
                  <a:latin typeface="Times New Roman" panose="02020603050405020304" pitchFamily="18" charset="0"/>
                </a:rPr>
                <a:t>4</a:t>
              </a:r>
            </a:p>
            <a:p>
              <a:pPr algn="r" eaLnBrk="0" fontAlgn="base" hangingPunct="0">
                <a:spcBef>
                  <a:spcPts val="150"/>
                </a:spcBef>
                <a:spcAft>
                  <a:spcPct val="0"/>
                </a:spcAft>
                <a:buClrTx/>
                <a:buSzTx/>
                <a:buFontTx/>
                <a:buNone/>
              </a:pPr>
              <a:r>
                <a:rPr kumimoji="0" lang="en-US" altLang="zh-CN" sz="2400" smtClean="0">
                  <a:solidFill>
                    <a:srgbClr val="000000"/>
                  </a:solidFill>
                  <a:latin typeface="Times New Roman" panose="02020603050405020304" pitchFamily="18" charset="0"/>
                </a:rPr>
                <a:t>PA</a:t>
              </a:r>
              <a:r>
                <a:rPr kumimoji="0" lang="en-US" altLang="zh-CN" sz="2000" smtClean="0">
                  <a:solidFill>
                    <a:srgbClr val="000000"/>
                  </a:solidFill>
                  <a:latin typeface="Times New Roman" panose="02020603050405020304" pitchFamily="18" charset="0"/>
                </a:rPr>
                <a:t>5</a:t>
              </a:r>
            </a:p>
            <a:p>
              <a:pPr algn="r" eaLnBrk="0" fontAlgn="base" hangingPunct="0">
                <a:spcBef>
                  <a:spcPts val="150"/>
                </a:spcBef>
                <a:spcAft>
                  <a:spcPct val="0"/>
                </a:spcAft>
                <a:buClrTx/>
                <a:buSzTx/>
                <a:buFontTx/>
                <a:buNone/>
              </a:pPr>
              <a:r>
                <a:rPr kumimoji="0" lang="en-US" altLang="zh-CN" sz="2400" smtClean="0">
                  <a:solidFill>
                    <a:srgbClr val="000000"/>
                  </a:solidFill>
                  <a:latin typeface="Times New Roman" panose="02020603050405020304" pitchFamily="18" charset="0"/>
                </a:rPr>
                <a:t>PA</a:t>
              </a:r>
              <a:r>
                <a:rPr kumimoji="0" lang="en-US" altLang="zh-CN" sz="2000" smtClean="0">
                  <a:solidFill>
                    <a:srgbClr val="000000"/>
                  </a:solidFill>
                  <a:latin typeface="Times New Roman" panose="02020603050405020304" pitchFamily="18" charset="0"/>
                </a:rPr>
                <a:t>6</a:t>
              </a:r>
            </a:p>
            <a:p>
              <a:pPr algn="r" eaLnBrk="0" fontAlgn="base" hangingPunct="0">
                <a:spcBef>
                  <a:spcPts val="150"/>
                </a:spcBef>
                <a:spcAft>
                  <a:spcPct val="0"/>
                </a:spcAft>
                <a:buClrTx/>
                <a:buSzTx/>
                <a:buFontTx/>
                <a:buNone/>
              </a:pPr>
              <a:r>
                <a:rPr kumimoji="0" lang="en-US" altLang="zh-CN" sz="2400" smtClean="0">
                  <a:solidFill>
                    <a:srgbClr val="000000"/>
                  </a:solidFill>
                  <a:latin typeface="Times New Roman" panose="02020603050405020304" pitchFamily="18" charset="0"/>
                </a:rPr>
                <a:t>PA</a:t>
              </a:r>
              <a:r>
                <a:rPr kumimoji="0" lang="en-US" altLang="zh-CN" sz="2000" smtClean="0">
                  <a:solidFill>
                    <a:srgbClr val="000000"/>
                  </a:solidFill>
                  <a:latin typeface="Times New Roman" panose="02020603050405020304" pitchFamily="18" charset="0"/>
                </a:rPr>
                <a:t>7</a:t>
              </a:r>
            </a:p>
          </p:txBody>
        </p:sp>
        <p:sp>
          <p:nvSpPr>
            <p:cNvPr id="99337" name="Rectangle 9"/>
            <p:cNvSpPr>
              <a:spLocks noChangeArrowheads="1"/>
            </p:cNvSpPr>
            <p:nvPr/>
          </p:nvSpPr>
          <p:spPr bwMode="auto">
            <a:xfrm>
              <a:off x="2161" y="1162"/>
              <a:ext cx="605" cy="2021"/>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endParaRPr kumimoji="0" lang="en-US" altLang="zh-CN" sz="2400" smtClean="0">
                <a:solidFill>
                  <a:srgbClr val="000000"/>
                </a:solidFill>
                <a:latin typeface="Times New Roman" panose="02020603050405020304" pitchFamily="18" charset="0"/>
              </a:endParaRPr>
            </a:p>
            <a:p>
              <a:pPr algn="ctr" eaLnBrk="0" fontAlgn="base" hangingPunct="0">
                <a:spcBef>
                  <a:spcPct val="0"/>
                </a:spcBef>
                <a:spcAft>
                  <a:spcPct val="0"/>
                </a:spcAft>
                <a:buClrTx/>
                <a:buSzTx/>
                <a:buFontTx/>
                <a:buNone/>
              </a:pPr>
              <a:endParaRPr kumimoji="0" lang="en-US" altLang="zh-CN" sz="2400" smtClean="0">
                <a:solidFill>
                  <a:srgbClr val="000000"/>
                </a:solidFill>
                <a:latin typeface="Times New Roman" panose="02020603050405020304" pitchFamily="18" charset="0"/>
              </a:endParaRPr>
            </a:p>
            <a:p>
              <a:pPr algn="ctr" eaLnBrk="0" fontAlgn="base" hangingPunct="0">
                <a:spcBef>
                  <a:spcPts val="300"/>
                </a:spcBef>
                <a:spcAft>
                  <a:spcPct val="0"/>
                </a:spcAft>
                <a:buClrTx/>
                <a:buSzTx/>
                <a:buFontTx/>
                <a:buNone/>
              </a:pPr>
              <a:r>
                <a:rPr kumimoji="0" lang="zh-CN" altLang="en-US" sz="2400" smtClean="0">
                  <a:solidFill>
                    <a:srgbClr val="000000"/>
                  </a:solidFill>
                  <a:latin typeface="Times New Roman" panose="02020603050405020304" pitchFamily="18" charset="0"/>
                </a:rPr>
                <a:t>驱</a:t>
              </a:r>
            </a:p>
            <a:p>
              <a:pPr algn="ct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动</a:t>
              </a:r>
            </a:p>
            <a:p>
              <a:pPr algn="ct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电</a:t>
              </a:r>
            </a:p>
            <a:p>
              <a:pPr algn="ct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路</a:t>
              </a:r>
            </a:p>
          </p:txBody>
        </p:sp>
        <p:sp>
          <p:nvSpPr>
            <p:cNvPr id="99338" name="Rectangle 10"/>
            <p:cNvSpPr>
              <a:spLocks noChangeArrowheads="1"/>
            </p:cNvSpPr>
            <p:nvPr/>
          </p:nvSpPr>
          <p:spPr bwMode="auto">
            <a:xfrm>
              <a:off x="2729" y="1102"/>
              <a:ext cx="428" cy="2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r" eaLnBrk="0" fontAlgn="base" hangingPunct="0">
                <a:spcBef>
                  <a:spcPts val="150"/>
                </a:spcBef>
                <a:spcAft>
                  <a:spcPct val="0"/>
                </a:spcAft>
                <a:buClrTx/>
                <a:buSzTx/>
                <a:buFontTx/>
                <a:buNone/>
              </a:pPr>
              <a:r>
                <a:rPr kumimoji="0" lang="en-US" altLang="zh-CN" sz="2400" smtClean="0">
                  <a:solidFill>
                    <a:srgbClr val="000000"/>
                  </a:solidFill>
                  <a:latin typeface="Times New Roman" panose="02020603050405020304" pitchFamily="18" charset="0"/>
                </a:rPr>
                <a:t>a</a:t>
              </a:r>
            </a:p>
            <a:p>
              <a:pPr algn="r" eaLnBrk="0" fontAlgn="base" hangingPunct="0">
                <a:spcBef>
                  <a:spcPts val="150"/>
                </a:spcBef>
                <a:spcAft>
                  <a:spcPct val="0"/>
                </a:spcAft>
                <a:buClrTx/>
                <a:buSzTx/>
                <a:buFontTx/>
                <a:buNone/>
              </a:pPr>
              <a:r>
                <a:rPr kumimoji="0" lang="en-US" altLang="zh-CN" sz="2400" smtClean="0">
                  <a:solidFill>
                    <a:srgbClr val="000000"/>
                  </a:solidFill>
                  <a:latin typeface="Times New Roman" panose="02020603050405020304" pitchFamily="18" charset="0"/>
                </a:rPr>
                <a:t>b</a:t>
              </a:r>
            </a:p>
            <a:p>
              <a:pPr algn="r" eaLnBrk="0" fontAlgn="base" hangingPunct="0">
                <a:spcBef>
                  <a:spcPts val="150"/>
                </a:spcBef>
                <a:spcAft>
                  <a:spcPct val="0"/>
                </a:spcAft>
                <a:buClrTx/>
                <a:buSzTx/>
                <a:buFontTx/>
                <a:buNone/>
              </a:pPr>
              <a:r>
                <a:rPr kumimoji="0" lang="en-US" altLang="zh-CN" sz="2400" smtClean="0">
                  <a:solidFill>
                    <a:srgbClr val="000000"/>
                  </a:solidFill>
                  <a:latin typeface="Times New Roman" panose="02020603050405020304" pitchFamily="18" charset="0"/>
                </a:rPr>
                <a:t>c</a:t>
              </a:r>
            </a:p>
            <a:p>
              <a:pPr algn="r" eaLnBrk="0" fontAlgn="base" hangingPunct="0">
                <a:spcBef>
                  <a:spcPts val="150"/>
                </a:spcBef>
                <a:spcAft>
                  <a:spcPct val="0"/>
                </a:spcAft>
                <a:buClrTx/>
                <a:buSzTx/>
                <a:buFontTx/>
                <a:buNone/>
              </a:pPr>
              <a:r>
                <a:rPr kumimoji="0" lang="en-US" altLang="zh-CN" sz="2400" smtClean="0">
                  <a:solidFill>
                    <a:srgbClr val="000000"/>
                  </a:solidFill>
                  <a:latin typeface="Times New Roman" panose="02020603050405020304" pitchFamily="18" charset="0"/>
                </a:rPr>
                <a:t>d</a:t>
              </a:r>
            </a:p>
            <a:p>
              <a:pPr algn="r" eaLnBrk="0" fontAlgn="base" hangingPunct="0">
                <a:spcBef>
                  <a:spcPts val="150"/>
                </a:spcBef>
                <a:spcAft>
                  <a:spcPct val="0"/>
                </a:spcAft>
                <a:buClrTx/>
                <a:buSzTx/>
                <a:buFontTx/>
                <a:buNone/>
              </a:pPr>
              <a:r>
                <a:rPr kumimoji="0" lang="en-US" altLang="zh-CN" sz="2400" smtClean="0">
                  <a:solidFill>
                    <a:srgbClr val="000000"/>
                  </a:solidFill>
                  <a:latin typeface="Times New Roman" panose="02020603050405020304" pitchFamily="18" charset="0"/>
                </a:rPr>
                <a:t>e</a:t>
              </a:r>
            </a:p>
            <a:p>
              <a:pPr algn="r" eaLnBrk="0" fontAlgn="base" hangingPunct="0">
                <a:spcBef>
                  <a:spcPts val="150"/>
                </a:spcBef>
                <a:spcAft>
                  <a:spcPct val="0"/>
                </a:spcAft>
                <a:buClrTx/>
                <a:buSzTx/>
                <a:buFontTx/>
                <a:buNone/>
              </a:pPr>
              <a:r>
                <a:rPr kumimoji="0" lang="en-US" altLang="zh-CN" sz="2400" smtClean="0">
                  <a:solidFill>
                    <a:srgbClr val="000000"/>
                  </a:solidFill>
                  <a:latin typeface="Times New Roman" panose="02020603050405020304" pitchFamily="18" charset="0"/>
                </a:rPr>
                <a:t>f</a:t>
              </a:r>
            </a:p>
            <a:p>
              <a:pPr algn="r" eaLnBrk="0" fontAlgn="base" hangingPunct="0">
                <a:spcBef>
                  <a:spcPts val="150"/>
                </a:spcBef>
                <a:spcAft>
                  <a:spcPct val="0"/>
                </a:spcAft>
                <a:buClrTx/>
                <a:buSzTx/>
                <a:buFontTx/>
                <a:buNone/>
              </a:pPr>
              <a:r>
                <a:rPr kumimoji="0" lang="en-US" altLang="zh-CN" sz="2400" smtClean="0">
                  <a:solidFill>
                    <a:srgbClr val="000000"/>
                  </a:solidFill>
                  <a:latin typeface="Times New Roman" panose="02020603050405020304" pitchFamily="18" charset="0"/>
                </a:rPr>
                <a:t>g</a:t>
              </a:r>
            </a:p>
            <a:p>
              <a:pPr algn="r" eaLnBrk="0" fontAlgn="base" hangingPunct="0">
                <a:spcBef>
                  <a:spcPts val="150"/>
                </a:spcBef>
                <a:spcAft>
                  <a:spcPct val="0"/>
                </a:spcAft>
                <a:buClrTx/>
                <a:buSzTx/>
                <a:buFontTx/>
                <a:buNone/>
              </a:pPr>
              <a:r>
                <a:rPr kumimoji="0" lang="en-US" altLang="zh-CN" sz="2400" smtClean="0">
                  <a:solidFill>
                    <a:srgbClr val="000000"/>
                  </a:solidFill>
                  <a:latin typeface="Times New Roman" panose="02020603050405020304" pitchFamily="18" charset="0"/>
                </a:rPr>
                <a:t>h</a:t>
              </a:r>
            </a:p>
          </p:txBody>
        </p:sp>
        <p:sp>
          <p:nvSpPr>
            <p:cNvPr id="99339" name="Rectangle 11"/>
            <p:cNvSpPr>
              <a:spLocks noChangeArrowheads="1"/>
            </p:cNvSpPr>
            <p:nvPr/>
          </p:nvSpPr>
          <p:spPr bwMode="auto">
            <a:xfrm>
              <a:off x="3196" y="1151"/>
              <a:ext cx="951" cy="2043"/>
            </a:xfrm>
            <a:prstGeom prst="rect">
              <a:avLst/>
            </a:prstGeom>
            <a:noFill/>
            <a:ln w="28575">
              <a:solidFill>
                <a:srgbClr val="00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99340" name="Line 12"/>
            <p:cNvSpPr>
              <a:spLocks noChangeShapeType="1"/>
            </p:cNvSpPr>
            <p:nvPr/>
          </p:nvSpPr>
          <p:spPr bwMode="auto">
            <a:xfrm>
              <a:off x="3724" y="1209"/>
              <a:ext cx="1" cy="230"/>
            </a:xfrm>
            <a:prstGeom prst="line">
              <a:avLst/>
            </a:prstGeom>
            <a:noFill/>
            <a:ln w="28575">
              <a:solidFill>
                <a:srgbClr val="0066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nvGrpSpPr>
            <p:cNvPr id="99341" name="Group 13"/>
            <p:cNvGrpSpPr>
              <a:grpSpLocks/>
            </p:cNvGrpSpPr>
            <p:nvPr/>
          </p:nvGrpSpPr>
          <p:grpSpPr bwMode="auto">
            <a:xfrm>
              <a:off x="3454" y="1216"/>
              <a:ext cx="266" cy="208"/>
              <a:chOff x="0" y="0"/>
              <a:chExt cx="20000" cy="20000"/>
            </a:xfrm>
          </p:grpSpPr>
          <p:sp>
            <p:nvSpPr>
              <p:cNvPr id="99416" name="Line 14"/>
              <p:cNvSpPr>
                <a:spLocks noChangeShapeType="1"/>
              </p:cNvSpPr>
              <p:nvPr/>
            </p:nvSpPr>
            <p:spPr bwMode="auto">
              <a:xfrm>
                <a:off x="0" y="0"/>
                <a:ext cx="20000" cy="10225"/>
              </a:xfrm>
              <a:prstGeom prst="line">
                <a:avLst/>
              </a:prstGeom>
              <a:noFill/>
              <a:ln w="28575">
                <a:solidFill>
                  <a:srgbClr val="0066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9417" name="Line 15"/>
              <p:cNvSpPr>
                <a:spLocks noChangeShapeType="1"/>
              </p:cNvSpPr>
              <p:nvPr/>
            </p:nvSpPr>
            <p:spPr bwMode="auto">
              <a:xfrm flipV="1">
                <a:off x="0" y="9677"/>
                <a:ext cx="20000" cy="10213"/>
              </a:xfrm>
              <a:prstGeom prst="line">
                <a:avLst/>
              </a:prstGeom>
              <a:noFill/>
              <a:ln w="28575">
                <a:solidFill>
                  <a:srgbClr val="0066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9418" name="Line 16"/>
              <p:cNvSpPr>
                <a:spLocks noChangeShapeType="1"/>
              </p:cNvSpPr>
              <p:nvPr/>
            </p:nvSpPr>
            <p:spPr bwMode="auto">
              <a:xfrm>
                <a:off x="0" y="0"/>
                <a:ext cx="119" cy="20000"/>
              </a:xfrm>
              <a:prstGeom prst="line">
                <a:avLst/>
              </a:prstGeom>
              <a:noFill/>
              <a:ln w="28575">
                <a:solidFill>
                  <a:srgbClr val="0066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sp>
          <p:nvSpPr>
            <p:cNvPr id="99342" name="Line 17"/>
            <p:cNvSpPr>
              <a:spLocks noChangeShapeType="1"/>
            </p:cNvSpPr>
            <p:nvPr/>
          </p:nvSpPr>
          <p:spPr bwMode="auto">
            <a:xfrm>
              <a:off x="3724" y="1452"/>
              <a:ext cx="1" cy="230"/>
            </a:xfrm>
            <a:prstGeom prst="line">
              <a:avLst/>
            </a:prstGeom>
            <a:noFill/>
            <a:ln w="28575">
              <a:solidFill>
                <a:srgbClr val="0066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nvGrpSpPr>
            <p:cNvPr id="99343" name="Group 18"/>
            <p:cNvGrpSpPr>
              <a:grpSpLocks/>
            </p:cNvGrpSpPr>
            <p:nvPr/>
          </p:nvGrpSpPr>
          <p:grpSpPr bwMode="auto">
            <a:xfrm>
              <a:off x="3454" y="1459"/>
              <a:ext cx="266" cy="208"/>
              <a:chOff x="0" y="0"/>
              <a:chExt cx="20000" cy="20000"/>
            </a:xfrm>
          </p:grpSpPr>
          <p:sp>
            <p:nvSpPr>
              <p:cNvPr id="99413" name="Line 19"/>
              <p:cNvSpPr>
                <a:spLocks noChangeShapeType="1"/>
              </p:cNvSpPr>
              <p:nvPr/>
            </p:nvSpPr>
            <p:spPr bwMode="auto">
              <a:xfrm>
                <a:off x="0" y="0"/>
                <a:ext cx="20000" cy="10207"/>
              </a:xfrm>
              <a:prstGeom prst="line">
                <a:avLst/>
              </a:prstGeom>
              <a:noFill/>
              <a:ln w="28575">
                <a:solidFill>
                  <a:srgbClr val="0066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9414" name="Line 20"/>
              <p:cNvSpPr>
                <a:spLocks noChangeShapeType="1"/>
              </p:cNvSpPr>
              <p:nvPr/>
            </p:nvSpPr>
            <p:spPr bwMode="auto">
              <a:xfrm flipV="1">
                <a:off x="0" y="9660"/>
                <a:ext cx="20000" cy="10231"/>
              </a:xfrm>
              <a:prstGeom prst="line">
                <a:avLst/>
              </a:prstGeom>
              <a:noFill/>
              <a:ln w="28575">
                <a:solidFill>
                  <a:srgbClr val="0066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9415" name="Line 21"/>
              <p:cNvSpPr>
                <a:spLocks noChangeShapeType="1"/>
              </p:cNvSpPr>
              <p:nvPr/>
            </p:nvSpPr>
            <p:spPr bwMode="auto">
              <a:xfrm>
                <a:off x="0" y="0"/>
                <a:ext cx="119" cy="20000"/>
              </a:xfrm>
              <a:prstGeom prst="line">
                <a:avLst/>
              </a:prstGeom>
              <a:noFill/>
              <a:ln w="28575">
                <a:solidFill>
                  <a:srgbClr val="0066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sp>
          <p:nvSpPr>
            <p:cNvPr id="99344" name="Line 22"/>
            <p:cNvSpPr>
              <a:spLocks noChangeShapeType="1"/>
            </p:cNvSpPr>
            <p:nvPr/>
          </p:nvSpPr>
          <p:spPr bwMode="auto">
            <a:xfrm>
              <a:off x="3724" y="1695"/>
              <a:ext cx="1" cy="230"/>
            </a:xfrm>
            <a:prstGeom prst="line">
              <a:avLst/>
            </a:prstGeom>
            <a:noFill/>
            <a:ln w="28575">
              <a:solidFill>
                <a:srgbClr val="0066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nvGrpSpPr>
            <p:cNvPr id="99345" name="Group 23"/>
            <p:cNvGrpSpPr>
              <a:grpSpLocks/>
            </p:cNvGrpSpPr>
            <p:nvPr/>
          </p:nvGrpSpPr>
          <p:grpSpPr bwMode="auto">
            <a:xfrm>
              <a:off x="3454" y="1702"/>
              <a:ext cx="266" cy="208"/>
              <a:chOff x="0" y="0"/>
              <a:chExt cx="20000" cy="19999"/>
            </a:xfrm>
          </p:grpSpPr>
          <p:sp>
            <p:nvSpPr>
              <p:cNvPr id="99410" name="Line 24"/>
              <p:cNvSpPr>
                <a:spLocks noChangeShapeType="1"/>
              </p:cNvSpPr>
              <p:nvPr/>
            </p:nvSpPr>
            <p:spPr bwMode="auto">
              <a:xfrm>
                <a:off x="0" y="0"/>
                <a:ext cx="20000" cy="10231"/>
              </a:xfrm>
              <a:prstGeom prst="line">
                <a:avLst/>
              </a:prstGeom>
              <a:noFill/>
              <a:ln w="28575">
                <a:solidFill>
                  <a:srgbClr val="0066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9411" name="Line 25"/>
              <p:cNvSpPr>
                <a:spLocks noChangeShapeType="1"/>
              </p:cNvSpPr>
              <p:nvPr/>
            </p:nvSpPr>
            <p:spPr bwMode="auto">
              <a:xfrm flipV="1">
                <a:off x="0" y="9671"/>
                <a:ext cx="20000" cy="10219"/>
              </a:xfrm>
              <a:prstGeom prst="line">
                <a:avLst/>
              </a:prstGeom>
              <a:noFill/>
              <a:ln w="28575">
                <a:solidFill>
                  <a:srgbClr val="0066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9412" name="Line 26"/>
              <p:cNvSpPr>
                <a:spLocks noChangeShapeType="1"/>
              </p:cNvSpPr>
              <p:nvPr/>
            </p:nvSpPr>
            <p:spPr bwMode="auto">
              <a:xfrm>
                <a:off x="0" y="0"/>
                <a:ext cx="119" cy="19999"/>
              </a:xfrm>
              <a:prstGeom prst="line">
                <a:avLst/>
              </a:prstGeom>
              <a:noFill/>
              <a:ln w="28575">
                <a:solidFill>
                  <a:srgbClr val="0066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sp>
          <p:nvSpPr>
            <p:cNvPr id="99346" name="Line 27"/>
            <p:cNvSpPr>
              <a:spLocks noChangeShapeType="1"/>
            </p:cNvSpPr>
            <p:nvPr/>
          </p:nvSpPr>
          <p:spPr bwMode="auto">
            <a:xfrm>
              <a:off x="3724" y="1937"/>
              <a:ext cx="1" cy="230"/>
            </a:xfrm>
            <a:prstGeom prst="line">
              <a:avLst/>
            </a:prstGeom>
            <a:noFill/>
            <a:ln w="28575">
              <a:solidFill>
                <a:srgbClr val="0066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nvGrpSpPr>
            <p:cNvPr id="99347" name="Group 28"/>
            <p:cNvGrpSpPr>
              <a:grpSpLocks/>
            </p:cNvGrpSpPr>
            <p:nvPr/>
          </p:nvGrpSpPr>
          <p:grpSpPr bwMode="auto">
            <a:xfrm>
              <a:off x="3454" y="1944"/>
              <a:ext cx="266" cy="208"/>
              <a:chOff x="0" y="0"/>
              <a:chExt cx="20000" cy="19999"/>
            </a:xfrm>
          </p:grpSpPr>
          <p:sp>
            <p:nvSpPr>
              <p:cNvPr id="99407" name="Line 29"/>
              <p:cNvSpPr>
                <a:spLocks noChangeShapeType="1"/>
              </p:cNvSpPr>
              <p:nvPr/>
            </p:nvSpPr>
            <p:spPr bwMode="auto">
              <a:xfrm>
                <a:off x="0" y="0"/>
                <a:ext cx="20000" cy="10225"/>
              </a:xfrm>
              <a:prstGeom prst="line">
                <a:avLst/>
              </a:prstGeom>
              <a:noFill/>
              <a:ln w="28575">
                <a:solidFill>
                  <a:srgbClr val="0066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9408" name="Line 30"/>
              <p:cNvSpPr>
                <a:spLocks noChangeShapeType="1"/>
              </p:cNvSpPr>
              <p:nvPr/>
            </p:nvSpPr>
            <p:spPr bwMode="auto">
              <a:xfrm flipV="1">
                <a:off x="0" y="9677"/>
                <a:ext cx="20000" cy="10225"/>
              </a:xfrm>
              <a:prstGeom prst="line">
                <a:avLst/>
              </a:prstGeom>
              <a:noFill/>
              <a:ln w="28575">
                <a:solidFill>
                  <a:srgbClr val="0066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9409" name="Line 31"/>
              <p:cNvSpPr>
                <a:spLocks noChangeShapeType="1"/>
              </p:cNvSpPr>
              <p:nvPr/>
            </p:nvSpPr>
            <p:spPr bwMode="auto">
              <a:xfrm>
                <a:off x="0" y="0"/>
                <a:ext cx="119" cy="19999"/>
              </a:xfrm>
              <a:prstGeom prst="line">
                <a:avLst/>
              </a:prstGeom>
              <a:noFill/>
              <a:ln w="28575">
                <a:solidFill>
                  <a:srgbClr val="0066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sp>
          <p:nvSpPr>
            <p:cNvPr id="99348" name="Line 32"/>
            <p:cNvSpPr>
              <a:spLocks noChangeShapeType="1"/>
            </p:cNvSpPr>
            <p:nvPr/>
          </p:nvSpPr>
          <p:spPr bwMode="auto">
            <a:xfrm>
              <a:off x="3724" y="2180"/>
              <a:ext cx="1" cy="230"/>
            </a:xfrm>
            <a:prstGeom prst="line">
              <a:avLst/>
            </a:prstGeom>
            <a:noFill/>
            <a:ln w="28575">
              <a:solidFill>
                <a:srgbClr val="0066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nvGrpSpPr>
            <p:cNvPr id="99349" name="Group 33"/>
            <p:cNvGrpSpPr>
              <a:grpSpLocks/>
            </p:cNvGrpSpPr>
            <p:nvPr/>
          </p:nvGrpSpPr>
          <p:grpSpPr bwMode="auto">
            <a:xfrm>
              <a:off x="3454" y="2187"/>
              <a:ext cx="266" cy="208"/>
              <a:chOff x="0" y="0"/>
              <a:chExt cx="20000" cy="20000"/>
            </a:xfrm>
          </p:grpSpPr>
          <p:sp>
            <p:nvSpPr>
              <p:cNvPr id="99404" name="Line 34"/>
              <p:cNvSpPr>
                <a:spLocks noChangeShapeType="1"/>
              </p:cNvSpPr>
              <p:nvPr/>
            </p:nvSpPr>
            <p:spPr bwMode="auto">
              <a:xfrm>
                <a:off x="0" y="0"/>
                <a:ext cx="20000" cy="10219"/>
              </a:xfrm>
              <a:prstGeom prst="line">
                <a:avLst/>
              </a:prstGeom>
              <a:noFill/>
              <a:ln w="28575">
                <a:solidFill>
                  <a:srgbClr val="0066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9405" name="Line 35"/>
              <p:cNvSpPr>
                <a:spLocks noChangeShapeType="1"/>
              </p:cNvSpPr>
              <p:nvPr/>
            </p:nvSpPr>
            <p:spPr bwMode="auto">
              <a:xfrm flipV="1">
                <a:off x="0" y="9659"/>
                <a:ext cx="20000" cy="10232"/>
              </a:xfrm>
              <a:prstGeom prst="line">
                <a:avLst/>
              </a:prstGeom>
              <a:noFill/>
              <a:ln w="28575">
                <a:solidFill>
                  <a:srgbClr val="0066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9406" name="Line 36"/>
              <p:cNvSpPr>
                <a:spLocks noChangeShapeType="1"/>
              </p:cNvSpPr>
              <p:nvPr/>
            </p:nvSpPr>
            <p:spPr bwMode="auto">
              <a:xfrm>
                <a:off x="0" y="0"/>
                <a:ext cx="119" cy="20000"/>
              </a:xfrm>
              <a:prstGeom prst="line">
                <a:avLst/>
              </a:prstGeom>
              <a:noFill/>
              <a:ln w="28575">
                <a:solidFill>
                  <a:srgbClr val="0066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sp>
          <p:nvSpPr>
            <p:cNvPr id="99350" name="Line 37"/>
            <p:cNvSpPr>
              <a:spLocks noChangeShapeType="1"/>
            </p:cNvSpPr>
            <p:nvPr/>
          </p:nvSpPr>
          <p:spPr bwMode="auto">
            <a:xfrm>
              <a:off x="3724" y="2423"/>
              <a:ext cx="1" cy="230"/>
            </a:xfrm>
            <a:prstGeom prst="line">
              <a:avLst/>
            </a:prstGeom>
            <a:noFill/>
            <a:ln w="28575">
              <a:solidFill>
                <a:srgbClr val="0066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nvGrpSpPr>
            <p:cNvPr id="99351" name="Group 38"/>
            <p:cNvGrpSpPr>
              <a:grpSpLocks/>
            </p:cNvGrpSpPr>
            <p:nvPr/>
          </p:nvGrpSpPr>
          <p:grpSpPr bwMode="auto">
            <a:xfrm>
              <a:off x="3454" y="2430"/>
              <a:ext cx="266" cy="208"/>
              <a:chOff x="0" y="0"/>
              <a:chExt cx="20000" cy="19999"/>
            </a:xfrm>
          </p:grpSpPr>
          <p:sp>
            <p:nvSpPr>
              <p:cNvPr id="99401" name="Line 39"/>
              <p:cNvSpPr>
                <a:spLocks noChangeShapeType="1"/>
              </p:cNvSpPr>
              <p:nvPr/>
            </p:nvSpPr>
            <p:spPr bwMode="auto">
              <a:xfrm>
                <a:off x="0" y="0"/>
                <a:ext cx="20000" cy="10231"/>
              </a:xfrm>
              <a:prstGeom prst="line">
                <a:avLst/>
              </a:prstGeom>
              <a:noFill/>
              <a:ln w="28575">
                <a:solidFill>
                  <a:srgbClr val="0066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9402" name="Line 40"/>
              <p:cNvSpPr>
                <a:spLocks noChangeShapeType="1"/>
              </p:cNvSpPr>
              <p:nvPr/>
            </p:nvSpPr>
            <p:spPr bwMode="auto">
              <a:xfrm flipV="1">
                <a:off x="0" y="9671"/>
                <a:ext cx="20000" cy="10219"/>
              </a:xfrm>
              <a:prstGeom prst="line">
                <a:avLst/>
              </a:prstGeom>
              <a:noFill/>
              <a:ln w="28575">
                <a:solidFill>
                  <a:srgbClr val="0066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9403" name="Line 41"/>
              <p:cNvSpPr>
                <a:spLocks noChangeShapeType="1"/>
              </p:cNvSpPr>
              <p:nvPr/>
            </p:nvSpPr>
            <p:spPr bwMode="auto">
              <a:xfrm>
                <a:off x="0" y="0"/>
                <a:ext cx="119" cy="19999"/>
              </a:xfrm>
              <a:prstGeom prst="line">
                <a:avLst/>
              </a:prstGeom>
              <a:noFill/>
              <a:ln w="28575">
                <a:solidFill>
                  <a:srgbClr val="0066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sp>
          <p:nvSpPr>
            <p:cNvPr id="99352" name="Line 42"/>
            <p:cNvSpPr>
              <a:spLocks noChangeShapeType="1"/>
            </p:cNvSpPr>
            <p:nvPr/>
          </p:nvSpPr>
          <p:spPr bwMode="auto">
            <a:xfrm>
              <a:off x="3724" y="2666"/>
              <a:ext cx="1" cy="229"/>
            </a:xfrm>
            <a:prstGeom prst="line">
              <a:avLst/>
            </a:prstGeom>
            <a:noFill/>
            <a:ln w="28575">
              <a:solidFill>
                <a:srgbClr val="0066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nvGrpSpPr>
            <p:cNvPr id="99353" name="Group 43"/>
            <p:cNvGrpSpPr>
              <a:grpSpLocks/>
            </p:cNvGrpSpPr>
            <p:nvPr/>
          </p:nvGrpSpPr>
          <p:grpSpPr bwMode="auto">
            <a:xfrm>
              <a:off x="3454" y="2672"/>
              <a:ext cx="266" cy="208"/>
              <a:chOff x="0" y="0"/>
              <a:chExt cx="20000" cy="20000"/>
            </a:xfrm>
          </p:grpSpPr>
          <p:sp>
            <p:nvSpPr>
              <p:cNvPr id="99398" name="Line 44"/>
              <p:cNvSpPr>
                <a:spLocks noChangeShapeType="1"/>
              </p:cNvSpPr>
              <p:nvPr/>
            </p:nvSpPr>
            <p:spPr bwMode="auto">
              <a:xfrm>
                <a:off x="0" y="0"/>
                <a:ext cx="20000" cy="10213"/>
              </a:xfrm>
              <a:prstGeom prst="line">
                <a:avLst/>
              </a:prstGeom>
              <a:noFill/>
              <a:ln w="28575">
                <a:solidFill>
                  <a:srgbClr val="0066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9399" name="Line 45"/>
              <p:cNvSpPr>
                <a:spLocks noChangeShapeType="1"/>
              </p:cNvSpPr>
              <p:nvPr/>
            </p:nvSpPr>
            <p:spPr bwMode="auto">
              <a:xfrm flipV="1">
                <a:off x="0" y="9665"/>
                <a:ext cx="20000" cy="10225"/>
              </a:xfrm>
              <a:prstGeom prst="line">
                <a:avLst/>
              </a:prstGeom>
              <a:noFill/>
              <a:ln w="28575">
                <a:solidFill>
                  <a:srgbClr val="0066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9400" name="Line 46"/>
              <p:cNvSpPr>
                <a:spLocks noChangeShapeType="1"/>
              </p:cNvSpPr>
              <p:nvPr/>
            </p:nvSpPr>
            <p:spPr bwMode="auto">
              <a:xfrm>
                <a:off x="0" y="0"/>
                <a:ext cx="119" cy="20000"/>
              </a:xfrm>
              <a:prstGeom prst="line">
                <a:avLst/>
              </a:prstGeom>
              <a:noFill/>
              <a:ln w="28575">
                <a:solidFill>
                  <a:srgbClr val="0066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99354" name="Group 47"/>
            <p:cNvGrpSpPr>
              <a:grpSpLocks/>
            </p:cNvGrpSpPr>
            <p:nvPr/>
          </p:nvGrpSpPr>
          <p:grpSpPr bwMode="auto">
            <a:xfrm>
              <a:off x="2770" y="1328"/>
              <a:ext cx="699" cy="1700"/>
              <a:chOff x="0" y="0"/>
              <a:chExt cx="20000" cy="20151"/>
            </a:xfrm>
          </p:grpSpPr>
          <p:sp>
            <p:nvSpPr>
              <p:cNvPr id="99390" name="Line 48"/>
              <p:cNvSpPr>
                <a:spLocks noChangeShapeType="1"/>
              </p:cNvSpPr>
              <p:nvPr/>
            </p:nvSpPr>
            <p:spPr bwMode="auto">
              <a:xfrm>
                <a:off x="0" y="0"/>
                <a:ext cx="20000" cy="15"/>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9391" name="Line 49"/>
              <p:cNvSpPr>
                <a:spLocks noChangeShapeType="1"/>
              </p:cNvSpPr>
              <p:nvPr/>
            </p:nvSpPr>
            <p:spPr bwMode="auto">
              <a:xfrm>
                <a:off x="0" y="2877"/>
                <a:ext cx="20000" cy="14"/>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9392" name="Line 50"/>
              <p:cNvSpPr>
                <a:spLocks noChangeShapeType="1"/>
              </p:cNvSpPr>
              <p:nvPr/>
            </p:nvSpPr>
            <p:spPr bwMode="auto">
              <a:xfrm>
                <a:off x="0" y="5753"/>
                <a:ext cx="20000" cy="14"/>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9393" name="Line 51"/>
              <p:cNvSpPr>
                <a:spLocks noChangeShapeType="1"/>
              </p:cNvSpPr>
              <p:nvPr/>
            </p:nvSpPr>
            <p:spPr bwMode="auto">
              <a:xfrm>
                <a:off x="0" y="8631"/>
                <a:ext cx="20000" cy="13"/>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9394" name="Line 52"/>
              <p:cNvSpPr>
                <a:spLocks noChangeShapeType="1"/>
              </p:cNvSpPr>
              <p:nvPr/>
            </p:nvSpPr>
            <p:spPr bwMode="auto">
              <a:xfrm>
                <a:off x="0" y="11506"/>
                <a:ext cx="20000" cy="15"/>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9395" name="Line 53"/>
              <p:cNvSpPr>
                <a:spLocks noChangeShapeType="1"/>
              </p:cNvSpPr>
              <p:nvPr/>
            </p:nvSpPr>
            <p:spPr bwMode="auto">
              <a:xfrm>
                <a:off x="0" y="14385"/>
                <a:ext cx="20000" cy="13"/>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9396" name="Line 54"/>
              <p:cNvSpPr>
                <a:spLocks noChangeShapeType="1"/>
              </p:cNvSpPr>
              <p:nvPr/>
            </p:nvSpPr>
            <p:spPr bwMode="auto">
              <a:xfrm>
                <a:off x="0" y="17260"/>
                <a:ext cx="20000" cy="14"/>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9397" name="Line 55"/>
              <p:cNvSpPr>
                <a:spLocks noChangeShapeType="1"/>
              </p:cNvSpPr>
              <p:nvPr/>
            </p:nvSpPr>
            <p:spPr bwMode="auto">
              <a:xfrm>
                <a:off x="0" y="20136"/>
                <a:ext cx="20000" cy="15"/>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sp>
          <p:nvSpPr>
            <p:cNvPr id="99355" name="Line 56"/>
            <p:cNvSpPr>
              <a:spLocks noChangeShapeType="1"/>
            </p:cNvSpPr>
            <p:nvPr/>
          </p:nvSpPr>
          <p:spPr bwMode="auto">
            <a:xfrm>
              <a:off x="3724" y="2908"/>
              <a:ext cx="1" cy="230"/>
            </a:xfrm>
            <a:prstGeom prst="line">
              <a:avLst/>
            </a:prstGeom>
            <a:noFill/>
            <a:ln w="28575">
              <a:solidFill>
                <a:srgbClr val="0066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nvGrpSpPr>
            <p:cNvPr id="99356" name="Group 57"/>
            <p:cNvGrpSpPr>
              <a:grpSpLocks/>
            </p:cNvGrpSpPr>
            <p:nvPr/>
          </p:nvGrpSpPr>
          <p:grpSpPr bwMode="auto">
            <a:xfrm>
              <a:off x="3454" y="2915"/>
              <a:ext cx="266" cy="208"/>
              <a:chOff x="0" y="0"/>
              <a:chExt cx="20000" cy="20000"/>
            </a:xfrm>
          </p:grpSpPr>
          <p:sp>
            <p:nvSpPr>
              <p:cNvPr id="99387" name="Line 58"/>
              <p:cNvSpPr>
                <a:spLocks noChangeShapeType="1"/>
              </p:cNvSpPr>
              <p:nvPr/>
            </p:nvSpPr>
            <p:spPr bwMode="auto">
              <a:xfrm>
                <a:off x="0" y="0"/>
                <a:ext cx="20000" cy="10219"/>
              </a:xfrm>
              <a:prstGeom prst="line">
                <a:avLst/>
              </a:prstGeom>
              <a:noFill/>
              <a:ln w="28575">
                <a:solidFill>
                  <a:srgbClr val="0066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9388" name="Line 59"/>
              <p:cNvSpPr>
                <a:spLocks noChangeShapeType="1"/>
              </p:cNvSpPr>
              <p:nvPr/>
            </p:nvSpPr>
            <p:spPr bwMode="auto">
              <a:xfrm flipV="1">
                <a:off x="0" y="9659"/>
                <a:ext cx="20000" cy="10219"/>
              </a:xfrm>
              <a:prstGeom prst="line">
                <a:avLst/>
              </a:prstGeom>
              <a:noFill/>
              <a:ln w="28575">
                <a:solidFill>
                  <a:srgbClr val="0066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9389" name="Line 60"/>
              <p:cNvSpPr>
                <a:spLocks noChangeShapeType="1"/>
              </p:cNvSpPr>
              <p:nvPr/>
            </p:nvSpPr>
            <p:spPr bwMode="auto">
              <a:xfrm>
                <a:off x="0" y="0"/>
                <a:ext cx="119" cy="20000"/>
              </a:xfrm>
              <a:prstGeom prst="line">
                <a:avLst/>
              </a:prstGeom>
              <a:noFill/>
              <a:ln w="28575">
                <a:solidFill>
                  <a:srgbClr val="0066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99357" name="Group 61"/>
            <p:cNvGrpSpPr>
              <a:grpSpLocks/>
            </p:cNvGrpSpPr>
            <p:nvPr/>
          </p:nvGrpSpPr>
          <p:grpSpPr bwMode="auto">
            <a:xfrm>
              <a:off x="3728" y="1327"/>
              <a:ext cx="269" cy="1700"/>
              <a:chOff x="0" y="0"/>
              <a:chExt cx="20000" cy="19401"/>
            </a:xfrm>
          </p:grpSpPr>
          <p:sp>
            <p:nvSpPr>
              <p:cNvPr id="99379" name="Line 62"/>
              <p:cNvSpPr>
                <a:spLocks noChangeShapeType="1"/>
              </p:cNvSpPr>
              <p:nvPr/>
            </p:nvSpPr>
            <p:spPr bwMode="auto">
              <a:xfrm>
                <a:off x="0" y="0"/>
                <a:ext cx="20000" cy="13"/>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9380" name="Line 63"/>
              <p:cNvSpPr>
                <a:spLocks noChangeShapeType="1"/>
              </p:cNvSpPr>
              <p:nvPr/>
            </p:nvSpPr>
            <p:spPr bwMode="auto">
              <a:xfrm>
                <a:off x="0" y="2769"/>
                <a:ext cx="20000" cy="14"/>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9381" name="Line 64"/>
              <p:cNvSpPr>
                <a:spLocks noChangeShapeType="1"/>
              </p:cNvSpPr>
              <p:nvPr/>
            </p:nvSpPr>
            <p:spPr bwMode="auto">
              <a:xfrm>
                <a:off x="0" y="5540"/>
                <a:ext cx="20000" cy="12"/>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9382" name="Line 65"/>
              <p:cNvSpPr>
                <a:spLocks noChangeShapeType="1"/>
              </p:cNvSpPr>
              <p:nvPr/>
            </p:nvSpPr>
            <p:spPr bwMode="auto">
              <a:xfrm>
                <a:off x="0" y="8309"/>
                <a:ext cx="20000" cy="13"/>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9383" name="Line 66"/>
              <p:cNvSpPr>
                <a:spLocks noChangeShapeType="1"/>
              </p:cNvSpPr>
              <p:nvPr/>
            </p:nvSpPr>
            <p:spPr bwMode="auto">
              <a:xfrm>
                <a:off x="0" y="11078"/>
                <a:ext cx="20000" cy="13"/>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9384" name="Line 67"/>
              <p:cNvSpPr>
                <a:spLocks noChangeShapeType="1"/>
              </p:cNvSpPr>
              <p:nvPr/>
            </p:nvSpPr>
            <p:spPr bwMode="auto">
              <a:xfrm>
                <a:off x="0" y="13850"/>
                <a:ext cx="20000" cy="13"/>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9385" name="Line 68"/>
              <p:cNvSpPr>
                <a:spLocks noChangeShapeType="1"/>
              </p:cNvSpPr>
              <p:nvPr/>
            </p:nvSpPr>
            <p:spPr bwMode="auto">
              <a:xfrm>
                <a:off x="0" y="16619"/>
                <a:ext cx="20000" cy="13"/>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9386" name="Line 69"/>
              <p:cNvSpPr>
                <a:spLocks noChangeShapeType="1"/>
              </p:cNvSpPr>
              <p:nvPr/>
            </p:nvSpPr>
            <p:spPr bwMode="auto">
              <a:xfrm>
                <a:off x="0" y="19388"/>
                <a:ext cx="20000" cy="13"/>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99358" name="Group 70"/>
            <p:cNvGrpSpPr>
              <a:grpSpLocks/>
            </p:cNvGrpSpPr>
            <p:nvPr/>
          </p:nvGrpSpPr>
          <p:grpSpPr bwMode="auto">
            <a:xfrm>
              <a:off x="3948" y="1324"/>
              <a:ext cx="65" cy="1696"/>
              <a:chOff x="0" y="2"/>
              <a:chExt cx="20000" cy="19995"/>
            </a:xfrm>
          </p:grpSpPr>
          <p:sp>
            <p:nvSpPr>
              <p:cNvPr id="99371" name="Oval 71"/>
              <p:cNvSpPr>
                <a:spLocks noChangeArrowheads="1"/>
              </p:cNvSpPr>
              <p:nvPr/>
            </p:nvSpPr>
            <p:spPr bwMode="auto">
              <a:xfrm>
                <a:off x="1273" y="8134"/>
                <a:ext cx="18727" cy="613"/>
              </a:xfrm>
              <a:prstGeom prst="ellipse">
                <a:avLst/>
              </a:prstGeom>
              <a:solidFill>
                <a:srgbClr val="000000"/>
              </a:solidFill>
              <a:ln w="28575">
                <a:solidFill>
                  <a:srgbClr val="000000"/>
                </a:solidFill>
                <a:round/>
                <a:headEnd/>
                <a:tailEnd/>
              </a:ln>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99372" name="Line 72"/>
              <p:cNvSpPr>
                <a:spLocks noChangeShapeType="1"/>
              </p:cNvSpPr>
              <p:nvPr/>
            </p:nvSpPr>
            <p:spPr bwMode="auto">
              <a:xfrm>
                <a:off x="4667" y="2"/>
                <a:ext cx="303" cy="19995"/>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9373" name="Oval 73"/>
              <p:cNvSpPr>
                <a:spLocks noChangeArrowheads="1"/>
              </p:cNvSpPr>
              <p:nvPr/>
            </p:nvSpPr>
            <p:spPr bwMode="auto">
              <a:xfrm>
                <a:off x="1273" y="2412"/>
                <a:ext cx="18727" cy="613"/>
              </a:xfrm>
              <a:prstGeom prst="ellipse">
                <a:avLst/>
              </a:prstGeom>
              <a:solidFill>
                <a:srgbClr val="000000"/>
              </a:solidFill>
              <a:ln w="28575">
                <a:solidFill>
                  <a:srgbClr val="000000"/>
                </a:solidFill>
                <a:round/>
                <a:headEnd/>
                <a:tailEnd/>
              </a:ln>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99374" name="Oval 74"/>
              <p:cNvSpPr>
                <a:spLocks noChangeArrowheads="1"/>
              </p:cNvSpPr>
              <p:nvPr/>
            </p:nvSpPr>
            <p:spPr bwMode="auto">
              <a:xfrm>
                <a:off x="1273" y="5274"/>
                <a:ext cx="18727" cy="613"/>
              </a:xfrm>
              <a:prstGeom prst="ellipse">
                <a:avLst/>
              </a:prstGeom>
              <a:solidFill>
                <a:srgbClr val="000000"/>
              </a:solidFill>
              <a:ln w="28575">
                <a:solidFill>
                  <a:srgbClr val="000000"/>
                </a:solidFill>
                <a:round/>
                <a:headEnd/>
                <a:tailEnd/>
              </a:ln>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99375" name="Oval 75"/>
              <p:cNvSpPr>
                <a:spLocks noChangeArrowheads="1"/>
              </p:cNvSpPr>
              <p:nvPr/>
            </p:nvSpPr>
            <p:spPr bwMode="auto">
              <a:xfrm>
                <a:off x="0" y="10926"/>
                <a:ext cx="18667" cy="613"/>
              </a:xfrm>
              <a:prstGeom prst="ellipse">
                <a:avLst/>
              </a:prstGeom>
              <a:solidFill>
                <a:srgbClr val="000000"/>
              </a:solidFill>
              <a:ln w="28575">
                <a:solidFill>
                  <a:srgbClr val="000000"/>
                </a:solidFill>
                <a:round/>
                <a:headEnd/>
                <a:tailEnd/>
              </a:ln>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99376" name="Oval 76"/>
              <p:cNvSpPr>
                <a:spLocks noChangeArrowheads="1"/>
              </p:cNvSpPr>
              <p:nvPr/>
            </p:nvSpPr>
            <p:spPr bwMode="auto">
              <a:xfrm>
                <a:off x="0" y="13785"/>
                <a:ext cx="18667" cy="613"/>
              </a:xfrm>
              <a:prstGeom prst="ellipse">
                <a:avLst/>
              </a:prstGeom>
              <a:solidFill>
                <a:srgbClr val="000000"/>
              </a:solidFill>
              <a:ln w="28575">
                <a:solidFill>
                  <a:srgbClr val="000000"/>
                </a:solidFill>
                <a:round/>
                <a:headEnd/>
                <a:tailEnd/>
              </a:ln>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99377" name="Oval 77"/>
              <p:cNvSpPr>
                <a:spLocks noChangeArrowheads="1"/>
              </p:cNvSpPr>
              <p:nvPr/>
            </p:nvSpPr>
            <p:spPr bwMode="auto">
              <a:xfrm>
                <a:off x="0" y="16647"/>
                <a:ext cx="18667" cy="613"/>
              </a:xfrm>
              <a:prstGeom prst="ellipse">
                <a:avLst/>
              </a:prstGeom>
              <a:solidFill>
                <a:srgbClr val="000000"/>
              </a:solidFill>
              <a:ln w="28575">
                <a:solidFill>
                  <a:srgbClr val="000000"/>
                </a:solidFill>
                <a:round/>
                <a:headEnd/>
                <a:tailEnd/>
              </a:ln>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99378" name="Oval 78"/>
              <p:cNvSpPr>
                <a:spLocks noChangeArrowheads="1"/>
              </p:cNvSpPr>
              <p:nvPr/>
            </p:nvSpPr>
            <p:spPr bwMode="auto">
              <a:xfrm>
                <a:off x="0" y="9495"/>
                <a:ext cx="18667" cy="613"/>
              </a:xfrm>
              <a:prstGeom prst="ellipse">
                <a:avLst/>
              </a:prstGeom>
              <a:solidFill>
                <a:srgbClr val="000000"/>
              </a:solidFill>
              <a:ln w="28575">
                <a:solidFill>
                  <a:srgbClr val="000000"/>
                </a:solidFill>
                <a:round/>
                <a:headEnd/>
                <a:tailEnd/>
              </a:ln>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grpSp>
        <p:sp>
          <p:nvSpPr>
            <p:cNvPr id="99359" name="Line 79"/>
            <p:cNvSpPr>
              <a:spLocks noChangeShapeType="1"/>
            </p:cNvSpPr>
            <p:nvPr/>
          </p:nvSpPr>
          <p:spPr bwMode="auto">
            <a:xfrm flipH="1">
              <a:off x="3977" y="2167"/>
              <a:ext cx="499" cy="2"/>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9360" name="Line 80"/>
            <p:cNvSpPr>
              <a:spLocks noChangeShapeType="1"/>
            </p:cNvSpPr>
            <p:nvPr/>
          </p:nvSpPr>
          <p:spPr bwMode="auto">
            <a:xfrm>
              <a:off x="4393" y="2447"/>
              <a:ext cx="164" cy="1"/>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9361" name="Line 81"/>
            <p:cNvSpPr>
              <a:spLocks noChangeShapeType="1"/>
            </p:cNvSpPr>
            <p:nvPr/>
          </p:nvSpPr>
          <p:spPr bwMode="auto">
            <a:xfrm flipV="1">
              <a:off x="4474" y="2152"/>
              <a:ext cx="2" cy="295"/>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nvGrpSpPr>
            <p:cNvPr id="99362" name="Group 82"/>
            <p:cNvGrpSpPr>
              <a:grpSpLocks/>
            </p:cNvGrpSpPr>
            <p:nvPr/>
          </p:nvGrpSpPr>
          <p:grpSpPr bwMode="auto">
            <a:xfrm>
              <a:off x="1735" y="1328"/>
              <a:ext cx="436" cy="1700"/>
              <a:chOff x="0" y="0"/>
              <a:chExt cx="20000" cy="20151"/>
            </a:xfrm>
          </p:grpSpPr>
          <p:sp>
            <p:nvSpPr>
              <p:cNvPr id="99363" name="Line 83"/>
              <p:cNvSpPr>
                <a:spLocks noChangeShapeType="1"/>
              </p:cNvSpPr>
              <p:nvPr/>
            </p:nvSpPr>
            <p:spPr bwMode="auto">
              <a:xfrm>
                <a:off x="0" y="0"/>
                <a:ext cx="20000" cy="15"/>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9364" name="Line 84"/>
              <p:cNvSpPr>
                <a:spLocks noChangeShapeType="1"/>
              </p:cNvSpPr>
              <p:nvPr/>
            </p:nvSpPr>
            <p:spPr bwMode="auto">
              <a:xfrm>
                <a:off x="0" y="2877"/>
                <a:ext cx="20000" cy="14"/>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9365" name="Line 85"/>
              <p:cNvSpPr>
                <a:spLocks noChangeShapeType="1"/>
              </p:cNvSpPr>
              <p:nvPr/>
            </p:nvSpPr>
            <p:spPr bwMode="auto">
              <a:xfrm>
                <a:off x="0" y="5753"/>
                <a:ext cx="20000" cy="14"/>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9366" name="Line 86"/>
              <p:cNvSpPr>
                <a:spLocks noChangeShapeType="1"/>
              </p:cNvSpPr>
              <p:nvPr/>
            </p:nvSpPr>
            <p:spPr bwMode="auto">
              <a:xfrm>
                <a:off x="0" y="8631"/>
                <a:ext cx="20000" cy="13"/>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9367" name="Line 87"/>
              <p:cNvSpPr>
                <a:spLocks noChangeShapeType="1"/>
              </p:cNvSpPr>
              <p:nvPr/>
            </p:nvSpPr>
            <p:spPr bwMode="auto">
              <a:xfrm>
                <a:off x="0" y="11506"/>
                <a:ext cx="20000" cy="15"/>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9368" name="Line 88"/>
              <p:cNvSpPr>
                <a:spLocks noChangeShapeType="1"/>
              </p:cNvSpPr>
              <p:nvPr/>
            </p:nvSpPr>
            <p:spPr bwMode="auto">
              <a:xfrm>
                <a:off x="0" y="14385"/>
                <a:ext cx="20000" cy="13"/>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9369" name="Line 89"/>
              <p:cNvSpPr>
                <a:spLocks noChangeShapeType="1"/>
              </p:cNvSpPr>
              <p:nvPr/>
            </p:nvSpPr>
            <p:spPr bwMode="auto">
              <a:xfrm>
                <a:off x="0" y="17260"/>
                <a:ext cx="20000" cy="14"/>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99370" name="Line 90"/>
              <p:cNvSpPr>
                <a:spLocks noChangeShapeType="1"/>
              </p:cNvSpPr>
              <p:nvPr/>
            </p:nvSpPr>
            <p:spPr bwMode="auto">
              <a:xfrm>
                <a:off x="0" y="20136"/>
                <a:ext cx="20000" cy="15"/>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spTree>
    <p:extLst>
      <p:ext uri="{BB962C8B-B14F-4D97-AF65-F5344CB8AC3E}">
        <p14:creationId xmlns:p14="http://schemas.microsoft.com/office/powerpoint/2010/main" val="2778357696"/>
      </p:ext>
    </p:extLst>
  </p:cSld>
  <p:clrMapOvr>
    <a:masterClrMapping/>
  </p:clrMapOvr>
  <p:transition spd="slow">
    <p:random/>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354" name="Rectangle 2"/>
          <p:cNvSpPr>
            <a:spLocks noChangeArrowheads="1"/>
          </p:cNvSpPr>
          <p:nvPr/>
        </p:nvSpPr>
        <p:spPr bwMode="auto">
          <a:xfrm>
            <a:off x="5108575" y="3175"/>
            <a:ext cx="4038600" cy="549275"/>
          </a:xfrm>
          <a:prstGeom prst="rect">
            <a:avLst/>
          </a:prstGeom>
          <a:gradFill rotWithShape="0">
            <a:gsLst>
              <a:gs pos="0">
                <a:srgbClr val="A6ADC0"/>
              </a:gs>
              <a:gs pos="100000">
                <a:srgbClr val="4D5059"/>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单个数码管的显示</a:t>
            </a:r>
          </a:p>
        </p:txBody>
      </p:sp>
      <p:sp>
        <p:nvSpPr>
          <p:cNvPr id="260099" name="Rectangle 3"/>
          <p:cNvSpPr>
            <a:spLocks noChangeArrowheads="1"/>
          </p:cNvSpPr>
          <p:nvPr/>
        </p:nvSpPr>
        <p:spPr bwMode="auto">
          <a:xfrm>
            <a:off x="484188" y="550863"/>
            <a:ext cx="8178800" cy="5688012"/>
          </a:xfrm>
          <a:prstGeom prst="rect">
            <a:avLst/>
          </a:prstGeo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ffectLst/>
        </p:spPr>
        <p:txBody>
          <a:bodyPr/>
          <a:lstStyle/>
          <a:p>
            <a:pPr marL="342900" indent="-342900" algn="just" defTabSz="895350" fontAlgn="base">
              <a:spcBef>
                <a:spcPct val="20000"/>
              </a:spcBef>
              <a:spcAft>
                <a:spcPct val="0"/>
              </a:spcAft>
              <a:buClr>
                <a:srgbClr val="3333CC"/>
              </a:buClr>
              <a:buSzPct val="60000"/>
              <a:buFont typeface="Wingdings" pitchFamily="2" charset="2"/>
              <a:buNone/>
              <a:tabLst>
                <a:tab pos="1809750" algn="l"/>
                <a:tab pos="3619500" algn="l"/>
              </a:tabLst>
              <a:defRPr/>
            </a:pPr>
            <a:r>
              <a:rPr kumimoji="1" lang="en-US" altLang="zh-CN" sz="3200" b="1">
                <a:solidFill>
                  <a:srgbClr val="3333CC"/>
                </a:solidFill>
                <a:latin typeface="Times New Roman" pitchFamily="18" charset="0"/>
              </a:rPr>
              <a:t>	LEDtb	db 3fh,06h,5bh,……	;</a:t>
            </a:r>
            <a:r>
              <a:rPr kumimoji="1" lang="zh-CN" altLang="en-US" sz="3200" b="1">
                <a:solidFill>
                  <a:srgbClr val="3333CC"/>
                </a:solidFill>
                <a:latin typeface="Times New Roman" pitchFamily="18" charset="0"/>
              </a:rPr>
              <a:t>显示代码表</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3619500" algn="l"/>
              </a:tabLst>
              <a:defRPr/>
            </a:pPr>
            <a:r>
              <a:rPr kumimoji="1" lang="zh-CN" altLang="en-US" sz="3200" b="1">
                <a:solidFill>
                  <a:srgbClr val="3333CC"/>
                </a:solidFill>
                <a:latin typeface="Times New Roman" pitchFamily="18" charset="0"/>
              </a:rPr>
              <a:t>	</a:t>
            </a:r>
            <a:r>
              <a:rPr kumimoji="1" lang="en-US" altLang="zh-CN" sz="3200" b="1">
                <a:solidFill>
                  <a:srgbClr val="3333CC"/>
                </a:solidFill>
                <a:latin typeface="Times New Roman" pitchFamily="18" charset="0"/>
              </a:rPr>
              <a:t>……</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3619500" algn="l"/>
              </a:tabLst>
              <a:defRPr/>
            </a:pPr>
            <a:r>
              <a:rPr kumimoji="1" lang="en-US" altLang="zh-CN" sz="3200" b="1">
                <a:solidFill>
                  <a:srgbClr val="3333CC"/>
                </a:solidFill>
                <a:latin typeface="Times New Roman" pitchFamily="18" charset="0"/>
              </a:rPr>
              <a:t>	mov al,1	;AL←</a:t>
            </a:r>
            <a:r>
              <a:rPr kumimoji="1" lang="zh-CN" altLang="en-US" sz="3200" b="1">
                <a:solidFill>
                  <a:srgbClr val="3333CC"/>
                </a:solidFill>
                <a:latin typeface="Times New Roman" pitchFamily="18" charset="0"/>
              </a:rPr>
              <a:t>要显示的数字</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3619500" algn="l"/>
              </a:tabLst>
              <a:defRPr/>
            </a:pPr>
            <a:r>
              <a:rPr kumimoji="1" lang="zh-CN" altLang="en-US" sz="3200" b="1">
                <a:solidFill>
                  <a:srgbClr val="3333CC"/>
                </a:solidFill>
                <a:latin typeface="Times New Roman" pitchFamily="18" charset="0"/>
              </a:rPr>
              <a:t>	</a:t>
            </a:r>
            <a:r>
              <a:rPr kumimoji="1" lang="en-US" altLang="zh-CN" sz="3200" b="1">
                <a:solidFill>
                  <a:srgbClr val="3333CC"/>
                </a:solidFill>
                <a:latin typeface="Times New Roman" pitchFamily="18" charset="0"/>
              </a:rPr>
              <a:t>mov bx,offset LEDtb</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3619500" algn="l"/>
              </a:tabLst>
              <a:defRPr/>
            </a:pPr>
            <a:r>
              <a:rPr kumimoji="1" lang="en-US" altLang="zh-CN" sz="3200" b="1">
                <a:solidFill>
                  <a:srgbClr val="3333CC"/>
                </a:solidFill>
                <a:latin typeface="Times New Roman" pitchFamily="18" charset="0"/>
              </a:rPr>
              <a:t>	</a:t>
            </a:r>
            <a:r>
              <a:rPr kumimoji="1" lang="en-US" altLang="zh-CN" sz="3200" b="1">
                <a:solidFill>
                  <a:srgbClr val="0000FF"/>
                </a:solidFill>
                <a:latin typeface="Times New Roman" pitchFamily="18" charset="0"/>
              </a:rPr>
              <a:t>xlat</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3619500" algn="l"/>
              </a:tabLst>
              <a:defRPr/>
            </a:pP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换码：</a:t>
            </a:r>
            <a:r>
              <a:rPr kumimoji="1" lang="en-US" altLang="zh-CN" sz="3200" b="1">
                <a:solidFill>
                  <a:srgbClr val="3333CC"/>
                </a:solidFill>
                <a:latin typeface="Times New Roman" pitchFamily="18" charset="0"/>
              </a:rPr>
              <a:t>AL←DS:[BX</a:t>
            </a:r>
            <a:r>
              <a:rPr kumimoji="1" lang="zh-CN" altLang="en-US" sz="3200" b="1">
                <a:solidFill>
                  <a:srgbClr val="3333CC"/>
                </a:solidFill>
                <a:latin typeface="Times New Roman" pitchFamily="18" charset="0"/>
              </a:rPr>
              <a:t>＋</a:t>
            </a:r>
            <a:r>
              <a:rPr kumimoji="1" lang="en-US" altLang="zh-CN" sz="3200" b="1">
                <a:solidFill>
                  <a:srgbClr val="3333CC"/>
                </a:solidFill>
                <a:latin typeface="Times New Roman" pitchFamily="18" charset="0"/>
              </a:rPr>
              <a:t>AL]</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3619500" algn="l"/>
              </a:tabLst>
              <a:defRPr/>
            </a:pPr>
            <a:r>
              <a:rPr kumimoji="1" lang="en-US" altLang="zh-CN" sz="3200" b="1">
                <a:solidFill>
                  <a:srgbClr val="3333CC"/>
                </a:solidFill>
                <a:latin typeface="Times New Roman" pitchFamily="18" charset="0"/>
              </a:rPr>
              <a:t>	mov dx,port</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3619500" algn="l"/>
              </a:tabLst>
              <a:defRPr/>
            </a:pPr>
            <a:r>
              <a:rPr kumimoji="1" lang="en-US" altLang="zh-CN" sz="3200" b="1">
                <a:solidFill>
                  <a:srgbClr val="3333CC"/>
                </a:solidFill>
                <a:latin typeface="Times New Roman" pitchFamily="18" charset="0"/>
              </a:rPr>
              <a:t>	</a:t>
            </a:r>
            <a:r>
              <a:rPr kumimoji="1" lang="en-US" altLang="zh-CN" sz="3200" b="1">
                <a:solidFill>
                  <a:srgbClr val="006600"/>
                </a:solidFill>
                <a:latin typeface="Times New Roman" pitchFamily="18" charset="0"/>
              </a:rPr>
              <a:t>out dx,al</a:t>
            </a: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输出显示</a:t>
            </a:r>
          </a:p>
        </p:txBody>
      </p:sp>
      <p:sp>
        <p:nvSpPr>
          <p:cNvPr id="100356" name="Rectangle 4"/>
          <p:cNvSpPr>
            <a:spLocks noChangeArrowheads="1"/>
          </p:cNvSpPr>
          <p:nvPr/>
        </p:nvSpPr>
        <p:spPr bwMode="auto">
          <a:xfrm>
            <a:off x="0" y="6254750"/>
            <a:ext cx="2235200" cy="622300"/>
          </a:xfrm>
          <a:prstGeom prst="rect">
            <a:avLst/>
          </a:prstGeom>
          <a:gradFill rotWithShape="0">
            <a:gsLst>
              <a:gs pos="0">
                <a:srgbClr val="A6ADC0"/>
              </a:gs>
              <a:gs pos="100000">
                <a:srgbClr val="4D5059"/>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软件译码</a:t>
            </a:r>
          </a:p>
        </p:txBody>
      </p:sp>
      <p:pic>
        <p:nvPicPr>
          <p:cNvPr id="100357" name="Picture 5"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8" name="Picture 6"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9" name="Picture 7" descr="3"/>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79438"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0326219"/>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60099"/>
                                        </p:tgtEl>
                                        <p:attrNameLst>
                                          <p:attrName>style.visibility</p:attrName>
                                        </p:attrNameLst>
                                      </p:cBhvr>
                                      <p:to>
                                        <p:strVal val="visible"/>
                                      </p:to>
                                    </p:set>
                                    <p:animEffect transition="in" filter="blinds(horizontal)">
                                      <p:cBhvr>
                                        <p:cTn id="7" dur="500"/>
                                        <p:tgtEl>
                                          <p:spTgt spid="260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099" grpId="0" animBg="1" autoUpdateAnimBg="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pPr eaLnBrk="1" hangingPunct="1"/>
            <a:r>
              <a:rPr lang="en-US" altLang="zh-CN" sz="3600" smtClean="0"/>
              <a:t>3.  </a:t>
            </a:r>
            <a:r>
              <a:rPr lang="zh-CN" altLang="en-US" sz="3600" smtClean="0"/>
              <a:t>多个</a:t>
            </a:r>
            <a:r>
              <a:rPr lang="en-US" altLang="zh-CN" sz="3600" smtClean="0"/>
              <a:t>LED</a:t>
            </a:r>
            <a:r>
              <a:rPr lang="zh-CN" altLang="en-US" sz="3600" smtClean="0"/>
              <a:t>数码管的显示</a:t>
            </a:r>
          </a:p>
        </p:txBody>
      </p:sp>
      <p:sp>
        <p:nvSpPr>
          <p:cNvPr id="101379" name="Rectangle 3"/>
          <p:cNvSpPr>
            <a:spLocks noGrp="1" noChangeArrowheads="1"/>
          </p:cNvSpPr>
          <p:nvPr>
            <p:ph type="body" idx="1"/>
          </p:nvPr>
        </p:nvSpPr>
        <p:spPr>
          <a:xfrm>
            <a:off x="500063" y="1752600"/>
            <a:ext cx="8023225" cy="2014538"/>
          </a:xfrm>
        </p:spPr>
        <p:txBody>
          <a:bodyPr/>
          <a:lstStyle/>
          <a:p>
            <a:pPr eaLnBrk="1" hangingPunct="1"/>
            <a:r>
              <a:rPr lang="en-US" altLang="zh-CN" smtClean="0"/>
              <a:t>8</a:t>
            </a:r>
            <a:r>
              <a:rPr lang="zh-CN" altLang="en-US" smtClean="0">
                <a:latin typeface="Times New Roman" panose="02020603050405020304" pitchFamily="18" charset="0"/>
              </a:rPr>
              <a:t>个数码管：用</a:t>
            </a:r>
            <a:r>
              <a:rPr lang="en-US" altLang="zh-CN" smtClean="0"/>
              <a:t>2</a:t>
            </a:r>
            <a:r>
              <a:rPr lang="zh-CN" altLang="en-US" smtClean="0">
                <a:latin typeface="Times New Roman" panose="02020603050405020304" pitchFamily="18" charset="0"/>
              </a:rPr>
              <a:t>个</a:t>
            </a:r>
            <a:r>
              <a:rPr lang="en-US" altLang="zh-CN" smtClean="0"/>
              <a:t>8</a:t>
            </a:r>
            <a:r>
              <a:rPr lang="zh-CN" altLang="en-US" smtClean="0">
                <a:latin typeface="Times New Roman" panose="02020603050405020304" pitchFamily="18" charset="0"/>
              </a:rPr>
              <a:t>位输出端口控制</a:t>
            </a:r>
          </a:p>
          <a:p>
            <a:pPr eaLnBrk="1" hangingPunct="1"/>
            <a:r>
              <a:rPr lang="zh-CN" altLang="en-US" smtClean="0">
                <a:latin typeface="Times New Roman" panose="02020603050405020304" pitchFamily="18" charset="0"/>
              </a:rPr>
              <a:t>硬件上用公用的驱动电路来驱动各数码管</a:t>
            </a:r>
          </a:p>
          <a:p>
            <a:pPr eaLnBrk="1" hangingPunct="1"/>
            <a:r>
              <a:rPr lang="zh-CN" altLang="en-US" smtClean="0">
                <a:latin typeface="Times New Roman" panose="02020603050405020304" pitchFamily="18" charset="0"/>
              </a:rPr>
              <a:t>软件上用扫描方法实现数码显示</a:t>
            </a:r>
          </a:p>
        </p:txBody>
      </p:sp>
      <p:pic>
        <p:nvPicPr>
          <p:cNvPr id="101380" name="Picture 4"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81" name="Picture 5"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382" name="Group 6"/>
          <p:cNvGrpSpPr>
            <a:grpSpLocks/>
          </p:cNvGrpSpPr>
          <p:nvPr/>
        </p:nvGrpSpPr>
        <p:grpSpPr bwMode="auto">
          <a:xfrm>
            <a:off x="1446213" y="4087813"/>
            <a:ext cx="5618162" cy="1520825"/>
            <a:chOff x="911" y="2575"/>
            <a:chExt cx="3539" cy="958"/>
          </a:xfrm>
        </p:grpSpPr>
        <p:pic>
          <p:nvPicPr>
            <p:cNvPr id="101383" name="Picture 7" descr="7"/>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11" y="2575"/>
              <a:ext cx="876" cy="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84" name="Picture 8" descr="7"/>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788" y="2575"/>
              <a:ext cx="876" cy="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85" name="Picture 9" descr="7"/>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681" y="2575"/>
              <a:ext cx="876" cy="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86" name="Picture 10" descr="7"/>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574" y="2575"/>
              <a:ext cx="876" cy="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778977051"/>
      </p:ext>
    </p:extLst>
  </p:cSld>
  <p:clrMapOvr>
    <a:masterClrMapping/>
  </p:clrMapOvr>
  <p:transition spd="slow">
    <p:rand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a:xfrm>
            <a:off x="381000" y="381000"/>
            <a:ext cx="8077200" cy="914400"/>
          </a:xfrm>
        </p:spPr>
        <p:txBody>
          <a:bodyPr/>
          <a:lstStyle/>
          <a:p>
            <a:pPr eaLnBrk="1" hangingPunct="1"/>
            <a:r>
              <a:rPr lang="zh-CN" altLang="en-US" sz="3200" b="1">
                <a:latin typeface="楷体_GB2312" pitchFamily="49" charset="-122"/>
                <a:ea typeface="楷体_GB2312" pitchFamily="49" charset="-122"/>
              </a:rPr>
              <a:t>由任务寄存器</a:t>
            </a:r>
            <a:r>
              <a:rPr lang="en-US" altLang="zh-CN" sz="3200" b="1">
                <a:latin typeface="楷体_GB2312" pitchFamily="49" charset="-122"/>
                <a:ea typeface="楷体_GB2312" pitchFamily="49" charset="-122"/>
              </a:rPr>
              <a:t>TR</a:t>
            </a:r>
            <a:r>
              <a:rPr lang="zh-CN" altLang="en-US" sz="3200" b="1">
                <a:latin typeface="楷体_GB2312" pitchFamily="49" charset="-122"/>
                <a:ea typeface="楷体_GB2312" pitchFamily="49" charset="-122"/>
              </a:rPr>
              <a:t>取得</a:t>
            </a:r>
            <a:r>
              <a:rPr lang="en-US" altLang="zh-CN" sz="3200" b="1">
                <a:latin typeface="楷体_GB2312" pitchFamily="49" charset="-122"/>
                <a:ea typeface="楷体_GB2312" pitchFamily="49" charset="-122"/>
              </a:rPr>
              <a:t>TSS</a:t>
            </a:r>
            <a:r>
              <a:rPr lang="zh-CN" altLang="en-US" sz="3200" b="1">
                <a:latin typeface="楷体_GB2312" pitchFamily="49" charset="-122"/>
                <a:ea typeface="楷体_GB2312" pitchFamily="49" charset="-122"/>
              </a:rPr>
              <a:t>的过程</a:t>
            </a:r>
          </a:p>
        </p:txBody>
      </p:sp>
      <p:sp>
        <p:nvSpPr>
          <p:cNvPr id="14339" name="Text Box 10"/>
          <p:cNvSpPr txBox="1">
            <a:spLocks noChangeArrowheads="1"/>
          </p:cNvSpPr>
          <p:nvPr/>
        </p:nvSpPr>
        <p:spPr bwMode="auto">
          <a:xfrm>
            <a:off x="7570793" y="2284418"/>
            <a:ext cx="23177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600" b="1">
                <a:latin typeface="Calibri" panose="020F0502020204030204" pitchFamily="34" charset="0"/>
              </a:rPr>
              <a:t>①</a:t>
            </a:r>
            <a:endParaRPr lang="zh-CN" altLang="zh-CN" sz="1600" b="1"/>
          </a:p>
        </p:txBody>
      </p:sp>
      <p:sp>
        <p:nvSpPr>
          <p:cNvPr id="14340" name="Text Box 11"/>
          <p:cNvSpPr txBox="1">
            <a:spLocks noChangeArrowheads="1"/>
          </p:cNvSpPr>
          <p:nvPr/>
        </p:nvSpPr>
        <p:spPr bwMode="auto">
          <a:xfrm>
            <a:off x="7799393" y="2284418"/>
            <a:ext cx="23177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600" b="1">
                <a:latin typeface="Calibri" panose="020F0502020204030204" pitchFamily="34" charset="0"/>
              </a:rPr>
              <a:t>②</a:t>
            </a:r>
            <a:endParaRPr lang="zh-CN" altLang="zh-CN" sz="1600" b="1"/>
          </a:p>
        </p:txBody>
      </p:sp>
      <p:sp>
        <p:nvSpPr>
          <p:cNvPr id="14341" name="Text Box 12"/>
          <p:cNvSpPr txBox="1">
            <a:spLocks noChangeArrowheads="1"/>
          </p:cNvSpPr>
          <p:nvPr/>
        </p:nvSpPr>
        <p:spPr bwMode="auto">
          <a:xfrm>
            <a:off x="4294193" y="1751018"/>
            <a:ext cx="231775"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600" b="1">
                <a:latin typeface="Calibri" panose="020F0502020204030204" pitchFamily="34" charset="0"/>
              </a:rPr>
              <a:t>③</a:t>
            </a:r>
            <a:endParaRPr lang="zh-CN" altLang="zh-CN" sz="1600" b="1"/>
          </a:p>
        </p:txBody>
      </p:sp>
      <p:sp>
        <p:nvSpPr>
          <p:cNvPr id="14342" name="Text Box 13"/>
          <p:cNvSpPr txBox="1">
            <a:spLocks noChangeArrowheads="1"/>
          </p:cNvSpPr>
          <p:nvPr/>
        </p:nvSpPr>
        <p:spPr bwMode="auto">
          <a:xfrm>
            <a:off x="3074992" y="3579818"/>
            <a:ext cx="230187"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600" b="1">
                <a:latin typeface="Calibri" panose="020F0502020204030204" pitchFamily="34" charset="0"/>
              </a:rPr>
              <a:t>④</a:t>
            </a:r>
            <a:endParaRPr lang="zh-CN" altLang="zh-CN" sz="1600" b="1"/>
          </a:p>
        </p:txBody>
      </p:sp>
      <p:sp>
        <p:nvSpPr>
          <p:cNvPr id="14343" name="Text Box 14"/>
          <p:cNvSpPr txBox="1">
            <a:spLocks noChangeArrowheads="1"/>
          </p:cNvSpPr>
          <p:nvPr/>
        </p:nvSpPr>
        <p:spPr bwMode="auto">
          <a:xfrm>
            <a:off x="4598993" y="3351218"/>
            <a:ext cx="23177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600" b="1">
                <a:latin typeface="Calibri" panose="020F0502020204030204" pitchFamily="34" charset="0"/>
              </a:rPr>
              <a:t>⑤</a:t>
            </a:r>
            <a:endParaRPr lang="zh-CN" altLang="zh-CN" sz="1600" b="1"/>
          </a:p>
        </p:txBody>
      </p:sp>
      <p:sp>
        <p:nvSpPr>
          <p:cNvPr id="14344" name="内容占位符 2"/>
          <p:cNvSpPr>
            <a:spLocks/>
          </p:cNvSpPr>
          <p:nvPr/>
        </p:nvSpPr>
        <p:spPr bwMode="auto">
          <a:xfrm>
            <a:off x="304800" y="4114800"/>
            <a:ext cx="80772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8001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20000"/>
              </a:spcBef>
              <a:buClr>
                <a:schemeClr val="bg2"/>
              </a:buClr>
              <a:buFont typeface="Wingdings" panose="05000000000000000000" pitchFamily="2" charset="2"/>
              <a:buNone/>
            </a:pPr>
            <a:r>
              <a:rPr lang="zh-CN" altLang="zh-CN" sz="2800" b="1">
                <a:latin typeface="楷体_GB2312" pitchFamily="49" charset="-122"/>
                <a:ea typeface="楷体_GB2312" pitchFamily="49" charset="-122"/>
              </a:rPr>
              <a:t>①和②步由</a:t>
            </a:r>
            <a:r>
              <a:rPr lang="en-US" altLang="zh-CN" sz="2800" b="1">
                <a:latin typeface="楷体_GB2312" pitchFamily="49" charset="-122"/>
                <a:ea typeface="楷体_GB2312" pitchFamily="49" charset="-122"/>
              </a:rPr>
              <a:t>GDTR</a:t>
            </a:r>
            <a:r>
              <a:rPr lang="zh-CN" altLang="zh-CN" sz="2800" b="1">
                <a:latin typeface="楷体_GB2312" pitchFamily="49" charset="-122"/>
                <a:ea typeface="楷体_GB2312" pitchFamily="49" charset="-122"/>
              </a:rPr>
              <a:t>确定了</a:t>
            </a:r>
            <a:r>
              <a:rPr lang="en-US" altLang="zh-CN" sz="2800" b="1">
                <a:latin typeface="楷体_GB2312" pitchFamily="49" charset="-122"/>
                <a:ea typeface="楷体_GB2312" pitchFamily="49" charset="-122"/>
              </a:rPr>
              <a:t>GDT</a:t>
            </a:r>
            <a:r>
              <a:rPr lang="zh-CN" altLang="zh-CN" sz="2800" b="1">
                <a:latin typeface="楷体_GB2312" pitchFamily="49" charset="-122"/>
                <a:ea typeface="楷体_GB2312" pitchFamily="49" charset="-122"/>
              </a:rPr>
              <a:t>表在存储器中的位置和限长。</a:t>
            </a:r>
            <a:r>
              <a:rPr lang="en-US" altLang="zh-CN" sz="2800" b="1">
                <a:latin typeface="楷体_GB2312" pitchFamily="49" charset="-122"/>
                <a:ea typeface="楷体_GB2312" pitchFamily="49" charset="-122"/>
              </a:rPr>
              <a:t>TR</a:t>
            </a:r>
            <a:r>
              <a:rPr lang="zh-CN" altLang="zh-CN" sz="2800" b="1">
                <a:latin typeface="楷体_GB2312" pitchFamily="49" charset="-122"/>
                <a:ea typeface="楷体_GB2312" pitchFamily="49" charset="-122"/>
              </a:rPr>
              <a:t>是一个选择符，这个选择符中包含了</a:t>
            </a:r>
            <a:r>
              <a:rPr lang="en-US" altLang="zh-CN" sz="2800" b="1">
                <a:latin typeface="楷体_GB2312" pitchFamily="49" charset="-122"/>
                <a:ea typeface="楷体_GB2312" pitchFamily="49" charset="-122"/>
              </a:rPr>
              <a:t>TSS</a:t>
            </a:r>
            <a:r>
              <a:rPr lang="zh-CN" altLang="zh-CN" sz="2800" b="1">
                <a:latin typeface="楷体_GB2312" pitchFamily="49" charset="-122"/>
                <a:ea typeface="楷体_GB2312" pitchFamily="49" charset="-122"/>
              </a:rPr>
              <a:t>描述符在</a:t>
            </a:r>
            <a:r>
              <a:rPr lang="en-US" altLang="zh-CN" sz="2800" b="1">
                <a:latin typeface="楷体_GB2312" pitchFamily="49" charset="-122"/>
                <a:ea typeface="楷体_GB2312" pitchFamily="49" charset="-122"/>
              </a:rPr>
              <a:t>GDT</a:t>
            </a:r>
            <a:r>
              <a:rPr lang="zh-CN" altLang="zh-CN" sz="2800" b="1">
                <a:latin typeface="楷体_GB2312" pitchFamily="49" charset="-122"/>
                <a:ea typeface="楷体_GB2312" pitchFamily="49" charset="-122"/>
              </a:rPr>
              <a:t>中的索引。③步依据</a:t>
            </a:r>
            <a:r>
              <a:rPr lang="en-US" altLang="zh-CN" sz="2800" b="1">
                <a:latin typeface="楷体_GB2312" pitchFamily="49" charset="-122"/>
                <a:ea typeface="楷体_GB2312" pitchFamily="49" charset="-122"/>
              </a:rPr>
              <a:t>TR</a:t>
            </a:r>
            <a:r>
              <a:rPr lang="zh-CN" altLang="zh-CN" sz="2800" b="1">
                <a:latin typeface="楷体_GB2312" pitchFamily="49" charset="-122"/>
                <a:ea typeface="楷体_GB2312" pitchFamily="49" charset="-122"/>
              </a:rPr>
              <a:t>在</a:t>
            </a:r>
            <a:r>
              <a:rPr lang="en-US" altLang="zh-CN" sz="2800" b="1">
                <a:latin typeface="楷体_GB2312" pitchFamily="49" charset="-122"/>
                <a:ea typeface="楷体_GB2312" pitchFamily="49" charset="-122"/>
              </a:rPr>
              <a:t>GDT</a:t>
            </a:r>
            <a:r>
              <a:rPr lang="zh-CN" altLang="zh-CN" sz="2800" b="1">
                <a:latin typeface="楷体_GB2312" pitchFamily="49" charset="-122"/>
                <a:ea typeface="楷体_GB2312" pitchFamily="49" charset="-122"/>
              </a:rPr>
              <a:t>中取出</a:t>
            </a:r>
            <a:r>
              <a:rPr lang="en-US" altLang="zh-CN" sz="2800" b="1">
                <a:latin typeface="楷体_GB2312" pitchFamily="49" charset="-122"/>
                <a:ea typeface="楷体_GB2312" pitchFamily="49" charset="-122"/>
              </a:rPr>
              <a:t>TSS</a:t>
            </a:r>
            <a:r>
              <a:rPr lang="zh-CN" altLang="zh-CN" sz="2800" b="1">
                <a:latin typeface="楷体_GB2312" pitchFamily="49" charset="-122"/>
                <a:ea typeface="楷体_GB2312" pitchFamily="49" charset="-122"/>
              </a:rPr>
              <a:t>描述符。在第④和⑤步中，在</a:t>
            </a:r>
            <a:r>
              <a:rPr lang="en-US" altLang="zh-CN" sz="2800" b="1">
                <a:latin typeface="楷体_GB2312" pitchFamily="49" charset="-122"/>
                <a:ea typeface="楷体_GB2312" pitchFamily="49" charset="-122"/>
              </a:rPr>
              <a:t>TSS</a:t>
            </a:r>
            <a:r>
              <a:rPr lang="zh-CN" altLang="zh-CN" sz="2800" b="1">
                <a:latin typeface="楷体_GB2312" pitchFamily="49" charset="-122"/>
                <a:ea typeface="楷体_GB2312" pitchFamily="49" charset="-122"/>
              </a:rPr>
              <a:t>描述符中取得</a:t>
            </a:r>
            <a:r>
              <a:rPr lang="en-US" altLang="zh-CN" sz="2800" b="1">
                <a:latin typeface="楷体_GB2312" pitchFamily="49" charset="-122"/>
                <a:ea typeface="楷体_GB2312" pitchFamily="49" charset="-122"/>
              </a:rPr>
              <a:t>TSS</a:t>
            </a:r>
            <a:r>
              <a:rPr lang="zh-CN" altLang="zh-CN" sz="2800" b="1">
                <a:latin typeface="楷体_GB2312" pitchFamily="49" charset="-122"/>
                <a:ea typeface="楷体_GB2312" pitchFamily="49" charset="-122"/>
              </a:rPr>
              <a:t>的基址和限长。</a:t>
            </a:r>
            <a:endParaRPr lang="zh-CN" altLang="en-US" sz="2800" b="1">
              <a:latin typeface="楷体_GB2312" pitchFamily="49" charset="-122"/>
              <a:ea typeface="楷体_GB2312" pitchFamily="49" charset="-122"/>
            </a:endParaRPr>
          </a:p>
        </p:txBody>
      </p:sp>
      <p:sp>
        <p:nvSpPr>
          <p:cNvPr id="14345" name="Text Box 30"/>
          <p:cNvSpPr txBox="1">
            <a:spLocks noChangeArrowheads="1"/>
          </p:cNvSpPr>
          <p:nvPr/>
        </p:nvSpPr>
        <p:spPr bwMode="auto">
          <a:xfrm>
            <a:off x="5191764" y="1026112"/>
            <a:ext cx="164179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r>
              <a:rPr kumimoji="1" lang="en-US" altLang="ko-KR" sz="1600">
                <a:latin typeface="Times New Roman" panose="02020603050405020304" pitchFamily="18" charset="0"/>
                <a:ea typeface="Gulim" panose="020B0600000101010101" pitchFamily="34" charset="-127"/>
              </a:rPr>
              <a:t>Physical Memory</a:t>
            </a:r>
          </a:p>
        </p:txBody>
      </p:sp>
      <p:sp>
        <p:nvSpPr>
          <p:cNvPr id="14346" name="Line 31"/>
          <p:cNvSpPr>
            <a:spLocks noChangeShapeType="1"/>
          </p:cNvSpPr>
          <p:nvPr/>
        </p:nvSpPr>
        <p:spPr bwMode="auto">
          <a:xfrm>
            <a:off x="5199063" y="1206505"/>
            <a:ext cx="0" cy="29829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4347" name="Line 32"/>
          <p:cNvSpPr>
            <a:spLocks noChangeShapeType="1"/>
          </p:cNvSpPr>
          <p:nvPr/>
        </p:nvSpPr>
        <p:spPr bwMode="auto">
          <a:xfrm>
            <a:off x="5199066" y="1411288"/>
            <a:ext cx="1630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4348" name="Line 33"/>
          <p:cNvSpPr>
            <a:spLocks noChangeShapeType="1"/>
          </p:cNvSpPr>
          <p:nvPr/>
        </p:nvSpPr>
        <p:spPr bwMode="auto">
          <a:xfrm>
            <a:off x="5199066" y="1824039"/>
            <a:ext cx="1630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4349" name="Line 34"/>
          <p:cNvSpPr>
            <a:spLocks noChangeShapeType="1"/>
          </p:cNvSpPr>
          <p:nvPr/>
        </p:nvSpPr>
        <p:spPr bwMode="auto">
          <a:xfrm>
            <a:off x="5199066" y="2132013"/>
            <a:ext cx="1630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4350" name="Line 35"/>
          <p:cNvSpPr>
            <a:spLocks noChangeShapeType="1"/>
          </p:cNvSpPr>
          <p:nvPr/>
        </p:nvSpPr>
        <p:spPr bwMode="auto">
          <a:xfrm>
            <a:off x="5199066" y="2749551"/>
            <a:ext cx="1630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4351" name="Line 36"/>
          <p:cNvSpPr>
            <a:spLocks noChangeShapeType="1"/>
          </p:cNvSpPr>
          <p:nvPr/>
        </p:nvSpPr>
        <p:spPr bwMode="auto">
          <a:xfrm>
            <a:off x="6829425" y="1206505"/>
            <a:ext cx="0" cy="29829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4352" name="Line 37"/>
          <p:cNvSpPr>
            <a:spLocks noChangeShapeType="1"/>
          </p:cNvSpPr>
          <p:nvPr/>
        </p:nvSpPr>
        <p:spPr bwMode="auto">
          <a:xfrm>
            <a:off x="5199066" y="3367088"/>
            <a:ext cx="1630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4353" name="Line 38"/>
          <p:cNvSpPr>
            <a:spLocks noChangeShapeType="1"/>
          </p:cNvSpPr>
          <p:nvPr/>
        </p:nvSpPr>
        <p:spPr bwMode="auto">
          <a:xfrm>
            <a:off x="5199066" y="4086225"/>
            <a:ext cx="1630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4354" name="Rectangle 39"/>
          <p:cNvSpPr>
            <a:spLocks noChangeArrowheads="1"/>
          </p:cNvSpPr>
          <p:nvPr/>
        </p:nvSpPr>
        <p:spPr bwMode="auto">
          <a:xfrm>
            <a:off x="2886079" y="1910351"/>
            <a:ext cx="1116013" cy="338554"/>
          </a:xfrm>
          <a:prstGeom prst="rect">
            <a:avLst/>
          </a:prstGeom>
          <a:solidFill>
            <a:srgbClr val="3333FF"/>
          </a:solidFill>
          <a:ln w="9525">
            <a:solidFill>
              <a:schemeClr val="tx1"/>
            </a:solidFill>
            <a:miter lim="800000"/>
            <a:headEnd/>
            <a:tailEnd/>
          </a:ln>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endParaRPr kumimoji="1" lang="zh-CN" altLang="en-US" sz="1600">
              <a:latin typeface="Times New Roman" panose="02020603050405020304" pitchFamily="18" charset="0"/>
              <a:ea typeface="Gulim" panose="020B0600000101010101" pitchFamily="34" charset="-127"/>
            </a:endParaRPr>
          </a:p>
        </p:txBody>
      </p:sp>
      <p:sp>
        <p:nvSpPr>
          <p:cNvPr id="14355" name="Rectangle 40"/>
          <p:cNvSpPr>
            <a:spLocks noChangeArrowheads="1"/>
          </p:cNvSpPr>
          <p:nvPr/>
        </p:nvSpPr>
        <p:spPr bwMode="auto">
          <a:xfrm>
            <a:off x="2255841" y="2831892"/>
            <a:ext cx="2887663" cy="338554"/>
          </a:xfrm>
          <a:prstGeom prst="rect">
            <a:avLst/>
          </a:prstGeom>
          <a:solidFill>
            <a:srgbClr val="3333FF"/>
          </a:solidFill>
          <a:ln w="9525">
            <a:solidFill>
              <a:schemeClr val="tx1"/>
            </a:solidFill>
            <a:prstDash val="dashDot"/>
            <a:miter lim="800000"/>
            <a:headEnd/>
            <a:tailEnd/>
          </a:ln>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endParaRPr kumimoji="1" lang="zh-CN" altLang="en-US" sz="1600">
              <a:latin typeface="Times New Roman" panose="02020603050405020304" pitchFamily="18" charset="0"/>
              <a:ea typeface="Gulim" panose="020B0600000101010101" pitchFamily="34" charset="-127"/>
            </a:endParaRPr>
          </a:p>
        </p:txBody>
      </p:sp>
      <p:sp>
        <p:nvSpPr>
          <p:cNvPr id="14356" name="Line 41"/>
          <p:cNvSpPr>
            <a:spLocks noChangeShapeType="1"/>
          </p:cNvSpPr>
          <p:nvPr/>
        </p:nvSpPr>
        <p:spPr bwMode="auto">
          <a:xfrm>
            <a:off x="4078288" y="2852744"/>
            <a:ext cx="0" cy="307975"/>
          </a:xfrm>
          <a:prstGeom prst="line">
            <a:avLst/>
          </a:prstGeom>
          <a:noFill/>
          <a:ln w="9525">
            <a:solidFill>
              <a:schemeClr val="tx1"/>
            </a:solidFill>
            <a:prstDash val="dashDot"/>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48170" name="Freeform 42"/>
          <p:cNvSpPr>
            <a:spLocks/>
          </p:cNvSpPr>
          <p:nvPr/>
        </p:nvSpPr>
        <p:spPr bwMode="auto">
          <a:xfrm>
            <a:off x="3465518" y="2307708"/>
            <a:ext cx="184731" cy="369332"/>
          </a:xfrm>
          <a:custGeom>
            <a:avLst/>
            <a:gdLst>
              <a:gd name="T0" fmla="*/ 2147483647 w 1200"/>
              <a:gd name="T1" fmla="*/ 0 h 336"/>
              <a:gd name="T2" fmla="*/ 2147483647 w 1200"/>
              <a:gd name="T3" fmla="*/ 2147483647 h 336"/>
              <a:gd name="T4" fmla="*/ 0 w 1200"/>
              <a:gd name="T5" fmla="*/ 2147483647 h 336"/>
              <a:gd name="T6" fmla="*/ 0 w 1200"/>
              <a:gd name="T7" fmla="*/ 2147483647 h 336"/>
              <a:gd name="T8" fmla="*/ 0 60000 65536"/>
              <a:gd name="T9" fmla="*/ 0 60000 65536"/>
              <a:gd name="T10" fmla="*/ 0 60000 65536"/>
              <a:gd name="T11" fmla="*/ 0 60000 65536"/>
              <a:gd name="T12" fmla="*/ 0 w 1200"/>
              <a:gd name="T13" fmla="*/ 0 h 336"/>
              <a:gd name="T14" fmla="*/ 1200 w 1200"/>
              <a:gd name="T15" fmla="*/ 336 h 336"/>
            </a:gdLst>
            <a:ahLst/>
            <a:cxnLst>
              <a:cxn ang="T8">
                <a:pos x="T0" y="T1"/>
              </a:cxn>
              <a:cxn ang="T9">
                <a:pos x="T2" y="T3"/>
              </a:cxn>
              <a:cxn ang="T10">
                <a:pos x="T4" y="T5"/>
              </a:cxn>
              <a:cxn ang="T11">
                <a:pos x="T6" y="T7"/>
              </a:cxn>
            </a:cxnLst>
            <a:rect l="T12" t="T13" r="T14" b="T15"/>
            <a:pathLst>
              <a:path w="1200" h="336">
                <a:moveTo>
                  <a:pt x="1200" y="0"/>
                </a:moveTo>
                <a:lnTo>
                  <a:pt x="1200" y="144"/>
                </a:lnTo>
                <a:lnTo>
                  <a:pt x="0" y="144"/>
                </a:lnTo>
                <a:lnTo>
                  <a:pt x="0" y="336"/>
                </a:lnTo>
              </a:path>
            </a:pathLst>
          </a:custGeom>
          <a:noFill/>
          <a:ln w="28575">
            <a:solidFill>
              <a:schemeClr val="tx1"/>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 name="Group 43"/>
          <p:cNvGrpSpPr>
            <a:grpSpLocks/>
          </p:cNvGrpSpPr>
          <p:nvPr/>
        </p:nvGrpSpPr>
        <p:grpSpPr bwMode="auto">
          <a:xfrm>
            <a:off x="2955928" y="3160713"/>
            <a:ext cx="2141539" cy="925512"/>
            <a:chOff x="1350" y="3507"/>
            <a:chExt cx="1008" cy="432"/>
          </a:xfrm>
        </p:grpSpPr>
        <p:sp>
          <p:nvSpPr>
            <p:cNvPr id="14369" name="Line 44"/>
            <p:cNvSpPr>
              <a:spLocks noChangeShapeType="1"/>
            </p:cNvSpPr>
            <p:nvPr/>
          </p:nvSpPr>
          <p:spPr bwMode="auto">
            <a:xfrm>
              <a:off x="1350" y="3507"/>
              <a:ext cx="0" cy="432"/>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4370" name="Line 45"/>
            <p:cNvSpPr>
              <a:spLocks noChangeShapeType="1"/>
            </p:cNvSpPr>
            <p:nvPr/>
          </p:nvSpPr>
          <p:spPr bwMode="auto">
            <a:xfrm>
              <a:off x="1350" y="3939"/>
              <a:ext cx="1008" cy="0"/>
            </a:xfrm>
            <a:prstGeom prst="line">
              <a:avLst/>
            </a:prstGeom>
            <a:noFill/>
            <a:ln w="2857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14359" name="AutoShape 46"/>
          <p:cNvSpPr>
            <a:spLocks/>
          </p:cNvSpPr>
          <p:nvPr/>
        </p:nvSpPr>
        <p:spPr bwMode="auto">
          <a:xfrm>
            <a:off x="6829426" y="1865393"/>
            <a:ext cx="518818" cy="430054"/>
          </a:xfrm>
          <a:prstGeom prst="rightBrace">
            <a:avLst>
              <a:gd name="adj1" fmla="val 5445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360" name="AutoShape 47"/>
          <p:cNvSpPr>
            <a:spLocks/>
          </p:cNvSpPr>
          <p:nvPr/>
        </p:nvSpPr>
        <p:spPr bwMode="auto">
          <a:xfrm>
            <a:off x="4892675" y="3518773"/>
            <a:ext cx="518818" cy="415766"/>
          </a:xfrm>
          <a:prstGeom prst="leftBrace">
            <a:avLst>
              <a:gd name="adj1" fmla="val 1956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176" name="Freeform 48"/>
          <p:cNvSpPr>
            <a:spLocks/>
          </p:cNvSpPr>
          <p:nvPr/>
        </p:nvSpPr>
        <p:spPr bwMode="auto">
          <a:xfrm>
            <a:off x="4486281" y="3284815"/>
            <a:ext cx="184731" cy="369332"/>
          </a:xfrm>
          <a:custGeom>
            <a:avLst/>
            <a:gdLst>
              <a:gd name="T0" fmla="*/ 0 w 144"/>
              <a:gd name="T1" fmla="*/ 0 h 288"/>
              <a:gd name="T2" fmla="*/ 0 w 144"/>
              <a:gd name="T3" fmla="*/ 2147483647 h 288"/>
              <a:gd name="T4" fmla="*/ 2147483647 w 144"/>
              <a:gd name="T5" fmla="*/ 2147483647 h 288"/>
              <a:gd name="T6" fmla="*/ 0 60000 65536"/>
              <a:gd name="T7" fmla="*/ 0 60000 65536"/>
              <a:gd name="T8" fmla="*/ 0 60000 65536"/>
              <a:gd name="T9" fmla="*/ 0 w 144"/>
              <a:gd name="T10" fmla="*/ 0 h 288"/>
              <a:gd name="T11" fmla="*/ 144 w 144"/>
              <a:gd name="T12" fmla="*/ 288 h 288"/>
            </a:gdLst>
            <a:ahLst/>
            <a:cxnLst>
              <a:cxn ang="T6">
                <a:pos x="T0" y="T1"/>
              </a:cxn>
              <a:cxn ang="T7">
                <a:pos x="T2" y="T3"/>
              </a:cxn>
              <a:cxn ang="T8">
                <a:pos x="T4" y="T5"/>
              </a:cxn>
            </a:cxnLst>
            <a:rect l="T9" t="T10" r="T11" b="T12"/>
            <a:pathLst>
              <a:path w="144" h="288">
                <a:moveTo>
                  <a:pt x="0" y="0"/>
                </a:moveTo>
                <a:lnTo>
                  <a:pt x="0" y="288"/>
                </a:lnTo>
                <a:lnTo>
                  <a:pt x="144" y="288"/>
                </a:lnTo>
              </a:path>
            </a:pathLst>
          </a:custGeom>
          <a:noFill/>
          <a:ln w="28575">
            <a:solidFill>
              <a:schemeClr val="tx1"/>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177" name="Line 49"/>
          <p:cNvSpPr>
            <a:spLocks noChangeShapeType="1"/>
          </p:cNvSpPr>
          <p:nvPr/>
        </p:nvSpPr>
        <p:spPr bwMode="auto">
          <a:xfrm>
            <a:off x="3976693" y="2028825"/>
            <a:ext cx="112077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4363" name="Text Box 50"/>
          <p:cNvSpPr txBox="1">
            <a:spLocks noChangeArrowheads="1"/>
          </p:cNvSpPr>
          <p:nvPr/>
        </p:nvSpPr>
        <p:spPr bwMode="auto">
          <a:xfrm>
            <a:off x="6970015" y="1962736"/>
            <a:ext cx="60465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r>
              <a:rPr kumimoji="1" lang="en-US" altLang="ko-KR" sz="1600">
                <a:latin typeface="Times New Roman" panose="02020603050405020304" pitchFamily="18" charset="0"/>
                <a:ea typeface="Gulim" panose="020B0600000101010101" pitchFamily="34" charset="-127"/>
              </a:rPr>
              <a:t>GDT</a:t>
            </a:r>
          </a:p>
        </p:txBody>
      </p:sp>
      <p:sp>
        <p:nvSpPr>
          <p:cNvPr id="14364" name="Text Box 51"/>
          <p:cNvSpPr txBox="1">
            <a:spLocks noChangeArrowheads="1"/>
          </p:cNvSpPr>
          <p:nvPr/>
        </p:nvSpPr>
        <p:spPr bwMode="auto">
          <a:xfrm>
            <a:off x="5765430" y="3499436"/>
            <a:ext cx="53732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r>
              <a:rPr kumimoji="1" lang="en-US" altLang="ko-KR" sz="1600">
                <a:latin typeface="Times New Roman" panose="02020603050405020304" pitchFamily="18" charset="0"/>
                <a:ea typeface="Gulim" panose="020B0600000101010101" pitchFamily="34" charset="-127"/>
              </a:rPr>
              <a:t>TSS</a:t>
            </a:r>
          </a:p>
        </p:txBody>
      </p:sp>
      <p:sp>
        <p:nvSpPr>
          <p:cNvPr id="14365" name="Text Box 52"/>
          <p:cNvSpPr txBox="1">
            <a:spLocks noChangeArrowheads="1"/>
          </p:cNvSpPr>
          <p:nvPr/>
        </p:nvSpPr>
        <p:spPr bwMode="auto">
          <a:xfrm>
            <a:off x="5251607" y="1827799"/>
            <a:ext cx="141256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r>
              <a:rPr kumimoji="1" lang="en-US" altLang="ko-KR" sz="1600">
                <a:latin typeface="Times New Roman" panose="02020603050405020304" pitchFamily="18" charset="0"/>
                <a:ea typeface="Gulim" panose="020B0600000101010101" pitchFamily="34" charset="-127"/>
              </a:rPr>
              <a:t>TSS descriptor</a:t>
            </a:r>
          </a:p>
        </p:txBody>
      </p:sp>
      <p:sp>
        <p:nvSpPr>
          <p:cNvPr id="14366" name="Text Box 53"/>
          <p:cNvSpPr txBox="1">
            <a:spLocks noChangeArrowheads="1"/>
          </p:cNvSpPr>
          <p:nvPr/>
        </p:nvSpPr>
        <p:spPr bwMode="auto">
          <a:xfrm>
            <a:off x="3275079" y="1896061"/>
            <a:ext cx="4459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r>
              <a:rPr kumimoji="1" lang="en-US" altLang="ko-KR" sz="1600">
                <a:latin typeface="Times New Roman" panose="02020603050405020304" pitchFamily="18" charset="0"/>
                <a:ea typeface="Gulim" panose="020B0600000101010101" pitchFamily="34" charset="-127"/>
              </a:rPr>
              <a:t>TR</a:t>
            </a:r>
          </a:p>
        </p:txBody>
      </p:sp>
      <p:sp>
        <p:nvSpPr>
          <p:cNvPr id="14367" name="Text Box 54"/>
          <p:cNvSpPr txBox="1">
            <a:spLocks noChangeArrowheads="1"/>
          </p:cNvSpPr>
          <p:nvPr/>
        </p:nvSpPr>
        <p:spPr bwMode="auto">
          <a:xfrm>
            <a:off x="2806899" y="2838243"/>
            <a:ext cx="91242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r>
              <a:rPr kumimoji="1" lang="en-US" altLang="ko-KR" sz="1600">
                <a:latin typeface="Times New Roman" panose="02020603050405020304" pitchFamily="18" charset="0"/>
                <a:ea typeface="Gulim" panose="020B0600000101010101" pitchFamily="34" charset="-127"/>
              </a:rPr>
              <a:t>32BASE</a:t>
            </a:r>
          </a:p>
        </p:txBody>
      </p:sp>
      <p:sp>
        <p:nvSpPr>
          <p:cNvPr id="14368" name="Text Box 55"/>
          <p:cNvSpPr txBox="1">
            <a:spLocks noChangeArrowheads="1"/>
          </p:cNvSpPr>
          <p:nvPr/>
        </p:nvSpPr>
        <p:spPr bwMode="auto">
          <a:xfrm>
            <a:off x="4176678" y="2827132"/>
            <a:ext cx="960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r>
              <a:rPr kumimoji="1" lang="en-US" altLang="ko-KR" sz="1600">
                <a:latin typeface="Times New Roman" panose="02020603050405020304" pitchFamily="18" charset="0"/>
                <a:ea typeface="Gulim" panose="020B0600000101010101" pitchFamily="34" charset="-127"/>
              </a:rPr>
              <a:t>20LIMIT</a:t>
            </a:r>
          </a:p>
        </p:txBody>
      </p:sp>
    </p:spTree>
    <p:extLst>
      <p:ext uri="{BB962C8B-B14F-4D97-AF65-F5344CB8AC3E}">
        <p14:creationId xmlns:p14="http://schemas.microsoft.com/office/powerpoint/2010/main" val="1133057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48177"/>
                                        </p:tgtEl>
                                        <p:attrNameLst>
                                          <p:attrName>style.visibility</p:attrName>
                                        </p:attrNameLst>
                                      </p:cBhvr>
                                      <p:to>
                                        <p:strVal val="visible"/>
                                      </p:to>
                                    </p:set>
                                    <p:anim calcmode="lin" valueType="num">
                                      <p:cBhvr>
                                        <p:cTn id="7" dur="500" fill="hold"/>
                                        <p:tgtEl>
                                          <p:spTgt spid="48177"/>
                                        </p:tgtEl>
                                        <p:attrNameLst>
                                          <p:attrName>ppt_x</p:attrName>
                                        </p:attrNameLst>
                                      </p:cBhvr>
                                      <p:tavLst>
                                        <p:tav tm="0">
                                          <p:val>
                                            <p:strVal val="#ppt_x-#ppt_w/2"/>
                                          </p:val>
                                        </p:tav>
                                        <p:tav tm="100000">
                                          <p:val>
                                            <p:strVal val="#ppt_x"/>
                                          </p:val>
                                        </p:tav>
                                      </p:tavLst>
                                    </p:anim>
                                    <p:anim calcmode="lin" valueType="num">
                                      <p:cBhvr>
                                        <p:cTn id="8" dur="500" fill="hold"/>
                                        <p:tgtEl>
                                          <p:spTgt spid="48177"/>
                                        </p:tgtEl>
                                        <p:attrNameLst>
                                          <p:attrName>ppt_y</p:attrName>
                                        </p:attrNameLst>
                                      </p:cBhvr>
                                      <p:tavLst>
                                        <p:tav tm="0">
                                          <p:val>
                                            <p:strVal val="#ppt_y"/>
                                          </p:val>
                                        </p:tav>
                                        <p:tav tm="100000">
                                          <p:val>
                                            <p:strVal val="#ppt_y"/>
                                          </p:val>
                                        </p:tav>
                                      </p:tavLst>
                                    </p:anim>
                                    <p:anim calcmode="lin" valueType="num">
                                      <p:cBhvr>
                                        <p:cTn id="9" dur="500" fill="hold"/>
                                        <p:tgtEl>
                                          <p:spTgt spid="48177"/>
                                        </p:tgtEl>
                                        <p:attrNameLst>
                                          <p:attrName>ppt_w</p:attrName>
                                        </p:attrNameLst>
                                      </p:cBhvr>
                                      <p:tavLst>
                                        <p:tav tm="0">
                                          <p:val>
                                            <p:fltVal val="0"/>
                                          </p:val>
                                        </p:tav>
                                        <p:tav tm="100000">
                                          <p:val>
                                            <p:strVal val="#ppt_w"/>
                                          </p:val>
                                        </p:tav>
                                      </p:tavLst>
                                    </p:anim>
                                    <p:anim calcmode="lin" valueType="num">
                                      <p:cBhvr>
                                        <p:cTn id="10" dur="500" fill="hold"/>
                                        <p:tgtEl>
                                          <p:spTgt spid="48177"/>
                                        </p:tgtEl>
                                        <p:attrNameLst>
                                          <p:attrName>ppt_h</p:attrName>
                                        </p:attrNameLst>
                                      </p:cBhvr>
                                      <p:tavLst>
                                        <p:tav tm="0">
                                          <p:val>
                                            <p:strVal val="#ppt_h"/>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8" presetClass="entr" presetSubtype="12" fill="hold" grpId="0" nodeType="clickEffect">
                                  <p:stCondLst>
                                    <p:cond delay="0"/>
                                  </p:stCondLst>
                                  <p:childTnLst>
                                    <p:set>
                                      <p:cBhvr>
                                        <p:cTn id="14" dur="1" fill="hold">
                                          <p:stCondLst>
                                            <p:cond delay="0"/>
                                          </p:stCondLst>
                                        </p:cTn>
                                        <p:tgtEl>
                                          <p:spTgt spid="48170"/>
                                        </p:tgtEl>
                                        <p:attrNameLst>
                                          <p:attrName>style.visibility</p:attrName>
                                        </p:attrNameLst>
                                      </p:cBhvr>
                                      <p:to>
                                        <p:strVal val="visible"/>
                                      </p:to>
                                    </p:set>
                                    <p:animEffect transition="in" filter="strips(downLeft)">
                                      <p:cBhvr>
                                        <p:cTn id="15" dur="500"/>
                                        <p:tgtEl>
                                          <p:spTgt spid="4817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8" presetClass="entr" presetSubtype="6"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strips(downRight)">
                                      <p:cBhvr>
                                        <p:cTn id="20" dur="500"/>
                                        <p:tgtEl>
                                          <p:spTgt spid="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8" presetClass="entr" presetSubtype="6" fill="hold" grpId="0" nodeType="clickEffect">
                                  <p:stCondLst>
                                    <p:cond delay="0"/>
                                  </p:stCondLst>
                                  <p:childTnLst>
                                    <p:set>
                                      <p:cBhvr>
                                        <p:cTn id="24" dur="1" fill="hold">
                                          <p:stCondLst>
                                            <p:cond delay="0"/>
                                          </p:stCondLst>
                                        </p:cTn>
                                        <p:tgtEl>
                                          <p:spTgt spid="48176"/>
                                        </p:tgtEl>
                                        <p:attrNameLst>
                                          <p:attrName>style.visibility</p:attrName>
                                        </p:attrNameLst>
                                      </p:cBhvr>
                                      <p:to>
                                        <p:strVal val="visible"/>
                                      </p:to>
                                    </p:set>
                                    <p:animEffect transition="in" filter="strips(downRight)">
                                      <p:cBhvr>
                                        <p:cTn id="25" dur="500"/>
                                        <p:tgtEl>
                                          <p:spTgt spid="48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70" grpId="0" animBg="1"/>
      <p:bldP spid="48176" grpId="0" animBg="1"/>
      <p:bldP spid="48177"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r>
              <a:rPr lang="zh-CN" altLang="en-US" sz="3600" smtClean="0"/>
              <a:t>位控制端口电路</a:t>
            </a:r>
          </a:p>
        </p:txBody>
      </p:sp>
      <p:pic>
        <p:nvPicPr>
          <p:cNvPr id="102403"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4"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5" name="Picture 5" descr="7"/>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948613" y="265113"/>
            <a:ext cx="773112" cy="84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2406" name="Group 6"/>
          <p:cNvGrpSpPr>
            <a:grpSpLocks/>
          </p:cNvGrpSpPr>
          <p:nvPr/>
        </p:nvGrpSpPr>
        <p:grpSpPr bwMode="auto">
          <a:xfrm>
            <a:off x="700088" y="1514475"/>
            <a:ext cx="7388225" cy="4264025"/>
            <a:chOff x="441" y="954"/>
            <a:chExt cx="4654" cy="2686"/>
          </a:xfrm>
        </p:grpSpPr>
        <p:sp>
          <p:nvSpPr>
            <p:cNvPr id="102407" name="Rectangle 7"/>
            <p:cNvSpPr>
              <a:spLocks noChangeArrowheads="1"/>
            </p:cNvSpPr>
            <p:nvPr/>
          </p:nvSpPr>
          <p:spPr bwMode="auto">
            <a:xfrm>
              <a:off x="2361" y="3049"/>
              <a:ext cx="1169" cy="439"/>
            </a:xfrm>
            <a:prstGeom prst="rect">
              <a:avLst/>
            </a:prstGeom>
            <a:solidFill>
              <a:schemeClr val="accent2"/>
            </a:solidFill>
            <a:ln w="28575">
              <a:solidFill>
                <a:srgbClr val="006600"/>
              </a:solidFill>
              <a:miter lim="800000"/>
              <a:headEnd/>
              <a:tailEnd/>
            </a:ln>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102408" name="Rectangle 8"/>
            <p:cNvSpPr>
              <a:spLocks noChangeArrowheads="1"/>
            </p:cNvSpPr>
            <p:nvPr/>
          </p:nvSpPr>
          <p:spPr bwMode="auto">
            <a:xfrm>
              <a:off x="3568" y="3048"/>
              <a:ext cx="583" cy="440"/>
            </a:xfrm>
            <a:prstGeom prst="rect">
              <a:avLst/>
            </a:prstGeom>
            <a:solidFill>
              <a:schemeClr val="accent2"/>
            </a:solidFill>
            <a:ln w="28575">
              <a:solidFill>
                <a:srgbClr val="006600"/>
              </a:solidFill>
              <a:miter lim="800000"/>
              <a:headEnd/>
              <a:tailEnd/>
            </a:ln>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102409" name="Rectangle 9"/>
            <p:cNvSpPr>
              <a:spLocks noChangeArrowheads="1"/>
            </p:cNvSpPr>
            <p:nvPr/>
          </p:nvSpPr>
          <p:spPr bwMode="auto">
            <a:xfrm>
              <a:off x="4189" y="3048"/>
              <a:ext cx="584" cy="440"/>
            </a:xfrm>
            <a:prstGeom prst="rect">
              <a:avLst/>
            </a:prstGeom>
            <a:solidFill>
              <a:schemeClr val="accent2"/>
            </a:solidFill>
            <a:ln w="28575">
              <a:solidFill>
                <a:srgbClr val="006600"/>
              </a:solidFill>
              <a:miter lim="800000"/>
              <a:headEnd/>
              <a:tailEnd/>
            </a:ln>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102410" name="Rectangle 10"/>
            <p:cNvSpPr>
              <a:spLocks noChangeArrowheads="1"/>
            </p:cNvSpPr>
            <p:nvPr/>
          </p:nvSpPr>
          <p:spPr bwMode="auto">
            <a:xfrm>
              <a:off x="1896" y="954"/>
              <a:ext cx="440" cy="2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D</a:t>
              </a:r>
              <a:r>
                <a:rPr kumimoji="0" lang="en-US" altLang="zh-CN" sz="2000" smtClean="0">
                  <a:solidFill>
                    <a:srgbClr val="000000"/>
                  </a:solidFill>
                  <a:latin typeface="Times New Roman" panose="02020603050405020304" pitchFamily="18" charset="0"/>
                </a:rPr>
                <a:t>7</a:t>
              </a:r>
            </a:p>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D</a:t>
              </a:r>
              <a:r>
                <a:rPr kumimoji="0" lang="en-US" altLang="zh-CN" sz="2000" smtClean="0">
                  <a:solidFill>
                    <a:srgbClr val="000000"/>
                  </a:solidFill>
                  <a:latin typeface="Times New Roman" panose="02020603050405020304" pitchFamily="18" charset="0"/>
                </a:rPr>
                <a:t>6</a:t>
              </a:r>
            </a:p>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D</a:t>
              </a:r>
              <a:r>
                <a:rPr kumimoji="0" lang="en-US" altLang="zh-CN" sz="2000" smtClean="0">
                  <a:solidFill>
                    <a:srgbClr val="000000"/>
                  </a:solidFill>
                  <a:latin typeface="Times New Roman" panose="02020603050405020304" pitchFamily="18" charset="0"/>
                </a:rPr>
                <a:t>5</a:t>
              </a:r>
            </a:p>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D</a:t>
              </a:r>
              <a:r>
                <a:rPr kumimoji="0" lang="en-US" altLang="zh-CN" sz="2000" smtClean="0">
                  <a:solidFill>
                    <a:srgbClr val="000000"/>
                  </a:solidFill>
                  <a:latin typeface="Times New Roman" panose="02020603050405020304" pitchFamily="18" charset="0"/>
                </a:rPr>
                <a:t>4</a:t>
              </a:r>
            </a:p>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D</a:t>
              </a:r>
              <a:r>
                <a:rPr kumimoji="0" lang="en-US" altLang="zh-CN" sz="2000" smtClean="0">
                  <a:solidFill>
                    <a:srgbClr val="000000"/>
                  </a:solidFill>
                  <a:latin typeface="Times New Roman" panose="02020603050405020304" pitchFamily="18" charset="0"/>
                </a:rPr>
                <a:t>3</a:t>
              </a:r>
            </a:p>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D</a:t>
              </a:r>
              <a:r>
                <a:rPr kumimoji="0" lang="en-US" altLang="zh-CN" sz="2000" smtClean="0">
                  <a:solidFill>
                    <a:srgbClr val="000000"/>
                  </a:solidFill>
                  <a:latin typeface="Times New Roman" panose="02020603050405020304" pitchFamily="18" charset="0"/>
                </a:rPr>
                <a:t>2</a:t>
              </a:r>
            </a:p>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D</a:t>
              </a:r>
              <a:r>
                <a:rPr kumimoji="0" lang="en-US" altLang="zh-CN" sz="2000" smtClean="0">
                  <a:solidFill>
                    <a:srgbClr val="000000"/>
                  </a:solidFill>
                  <a:latin typeface="Times New Roman" panose="02020603050405020304" pitchFamily="18" charset="0"/>
                </a:rPr>
                <a:t>1</a:t>
              </a:r>
            </a:p>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D</a:t>
              </a:r>
              <a:r>
                <a:rPr kumimoji="0" lang="en-US" altLang="zh-CN" sz="2000" smtClean="0">
                  <a:solidFill>
                    <a:srgbClr val="000000"/>
                  </a:solidFill>
                  <a:latin typeface="Times New Roman" panose="02020603050405020304" pitchFamily="18" charset="0"/>
                </a:rPr>
                <a:t>0</a:t>
              </a:r>
            </a:p>
          </p:txBody>
        </p:sp>
        <p:sp>
          <p:nvSpPr>
            <p:cNvPr id="102411" name="Line 11"/>
            <p:cNvSpPr>
              <a:spLocks noChangeShapeType="1"/>
            </p:cNvSpPr>
            <p:nvPr/>
          </p:nvSpPr>
          <p:spPr bwMode="auto">
            <a:xfrm>
              <a:off x="1932" y="1198"/>
              <a:ext cx="3137" cy="2"/>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02412" name="Line 12"/>
            <p:cNvSpPr>
              <a:spLocks noChangeShapeType="1"/>
            </p:cNvSpPr>
            <p:nvPr/>
          </p:nvSpPr>
          <p:spPr bwMode="auto">
            <a:xfrm>
              <a:off x="1932" y="1430"/>
              <a:ext cx="3120" cy="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02413" name="Line 13"/>
            <p:cNvSpPr>
              <a:spLocks noChangeShapeType="1"/>
            </p:cNvSpPr>
            <p:nvPr/>
          </p:nvSpPr>
          <p:spPr bwMode="auto">
            <a:xfrm>
              <a:off x="1932" y="1660"/>
              <a:ext cx="3148" cy="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02414" name="Line 14"/>
            <p:cNvSpPr>
              <a:spLocks noChangeShapeType="1"/>
            </p:cNvSpPr>
            <p:nvPr/>
          </p:nvSpPr>
          <p:spPr bwMode="auto">
            <a:xfrm>
              <a:off x="1932" y="1890"/>
              <a:ext cx="3163"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02415" name="Line 15"/>
            <p:cNvSpPr>
              <a:spLocks noChangeShapeType="1"/>
            </p:cNvSpPr>
            <p:nvPr/>
          </p:nvSpPr>
          <p:spPr bwMode="auto">
            <a:xfrm>
              <a:off x="1932" y="2121"/>
              <a:ext cx="3146" cy="2"/>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02416" name="Line 16"/>
            <p:cNvSpPr>
              <a:spLocks noChangeShapeType="1"/>
            </p:cNvSpPr>
            <p:nvPr/>
          </p:nvSpPr>
          <p:spPr bwMode="auto">
            <a:xfrm>
              <a:off x="1932" y="2353"/>
              <a:ext cx="2628" cy="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02417" name="Line 17"/>
            <p:cNvSpPr>
              <a:spLocks noChangeShapeType="1"/>
            </p:cNvSpPr>
            <p:nvPr/>
          </p:nvSpPr>
          <p:spPr bwMode="auto">
            <a:xfrm>
              <a:off x="1932" y="2583"/>
              <a:ext cx="1989" cy="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02418" name="Rectangle 18"/>
            <p:cNvSpPr>
              <a:spLocks noChangeArrowheads="1"/>
            </p:cNvSpPr>
            <p:nvPr/>
          </p:nvSpPr>
          <p:spPr bwMode="auto">
            <a:xfrm>
              <a:off x="3035" y="3013"/>
              <a:ext cx="516"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阳极</a:t>
              </a:r>
            </a:p>
          </p:txBody>
        </p:sp>
        <p:sp>
          <p:nvSpPr>
            <p:cNvPr id="102419" name="Rectangle 19"/>
            <p:cNvSpPr>
              <a:spLocks noChangeArrowheads="1"/>
            </p:cNvSpPr>
            <p:nvPr/>
          </p:nvSpPr>
          <p:spPr bwMode="auto">
            <a:xfrm>
              <a:off x="2475" y="3204"/>
              <a:ext cx="5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zh-CN" altLang="en-US" sz="2400" smtClean="0">
                  <a:solidFill>
                    <a:srgbClr val="0000FF"/>
                  </a:solidFill>
                  <a:latin typeface="Times New Roman" panose="02020603050405020304" pitchFamily="18" charset="0"/>
                </a:rPr>
                <a:t>位</a:t>
              </a:r>
              <a:r>
                <a:rPr kumimoji="0" lang="en-US" altLang="zh-CN" sz="2400" smtClean="0">
                  <a:solidFill>
                    <a:srgbClr val="0000FF"/>
                  </a:solidFill>
                  <a:latin typeface="Times New Roman" panose="02020603050405020304" pitchFamily="18" charset="0"/>
                </a:rPr>
                <a:t>0</a:t>
              </a:r>
            </a:p>
          </p:txBody>
        </p:sp>
        <p:sp>
          <p:nvSpPr>
            <p:cNvPr id="102420" name="Rectangle 20"/>
            <p:cNvSpPr>
              <a:spLocks noChangeArrowheads="1"/>
            </p:cNvSpPr>
            <p:nvPr/>
          </p:nvSpPr>
          <p:spPr bwMode="auto">
            <a:xfrm>
              <a:off x="3621" y="3141"/>
              <a:ext cx="516"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zh-CN" altLang="en-US" sz="2400" smtClean="0">
                  <a:solidFill>
                    <a:srgbClr val="0000FF"/>
                  </a:solidFill>
                  <a:latin typeface="Times New Roman" panose="02020603050405020304" pitchFamily="18" charset="0"/>
                </a:rPr>
                <a:t>位</a:t>
              </a:r>
              <a:r>
                <a:rPr kumimoji="0" lang="en-US" altLang="zh-CN" sz="2400" smtClean="0">
                  <a:solidFill>
                    <a:srgbClr val="0000FF"/>
                  </a:solidFill>
                  <a:latin typeface="Times New Roman" panose="02020603050405020304" pitchFamily="18" charset="0"/>
                </a:rPr>
                <a:t>1</a:t>
              </a:r>
            </a:p>
          </p:txBody>
        </p:sp>
        <p:sp>
          <p:nvSpPr>
            <p:cNvPr id="102421" name="Rectangle 21"/>
            <p:cNvSpPr>
              <a:spLocks noChangeArrowheads="1"/>
            </p:cNvSpPr>
            <p:nvPr/>
          </p:nvSpPr>
          <p:spPr bwMode="auto">
            <a:xfrm>
              <a:off x="4243" y="3141"/>
              <a:ext cx="516"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zh-CN" altLang="en-US" sz="2400" smtClean="0">
                  <a:solidFill>
                    <a:srgbClr val="0000FF"/>
                  </a:solidFill>
                  <a:latin typeface="Times New Roman" panose="02020603050405020304" pitchFamily="18" charset="0"/>
                </a:rPr>
                <a:t>位</a:t>
              </a:r>
              <a:r>
                <a:rPr kumimoji="0" lang="en-US" altLang="zh-CN" sz="2400" smtClean="0">
                  <a:solidFill>
                    <a:srgbClr val="0000FF"/>
                  </a:solidFill>
                  <a:latin typeface="Times New Roman" panose="02020603050405020304" pitchFamily="18" charset="0"/>
                </a:rPr>
                <a:t>2</a:t>
              </a:r>
            </a:p>
          </p:txBody>
        </p:sp>
        <p:sp>
          <p:nvSpPr>
            <p:cNvPr id="102422" name="Line 22"/>
            <p:cNvSpPr>
              <a:spLocks noChangeShapeType="1"/>
            </p:cNvSpPr>
            <p:nvPr/>
          </p:nvSpPr>
          <p:spPr bwMode="auto">
            <a:xfrm>
              <a:off x="4557" y="2342"/>
              <a:ext cx="2" cy="715"/>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02423" name="Line 23"/>
            <p:cNvSpPr>
              <a:spLocks noChangeShapeType="1"/>
            </p:cNvSpPr>
            <p:nvPr/>
          </p:nvSpPr>
          <p:spPr bwMode="auto">
            <a:xfrm>
              <a:off x="3924" y="2578"/>
              <a:ext cx="2" cy="479"/>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02424" name="Rectangle 24"/>
            <p:cNvSpPr>
              <a:spLocks noChangeArrowheads="1"/>
            </p:cNvSpPr>
            <p:nvPr/>
          </p:nvSpPr>
          <p:spPr bwMode="auto">
            <a:xfrm>
              <a:off x="441" y="1700"/>
              <a:ext cx="711"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D</a:t>
              </a:r>
              <a:r>
                <a:rPr kumimoji="0" lang="en-US" altLang="zh-CN" sz="2000" smtClean="0">
                  <a:solidFill>
                    <a:srgbClr val="000000"/>
                  </a:solidFill>
                  <a:latin typeface="Times New Roman" panose="02020603050405020304" pitchFamily="18" charset="0"/>
                </a:rPr>
                <a:t>0</a:t>
              </a:r>
              <a:r>
                <a:rPr kumimoji="0" lang="zh-CN" altLang="en-US" sz="2400" smtClean="0">
                  <a:solidFill>
                    <a:srgbClr val="000000"/>
                  </a:solidFill>
                  <a:latin typeface="Times New Roman" panose="02020603050405020304" pitchFamily="18" charset="0"/>
                </a:rPr>
                <a:t>～</a:t>
              </a:r>
              <a:r>
                <a:rPr kumimoji="0" lang="en-US" altLang="zh-CN" sz="2400" smtClean="0">
                  <a:solidFill>
                    <a:srgbClr val="000000"/>
                  </a:solidFill>
                  <a:latin typeface="Times New Roman" panose="02020603050405020304" pitchFamily="18" charset="0"/>
                </a:rPr>
                <a:t>D</a:t>
              </a:r>
              <a:r>
                <a:rPr kumimoji="0" lang="en-US" altLang="zh-CN" sz="2000" smtClean="0">
                  <a:solidFill>
                    <a:srgbClr val="000000"/>
                  </a:solidFill>
                  <a:latin typeface="Times New Roman" panose="02020603050405020304" pitchFamily="18" charset="0"/>
                </a:rPr>
                <a:t>7</a:t>
              </a:r>
            </a:p>
          </p:txBody>
        </p:sp>
        <p:sp>
          <p:nvSpPr>
            <p:cNvPr id="102425" name="Rectangle 25"/>
            <p:cNvSpPr>
              <a:spLocks noChangeArrowheads="1"/>
            </p:cNvSpPr>
            <p:nvPr/>
          </p:nvSpPr>
          <p:spPr bwMode="auto">
            <a:xfrm>
              <a:off x="462" y="2868"/>
              <a:ext cx="878"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位控制</a:t>
              </a:r>
            </a:p>
          </p:txBody>
        </p:sp>
        <p:sp>
          <p:nvSpPr>
            <p:cNvPr id="102426" name="Line 26"/>
            <p:cNvSpPr>
              <a:spLocks noChangeShapeType="1"/>
            </p:cNvSpPr>
            <p:nvPr/>
          </p:nvSpPr>
          <p:spPr bwMode="auto">
            <a:xfrm>
              <a:off x="1932" y="2813"/>
              <a:ext cx="1350" cy="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02427" name="Line 27"/>
            <p:cNvSpPr>
              <a:spLocks noChangeShapeType="1"/>
            </p:cNvSpPr>
            <p:nvPr/>
          </p:nvSpPr>
          <p:spPr bwMode="auto">
            <a:xfrm>
              <a:off x="3289" y="2813"/>
              <a:ext cx="1" cy="244"/>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02428" name="Rectangle 28"/>
            <p:cNvSpPr>
              <a:spLocks noChangeArrowheads="1"/>
            </p:cNvSpPr>
            <p:nvPr/>
          </p:nvSpPr>
          <p:spPr bwMode="auto">
            <a:xfrm>
              <a:off x="1310" y="1016"/>
              <a:ext cx="609" cy="1976"/>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102429" name="Line 29"/>
            <p:cNvSpPr>
              <a:spLocks noChangeShapeType="1"/>
            </p:cNvSpPr>
            <p:nvPr/>
          </p:nvSpPr>
          <p:spPr bwMode="auto">
            <a:xfrm>
              <a:off x="939" y="2024"/>
              <a:ext cx="356" cy="0"/>
            </a:xfrm>
            <a:prstGeom prst="line">
              <a:avLst/>
            </a:prstGeom>
            <a:noFill/>
            <a:ln w="38100">
              <a:solidFill>
                <a:srgbClr val="000000"/>
              </a:solidFill>
              <a:round/>
              <a:headEnd type="none" w="sm" len="sm"/>
              <a:tailEnd type="triangl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02430" name="Freeform 30"/>
            <p:cNvSpPr>
              <a:spLocks/>
            </p:cNvSpPr>
            <p:nvPr/>
          </p:nvSpPr>
          <p:spPr bwMode="auto">
            <a:xfrm>
              <a:off x="1062" y="2995"/>
              <a:ext cx="551" cy="255"/>
            </a:xfrm>
            <a:custGeom>
              <a:avLst/>
              <a:gdLst>
                <a:gd name="T0" fmla="*/ 550 w 20000"/>
                <a:gd name="T1" fmla="*/ 0 h 20000"/>
                <a:gd name="T2" fmla="*/ 550 w 20000"/>
                <a:gd name="T3" fmla="*/ 254 h 20000"/>
                <a:gd name="T4" fmla="*/ 0 w 20000"/>
                <a:gd name="T5" fmla="*/ 254 h 20000"/>
                <a:gd name="T6" fmla="*/ 0 60000 65536"/>
                <a:gd name="T7" fmla="*/ 0 60000 65536"/>
                <a:gd name="T8" fmla="*/ 0 60000 65536"/>
                <a:gd name="T9" fmla="*/ 0 w 20000"/>
                <a:gd name="T10" fmla="*/ 0 h 20000"/>
                <a:gd name="T11" fmla="*/ 20000 w 20000"/>
                <a:gd name="T12" fmla="*/ 20000 h 20000"/>
              </a:gdLst>
              <a:ahLst/>
              <a:cxnLst>
                <a:cxn ang="T6">
                  <a:pos x="T0" y="T1"/>
                </a:cxn>
                <a:cxn ang="T7">
                  <a:pos x="T2" y="T3"/>
                </a:cxn>
                <a:cxn ang="T8">
                  <a:pos x="T4" y="T5"/>
                </a:cxn>
              </a:cxnLst>
              <a:rect l="T9" t="T10" r="T11" b="T12"/>
              <a:pathLst>
                <a:path w="20000" h="20000">
                  <a:moveTo>
                    <a:pt x="19957" y="0"/>
                  </a:moveTo>
                  <a:lnTo>
                    <a:pt x="19957" y="19897"/>
                  </a:lnTo>
                  <a:lnTo>
                    <a:pt x="0" y="19897"/>
                  </a:lnTo>
                </a:path>
              </a:pathLst>
            </a:custGeom>
            <a:noFill/>
            <a:ln w="28575" cap="flat">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02431" name="Rectangle 31"/>
            <p:cNvSpPr>
              <a:spLocks noChangeArrowheads="1"/>
            </p:cNvSpPr>
            <p:nvPr/>
          </p:nvSpPr>
          <p:spPr bwMode="auto">
            <a:xfrm>
              <a:off x="1470" y="1221"/>
              <a:ext cx="353" cy="1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反</a:t>
              </a:r>
            </a:p>
            <a:p>
              <a:pP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相</a:t>
              </a:r>
            </a:p>
            <a:p>
              <a:pP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寄</a:t>
              </a:r>
            </a:p>
            <a:p>
              <a:pP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存</a:t>
              </a:r>
            </a:p>
            <a:p>
              <a:pP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驱</a:t>
              </a:r>
            </a:p>
            <a:p>
              <a:pP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动</a:t>
              </a:r>
            </a:p>
          </p:txBody>
        </p:sp>
        <p:grpSp>
          <p:nvGrpSpPr>
            <p:cNvPr id="102432" name="Group 32"/>
            <p:cNvGrpSpPr>
              <a:grpSpLocks/>
            </p:cNvGrpSpPr>
            <p:nvPr/>
          </p:nvGrpSpPr>
          <p:grpSpPr bwMode="auto">
            <a:xfrm>
              <a:off x="547" y="3308"/>
              <a:ext cx="1155" cy="332"/>
              <a:chOff x="412" y="3263"/>
              <a:chExt cx="1155" cy="332"/>
            </a:xfrm>
          </p:grpSpPr>
          <p:sp>
            <p:nvSpPr>
              <p:cNvPr id="102433" name="Rectangle 33"/>
              <p:cNvSpPr>
                <a:spLocks noChangeArrowheads="1"/>
              </p:cNvSpPr>
              <p:nvPr/>
            </p:nvSpPr>
            <p:spPr bwMode="auto">
              <a:xfrm>
                <a:off x="412" y="3263"/>
                <a:ext cx="1155"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bitport, IOW</a:t>
                </a:r>
              </a:p>
            </p:txBody>
          </p:sp>
          <p:sp>
            <p:nvSpPr>
              <p:cNvPr id="102434" name="Line 34"/>
              <p:cNvSpPr>
                <a:spLocks noChangeShapeType="1"/>
              </p:cNvSpPr>
              <p:nvPr/>
            </p:nvSpPr>
            <p:spPr bwMode="auto">
              <a:xfrm>
                <a:off x="1100" y="3268"/>
                <a:ext cx="440" cy="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spTree>
    <p:extLst>
      <p:ext uri="{BB962C8B-B14F-4D97-AF65-F5344CB8AC3E}">
        <p14:creationId xmlns:p14="http://schemas.microsoft.com/office/powerpoint/2010/main" val="2815907216"/>
      </p:ext>
    </p:extLst>
  </p:cSld>
  <p:clrMapOvr>
    <a:masterClrMapping/>
  </p:clrMapOvr>
  <p:transition spd="slow">
    <p:random/>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pPr eaLnBrk="1" hangingPunct="1"/>
            <a:r>
              <a:rPr lang="zh-CN" altLang="en-US" sz="3600" smtClean="0"/>
              <a:t>位控制端口作用</a:t>
            </a:r>
          </a:p>
        </p:txBody>
      </p:sp>
      <p:sp>
        <p:nvSpPr>
          <p:cNvPr id="103427" name="Rectangle 3"/>
          <p:cNvSpPr>
            <a:spLocks noGrp="1" noChangeArrowheads="1"/>
          </p:cNvSpPr>
          <p:nvPr>
            <p:ph type="body" idx="1"/>
          </p:nvPr>
        </p:nvSpPr>
        <p:spPr>
          <a:xfrm>
            <a:off x="500063" y="1752600"/>
            <a:ext cx="8023225" cy="2495550"/>
          </a:xfrm>
        </p:spPr>
        <p:txBody>
          <a:bodyPr/>
          <a:lstStyle/>
          <a:p>
            <a:pPr eaLnBrk="1" hangingPunct="1"/>
            <a:r>
              <a:rPr lang="zh-CN" altLang="en-US" smtClean="0">
                <a:latin typeface="Times New Roman" panose="02020603050405020304" pitchFamily="18" charset="0"/>
              </a:rPr>
              <a:t>控制哪个（</a:t>
            </a:r>
            <a:r>
              <a:rPr lang="zh-CN" altLang="en-US" smtClean="0">
                <a:solidFill>
                  <a:schemeClr val="hlink"/>
                </a:solidFill>
                <a:latin typeface="Times New Roman" panose="02020603050405020304" pitchFamily="18" charset="0"/>
              </a:rPr>
              <a:t>位</a:t>
            </a:r>
            <a:r>
              <a:rPr lang="zh-CN" altLang="en-US" smtClean="0">
                <a:latin typeface="Times New Roman" panose="02020603050405020304" pitchFamily="18" charset="0"/>
              </a:rPr>
              <a:t>）数码管显示</a:t>
            </a:r>
          </a:p>
          <a:p>
            <a:pPr eaLnBrk="1" hangingPunct="1"/>
            <a:r>
              <a:rPr lang="zh-CN" altLang="en-US" smtClean="0">
                <a:latin typeface="Times New Roman" panose="02020603050405020304" pitchFamily="18" charset="0"/>
              </a:rPr>
              <a:t>当位控制端口的控制码某位为低电平时，经反相驱动，便在相应数码管的阳极加上了高电平，这个数码管就可以显示数据</a:t>
            </a:r>
          </a:p>
        </p:txBody>
      </p:sp>
      <p:pic>
        <p:nvPicPr>
          <p:cNvPr id="103428" name="Picture 4"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29" name="Picture 5"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30" name="Picture 6" descr="7"/>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948613" y="265113"/>
            <a:ext cx="773112" cy="84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31" name="Rectangle 7"/>
          <p:cNvSpPr>
            <a:spLocks noChangeArrowheads="1"/>
          </p:cNvSpPr>
          <p:nvPr/>
        </p:nvSpPr>
        <p:spPr bwMode="auto">
          <a:xfrm>
            <a:off x="1044575" y="4740275"/>
            <a:ext cx="6519863" cy="123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0" fontAlgn="base" hangingPunct="0">
              <a:spcBef>
                <a:spcPct val="0"/>
              </a:spcBef>
              <a:spcAft>
                <a:spcPct val="0"/>
              </a:spcAft>
              <a:buClrTx/>
              <a:buSzTx/>
              <a:buFontTx/>
              <a:buNone/>
            </a:pPr>
            <a:endParaRPr kumimoji="0" lang="en-US" altLang="zh-CN" sz="2400" smtClean="0">
              <a:solidFill>
                <a:srgbClr val="000000"/>
              </a:solidFill>
              <a:latin typeface="Times New Roman" panose="02020603050405020304" pitchFamily="18" charset="0"/>
            </a:endParaRPr>
          </a:p>
          <a:p>
            <a:pPr eaLnBrk="0" fontAlgn="base" hangingPunct="0">
              <a:spcBef>
                <a:spcPct val="0"/>
              </a:spcBef>
              <a:spcAft>
                <a:spcPct val="0"/>
              </a:spcAft>
              <a:buClrTx/>
              <a:buSzTx/>
              <a:buFontTx/>
              <a:buNone/>
            </a:pPr>
            <a:endParaRPr kumimoji="0" lang="en-US" altLang="zh-CN" sz="2400" smtClean="0">
              <a:solidFill>
                <a:srgbClr val="000000"/>
              </a:solidFill>
              <a:latin typeface="Times New Roman" panose="02020603050405020304" pitchFamily="18" charset="0"/>
            </a:endParaRPr>
          </a:p>
          <a:p>
            <a:pPr eaLnBrk="0" fontAlgn="base" hangingPunct="0">
              <a:spcBef>
                <a:spcPct val="0"/>
              </a:spcBef>
              <a:spcAft>
                <a:spcPct val="0"/>
              </a:spcAft>
              <a:buClrTx/>
              <a:buSzTx/>
              <a:buFontTx/>
              <a:buNone/>
            </a:pPr>
            <a:endParaRPr kumimoji="0" lang="en-US" altLang="zh-CN" sz="2400" smtClean="0">
              <a:solidFill>
                <a:srgbClr val="000000"/>
              </a:solidFill>
              <a:latin typeface="Times New Roman" panose="02020603050405020304" pitchFamily="18" charset="0"/>
            </a:endParaRPr>
          </a:p>
        </p:txBody>
      </p:sp>
      <p:sp>
        <p:nvSpPr>
          <p:cNvPr id="103432" name="Rectangle 8"/>
          <p:cNvSpPr>
            <a:spLocks noChangeArrowheads="1"/>
          </p:cNvSpPr>
          <p:nvPr/>
        </p:nvSpPr>
        <p:spPr bwMode="auto">
          <a:xfrm>
            <a:off x="873125" y="4264025"/>
            <a:ext cx="4773613"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位控制：</a:t>
            </a:r>
            <a:r>
              <a:rPr kumimoji="0" lang="en-US" altLang="zh-CN" sz="2400" smtClean="0">
                <a:solidFill>
                  <a:srgbClr val="000000"/>
                </a:solidFill>
                <a:latin typeface="Times New Roman" panose="02020603050405020304" pitchFamily="18" charset="0"/>
              </a:rPr>
              <a:t>Di</a:t>
            </a:r>
            <a:r>
              <a:rPr kumimoji="0" lang="zh-CN" altLang="en-US" sz="2400" smtClean="0">
                <a:solidFill>
                  <a:srgbClr val="000000"/>
                </a:solidFill>
                <a:latin typeface="Times New Roman" panose="02020603050405020304" pitchFamily="18" charset="0"/>
              </a:rPr>
              <a:t>＝</a:t>
            </a:r>
            <a:r>
              <a:rPr kumimoji="0" lang="en-US" altLang="zh-CN" sz="2400" smtClean="0">
                <a:solidFill>
                  <a:srgbClr val="000000"/>
                </a:solidFill>
                <a:latin typeface="Times New Roman" panose="02020603050405020304" pitchFamily="18" charset="0"/>
              </a:rPr>
              <a:t>0</a:t>
            </a:r>
            <a:r>
              <a:rPr kumimoji="0" lang="zh-CN" altLang="en-US" sz="2400" smtClean="0">
                <a:solidFill>
                  <a:srgbClr val="000000"/>
                </a:solidFill>
                <a:latin typeface="Times New Roman" panose="02020603050405020304" pitchFamily="18" charset="0"/>
              </a:rPr>
              <a:t>，相应位发光</a:t>
            </a:r>
          </a:p>
        </p:txBody>
      </p:sp>
      <p:graphicFrame>
        <p:nvGraphicFramePr>
          <p:cNvPr id="263177" name="Group 9"/>
          <p:cNvGraphicFramePr>
            <a:graphicFrameLocks noGrp="1"/>
          </p:cNvGraphicFramePr>
          <p:nvPr/>
        </p:nvGraphicFramePr>
        <p:xfrm>
          <a:off x="969963" y="4787900"/>
          <a:ext cx="6650037" cy="930275"/>
        </p:xfrm>
        <a:graphic>
          <a:graphicData uri="http://schemas.openxmlformats.org/drawingml/2006/table">
            <a:tbl>
              <a:tblPr/>
              <a:tblGrid>
                <a:gridCol w="830262"/>
                <a:gridCol w="833438"/>
                <a:gridCol w="830262"/>
                <a:gridCol w="792163"/>
                <a:gridCol w="869950"/>
                <a:gridCol w="831850"/>
                <a:gridCol w="831850"/>
                <a:gridCol w="830262"/>
              </a:tblGrid>
              <a:tr h="4222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D</a:t>
                      </a: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7</a:t>
                      </a:r>
                    </a:p>
                  </a:txBody>
                  <a:tcPr horzOverflow="overflow">
                    <a:lnL cap="flat">
                      <a:noFill/>
                    </a:lnL>
                    <a:lnR>
                      <a:noFill/>
                    </a:lnR>
                    <a:lnT cap="flat">
                      <a:noFill/>
                    </a:lnT>
                    <a:lnB w="28575" cap="flat" cmpd="sng" algn="ctr">
                      <a:solidFill>
                        <a:srgbClr val="0066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D</a:t>
                      </a: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6</a:t>
                      </a:r>
                    </a:p>
                  </a:txBody>
                  <a:tcPr horzOverflow="overflow">
                    <a:lnL>
                      <a:noFill/>
                    </a:lnL>
                    <a:lnR>
                      <a:noFill/>
                    </a:lnR>
                    <a:lnT cap="flat">
                      <a:noFill/>
                    </a:lnT>
                    <a:lnB w="28575" cap="flat" cmpd="sng" algn="ctr">
                      <a:solidFill>
                        <a:srgbClr val="0066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D</a:t>
                      </a: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5</a:t>
                      </a:r>
                    </a:p>
                  </a:txBody>
                  <a:tcPr horzOverflow="overflow">
                    <a:lnL>
                      <a:noFill/>
                    </a:lnL>
                    <a:lnR>
                      <a:noFill/>
                    </a:lnR>
                    <a:lnT cap="flat">
                      <a:noFill/>
                    </a:lnT>
                    <a:lnB w="28575" cap="flat" cmpd="sng" algn="ctr">
                      <a:solidFill>
                        <a:srgbClr val="0066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D</a:t>
                      </a: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4</a:t>
                      </a:r>
                    </a:p>
                  </a:txBody>
                  <a:tcPr horzOverflow="overflow">
                    <a:lnL>
                      <a:noFill/>
                    </a:lnL>
                    <a:lnR>
                      <a:noFill/>
                    </a:lnR>
                    <a:lnT cap="flat">
                      <a:noFill/>
                    </a:lnT>
                    <a:lnB w="28575" cap="flat" cmpd="sng" algn="ctr">
                      <a:solidFill>
                        <a:srgbClr val="0066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D</a:t>
                      </a: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3</a:t>
                      </a:r>
                    </a:p>
                  </a:txBody>
                  <a:tcPr horzOverflow="overflow">
                    <a:lnL>
                      <a:noFill/>
                    </a:lnL>
                    <a:lnR>
                      <a:noFill/>
                    </a:lnR>
                    <a:lnT cap="flat">
                      <a:noFill/>
                    </a:lnT>
                    <a:lnB w="28575" cap="flat" cmpd="sng" algn="ctr">
                      <a:solidFill>
                        <a:srgbClr val="0066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D</a:t>
                      </a: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2</a:t>
                      </a:r>
                    </a:p>
                  </a:txBody>
                  <a:tcPr horzOverflow="overflow">
                    <a:lnL>
                      <a:noFill/>
                    </a:lnL>
                    <a:lnR>
                      <a:noFill/>
                    </a:lnR>
                    <a:lnT cap="flat">
                      <a:noFill/>
                    </a:lnT>
                    <a:lnB w="28575" cap="flat" cmpd="sng" algn="ctr">
                      <a:solidFill>
                        <a:srgbClr val="0066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D</a:t>
                      </a: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a:noFill/>
                    </a:lnL>
                    <a:lnR>
                      <a:noFill/>
                    </a:lnR>
                    <a:lnT cap="flat">
                      <a:noFill/>
                    </a:lnT>
                    <a:lnB w="28575" cap="flat" cmpd="sng" algn="ctr">
                      <a:solidFill>
                        <a:srgbClr val="0066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D</a:t>
                      </a: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a:noFill/>
                    </a:lnL>
                    <a:lnR cap="flat">
                      <a:noFill/>
                    </a:lnR>
                    <a:lnT cap="flat">
                      <a:noFill/>
                    </a:lnT>
                    <a:lnB w="28575" cap="flat" cmpd="sng" algn="ctr">
                      <a:solidFill>
                        <a:srgbClr val="006600"/>
                      </a:solidFill>
                      <a:prstDash val="solid"/>
                      <a:miter lim="800000"/>
                      <a:headEnd type="none" w="med" len="med"/>
                      <a:tailEnd type="none" w="med" len="med"/>
                    </a:lnB>
                    <a:lnTlToBr>
                      <a:noFill/>
                    </a:lnTlToBr>
                    <a:lnBlToTr>
                      <a:noFill/>
                    </a:lnBlToTr>
                    <a:noFill/>
                  </a:tcPr>
                </a:tc>
              </a:tr>
              <a:tr h="4730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i="0" u="none" strike="noStrike" cap="none" normalizeH="0" baseline="0" smtClean="0">
                          <a:ln>
                            <a:noFill/>
                          </a:ln>
                          <a:solidFill>
                            <a:schemeClr val="hlink"/>
                          </a:solidFill>
                          <a:effectLst/>
                          <a:latin typeface="Times New Roman" pitchFamily="18" charset="0"/>
                          <a:ea typeface="宋体" pitchFamily="2" charset="-122"/>
                        </a:rPr>
                        <a:t>位</a:t>
                      </a:r>
                      <a:r>
                        <a:rPr kumimoji="0" lang="en-US" altLang="zh-CN" sz="2400" b="1" i="0" u="none" strike="noStrike" cap="none" normalizeH="0" baseline="0" smtClean="0">
                          <a:ln>
                            <a:noFill/>
                          </a:ln>
                          <a:solidFill>
                            <a:schemeClr val="hlink"/>
                          </a:solidFill>
                          <a:effectLst/>
                          <a:latin typeface="Times New Roman" pitchFamily="18" charset="0"/>
                          <a:ea typeface="宋体" pitchFamily="2" charset="-122"/>
                        </a:rPr>
                        <a:t>7</a:t>
                      </a:r>
                    </a:p>
                  </a:txBody>
                  <a:tcPr horzOverflow="overflow">
                    <a:lnL w="28575" cap="flat" cmpd="sng" algn="ctr">
                      <a:solidFill>
                        <a:srgbClr val="006600"/>
                      </a:solidFill>
                      <a:prstDash val="solid"/>
                      <a:miter lim="800000"/>
                      <a:headEnd type="none" w="med" len="med"/>
                      <a:tailEnd type="none" w="med" len="med"/>
                    </a:lnL>
                    <a:lnR w="28575" cap="flat" cmpd="sng" algn="ctr">
                      <a:solidFill>
                        <a:srgbClr val="006600"/>
                      </a:solidFill>
                      <a:prstDash val="solid"/>
                      <a:miter lim="800000"/>
                      <a:headEnd type="none" w="med" len="med"/>
                      <a:tailEnd type="none" w="med" len="med"/>
                    </a:lnR>
                    <a:lnT w="28575" cap="flat" cmpd="sng" algn="ctr">
                      <a:solidFill>
                        <a:srgbClr val="006600"/>
                      </a:solidFill>
                      <a:prstDash val="solid"/>
                      <a:miter lim="800000"/>
                      <a:headEnd type="none" w="med" len="med"/>
                      <a:tailEnd type="none" w="med" len="med"/>
                    </a:lnT>
                    <a:lnB w="28575" cap="flat" cmpd="sng" algn="ctr">
                      <a:solidFill>
                        <a:srgbClr val="006600"/>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i="0" u="none" strike="noStrike" cap="none" normalizeH="0" baseline="0" smtClean="0">
                          <a:ln>
                            <a:noFill/>
                          </a:ln>
                          <a:solidFill>
                            <a:schemeClr val="hlink"/>
                          </a:solidFill>
                          <a:effectLst/>
                          <a:latin typeface="Times New Roman" pitchFamily="18" charset="0"/>
                          <a:ea typeface="宋体" pitchFamily="2" charset="-122"/>
                        </a:rPr>
                        <a:t>位</a:t>
                      </a:r>
                      <a:r>
                        <a:rPr kumimoji="0" lang="en-US" altLang="zh-CN" sz="2400" b="1" i="0" u="none" strike="noStrike" cap="none" normalizeH="0" baseline="0" smtClean="0">
                          <a:ln>
                            <a:noFill/>
                          </a:ln>
                          <a:solidFill>
                            <a:schemeClr val="hlink"/>
                          </a:solidFill>
                          <a:effectLst/>
                          <a:latin typeface="Times New Roman" pitchFamily="18" charset="0"/>
                          <a:ea typeface="宋体" pitchFamily="2" charset="-122"/>
                        </a:rPr>
                        <a:t>6</a:t>
                      </a:r>
                    </a:p>
                  </a:txBody>
                  <a:tcPr horzOverflow="overflow">
                    <a:lnL w="28575" cap="flat" cmpd="sng" algn="ctr">
                      <a:solidFill>
                        <a:srgbClr val="006600"/>
                      </a:solidFill>
                      <a:prstDash val="solid"/>
                      <a:miter lim="800000"/>
                      <a:headEnd type="none" w="med" len="med"/>
                      <a:tailEnd type="none" w="med" len="med"/>
                    </a:lnL>
                    <a:lnR w="28575" cap="flat" cmpd="sng" algn="ctr">
                      <a:solidFill>
                        <a:srgbClr val="006600"/>
                      </a:solidFill>
                      <a:prstDash val="solid"/>
                      <a:miter lim="800000"/>
                      <a:headEnd type="none" w="med" len="med"/>
                      <a:tailEnd type="none" w="med" len="med"/>
                    </a:lnR>
                    <a:lnT w="28575" cap="flat" cmpd="sng" algn="ctr">
                      <a:solidFill>
                        <a:srgbClr val="006600"/>
                      </a:solidFill>
                      <a:prstDash val="solid"/>
                      <a:miter lim="800000"/>
                      <a:headEnd type="none" w="med" len="med"/>
                      <a:tailEnd type="none" w="med" len="med"/>
                    </a:lnT>
                    <a:lnB w="28575" cap="flat" cmpd="sng" algn="ctr">
                      <a:solidFill>
                        <a:srgbClr val="006600"/>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i="0" u="none" strike="noStrike" cap="none" normalizeH="0" baseline="0" smtClean="0">
                          <a:ln>
                            <a:noFill/>
                          </a:ln>
                          <a:solidFill>
                            <a:schemeClr val="hlink"/>
                          </a:solidFill>
                          <a:effectLst/>
                          <a:latin typeface="Times New Roman" pitchFamily="18" charset="0"/>
                          <a:ea typeface="宋体" pitchFamily="2" charset="-122"/>
                        </a:rPr>
                        <a:t>位</a:t>
                      </a:r>
                      <a:r>
                        <a:rPr kumimoji="0" lang="en-US" altLang="zh-CN" sz="2400" b="1" i="0" u="none" strike="noStrike" cap="none" normalizeH="0" baseline="0" smtClean="0">
                          <a:ln>
                            <a:noFill/>
                          </a:ln>
                          <a:solidFill>
                            <a:schemeClr val="hlink"/>
                          </a:solidFill>
                          <a:effectLst/>
                          <a:latin typeface="Times New Roman" pitchFamily="18" charset="0"/>
                          <a:ea typeface="宋体" pitchFamily="2" charset="-122"/>
                        </a:rPr>
                        <a:t>5</a:t>
                      </a:r>
                    </a:p>
                  </a:txBody>
                  <a:tcPr horzOverflow="overflow">
                    <a:lnL w="28575" cap="flat" cmpd="sng" algn="ctr">
                      <a:solidFill>
                        <a:srgbClr val="006600"/>
                      </a:solidFill>
                      <a:prstDash val="solid"/>
                      <a:miter lim="800000"/>
                      <a:headEnd type="none" w="med" len="med"/>
                      <a:tailEnd type="none" w="med" len="med"/>
                    </a:lnL>
                    <a:lnR w="28575" cap="flat" cmpd="sng" algn="ctr">
                      <a:solidFill>
                        <a:srgbClr val="006600"/>
                      </a:solidFill>
                      <a:prstDash val="solid"/>
                      <a:miter lim="800000"/>
                      <a:headEnd type="none" w="med" len="med"/>
                      <a:tailEnd type="none" w="med" len="med"/>
                    </a:lnR>
                    <a:lnT w="28575" cap="flat" cmpd="sng" algn="ctr">
                      <a:solidFill>
                        <a:srgbClr val="006600"/>
                      </a:solidFill>
                      <a:prstDash val="solid"/>
                      <a:miter lim="800000"/>
                      <a:headEnd type="none" w="med" len="med"/>
                      <a:tailEnd type="none" w="med" len="med"/>
                    </a:lnT>
                    <a:lnB w="28575" cap="flat" cmpd="sng" algn="ctr">
                      <a:solidFill>
                        <a:srgbClr val="006600"/>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i="0" u="none" strike="noStrike" cap="none" normalizeH="0" baseline="0" smtClean="0">
                          <a:ln>
                            <a:noFill/>
                          </a:ln>
                          <a:solidFill>
                            <a:schemeClr val="hlink"/>
                          </a:solidFill>
                          <a:effectLst/>
                          <a:latin typeface="Times New Roman" pitchFamily="18" charset="0"/>
                          <a:ea typeface="宋体" pitchFamily="2" charset="-122"/>
                        </a:rPr>
                        <a:t>位</a:t>
                      </a:r>
                      <a:r>
                        <a:rPr kumimoji="0" lang="en-US" altLang="zh-CN" sz="2400" b="1" i="0" u="none" strike="noStrike" cap="none" normalizeH="0" baseline="0" smtClean="0">
                          <a:ln>
                            <a:noFill/>
                          </a:ln>
                          <a:solidFill>
                            <a:schemeClr val="hlink"/>
                          </a:solidFill>
                          <a:effectLst/>
                          <a:latin typeface="Times New Roman" pitchFamily="18" charset="0"/>
                          <a:ea typeface="宋体" pitchFamily="2" charset="-122"/>
                        </a:rPr>
                        <a:t>4</a:t>
                      </a:r>
                    </a:p>
                  </a:txBody>
                  <a:tcPr horzOverflow="overflow">
                    <a:lnL w="28575" cap="flat" cmpd="sng" algn="ctr">
                      <a:solidFill>
                        <a:srgbClr val="006600"/>
                      </a:solidFill>
                      <a:prstDash val="solid"/>
                      <a:miter lim="800000"/>
                      <a:headEnd type="none" w="med" len="med"/>
                      <a:tailEnd type="none" w="med" len="med"/>
                    </a:lnL>
                    <a:lnR w="28575" cap="flat" cmpd="sng" algn="ctr">
                      <a:solidFill>
                        <a:srgbClr val="006600"/>
                      </a:solidFill>
                      <a:prstDash val="solid"/>
                      <a:miter lim="800000"/>
                      <a:headEnd type="none" w="med" len="med"/>
                      <a:tailEnd type="none" w="med" len="med"/>
                    </a:lnR>
                    <a:lnT w="28575" cap="flat" cmpd="sng" algn="ctr">
                      <a:solidFill>
                        <a:srgbClr val="006600"/>
                      </a:solidFill>
                      <a:prstDash val="solid"/>
                      <a:miter lim="800000"/>
                      <a:headEnd type="none" w="med" len="med"/>
                      <a:tailEnd type="none" w="med" len="med"/>
                    </a:lnT>
                    <a:lnB w="28575" cap="flat" cmpd="sng" algn="ctr">
                      <a:solidFill>
                        <a:srgbClr val="006600"/>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i="0" u="none" strike="noStrike" cap="none" normalizeH="0" baseline="0" smtClean="0">
                          <a:ln>
                            <a:noFill/>
                          </a:ln>
                          <a:solidFill>
                            <a:schemeClr val="hlink"/>
                          </a:solidFill>
                          <a:effectLst/>
                          <a:latin typeface="Times New Roman" pitchFamily="18" charset="0"/>
                          <a:ea typeface="宋体" pitchFamily="2" charset="-122"/>
                        </a:rPr>
                        <a:t>位</a:t>
                      </a:r>
                      <a:r>
                        <a:rPr kumimoji="0" lang="en-US" altLang="zh-CN" sz="2400" b="1" i="0" u="none" strike="noStrike" cap="none" normalizeH="0" baseline="0" smtClean="0">
                          <a:ln>
                            <a:noFill/>
                          </a:ln>
                          <a:solidFill>
                            <a:schemeClr val="hlink"/>
                          </a:solidFill>
                          <a:effectLst/>
                          <a:latin typeface="Times New Roman" pitchFamily="18" charset="0"/>
                          <a:ea typeface="宋体" pitchFamily="2" charset="-122"/>
                        </a:rPr>
                        <a:t>3</a:t>
                      </a:r>
                    </a:p>
                  </a:txBody>
                  <a:tcPr horzOverflow="overflow">
                    <a:lnL w="28575" cap="flat" cmpd="sng" algn="ctr">
                      <a:solidFill>
                        <a:srgbClr val="006600"/>
                      </a:solidFill>
                      <a:prstDash val="solid"/>
                      <a:miter lim="800000"/>
                      <a:headEnd type="none" w="med" len="med"/>
                      <a:tailEnd type="none" w="med" len="med"/>
                    </a:lnL>
                    <a:lnR w="28575" cap="flat" cmpd="sng" algn="ctr">
                      <a:solidFill>
                        <a:srgbClr val="006600"/>
                      </a:solidFill>
                      <a:prstDash val="solid"/>
                      <a:miter lim="800000"/>
                      <a:headEnd type="none" w="med" len="med"/>
                      <a:tailEnd type="none" w="med" len="med"/>
                    </a:lnR>
                    <a:lnT w="28575" cap="flat" cmpd="sng" algn="ctr">
                      <a:solidFill>
                        <a:srgbClr val="006600"/>
                      </a:solidFill>
                      <a:prstDash val="solid"/>
                      <a:miter lim="800000"/>
                      <a:headEnd type="none" w="med" len="med"/>
                      <a:tailEnd type="none" w="med" len="med"/>
                    </a:lnT>
                    <a:lnB w="28575" cap="flat" cmpd="sng" algn="ctr">
                      <a:solidFill>
                        <a:srgbClr val="006600"/>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i="0" u="none" strike="noStrike" cap="none" normalizeH="0" baseline="0" smtClean="0">
                          <a:ln>
                            <a:noFill/>
                          </a:ln>
                          <a:solidFill>
                            <a:schemeClr val="hlink"/>
                          </a:solidFill>
                          <a:effectLst/>
                          <a:latin typeface="Times New Roman" pitchFamily="18" charset="0"/>
                          <a:ea typeface="宋体" pitchFamily="2" charset="-122"/>
                        </a:rPr>
                        <a:t>位</a:t>
                      </a:r>
                      <a:r>
                        <a:rPr kumimoji="0" lang="en-US" altLang="zh-CN" sz="2400" b="1" i="0" u="none" strike="noStrike" cap="none" normalizeH="0" baseline="0" smtClean="0">
                          <a:ln>
                            <a:noFill/>
                          </a:ln>
                          <a:solidFill>
                            <a:schemeClr val="hlink"/>
                          </a:solidFill>
                          <a:effectLst/>
                          <a:latin typeface="Times New Roman" pitchFamily="18" charset="0"/>
                          <a:ea typeface="宋体" pitchFamily="2" charset="-122"/>
                        </a:rPr>
                        <a:t>2</a:t>
                      </a:r>
                    </a:p>
                  </a:txBody>
                  <a:tcPr horzOverflow="overflow">
                    <a:lnL w="28575" cap="flat" cmpd="sng" algn="ctr">
                      <a:solidFill>
                        <a:srgbClr val="006600"/>
                      </a:solidFill>
                      <a:prstDash val="solid"/>
                      <a:miter lim="800000"/>
                      <a:headEnd type="none" w="med" len="med"/>
                      <a:tailEnd type="none" w="med" len="med"/>
                    </a:lnL>
                    <a:lnR w="28575" cap="flat" cmpd="sng" algn="ctr">
                      <a:solidFill>
                        <a:srgbClr val="006600"/>
                      </a:solidFill>
                      <a:prstDash val="solid"/>
                      <a:miter lim="800000"/>
                      <a:headEnd type="none" w="med" len="med"/>
                      <a:tailEnd type="none" w="med" len="med"/>
                    </a:lnR>
                    <a:lnT w="28575" cap="flat" cmpd="sng" algn="ctr">
                      <a:solidFill>
                        <a:srgbClr val="006600"/>
                      </a:solidFill>
                      <a:prstDash val="solid"/>
                      <a:miter lim="800000"/>
                      <a:headEnd type="none" w="med" len="med"/>
                      <a:tailEnd type="none" w="med" len="med"/>
                    </a:lnT>
                    <a:lnB w="28575" cap="flat" cmpd="sng" algn="ctr">
                      <a:solidFill>
                        <a:srgbClr val="006600"/>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i="0" u="none" strike="noStrike" cap="none" normalizeH="0" baseline="0" smtClean="0">
                          <a:ln>
                            <a:noFill/>
                          </a:ln>
                          <a:solidFill>
                            <a:schemeClr val="hlink"/>
                          </a:solidFill>
                          <a:effectLst/>
                          <a:latin typeface="Times New Roman" pitchFamily="18" charset="0"/>
                          <a:ea typeface="宋体" pitchFamily="2" charset="-122"/>
                        </a:rPr>
                        <a:t>位</a:t>
                      </a:r>
                      <a:r>
                        <a:rPr kumimoji="0" lang="en-US" altLang="zh-CN" sz="2400" b="1" i="0" u="none" strike="noStrike" cap="none" normalizeH="0" baseline="0" smtClean="0">
                          <a:ln>
                            <a:noFill/>
                          </a:ln>
                          <a:solidFill>
                            <a:schemeClr val="hlink"/>
                          </a:solidFill>
                          <a:effectLst/>
                          <a:latin typeface="Times New Roman" pitchFamily="18" charset="0"/>
                          <a:ea typeface="宋体" pitchFamily="2" charset="-122"/>
                        </a:rPr>
                        <a:t>1</a:t>
                      </a:r>
                    </a:p>
                  </a:txBody>
                  <a:tcPr horzOverflow="overflow">
                    <a:lnL w="28575" cap="flat" cmpd="sng" algn="ctr">
                      <a:solidFill>
                        <a:srgbClr val="006600"/>
                      </a:solidFill>
                      <a:prstDash val="solid"/>
                      <a:miter lim="800000"/>
                      <a:headEnd type="none" w="med" len="med"/>
                      <a:tailEnd type="none" w="med" len="med"/>
                    </a:lnL>
                    <a:lnR w="28575" cap="flat" cmpd="sng" algn="ctr">
                      <a:solidFill>
                        <a:srgbClr val="006600"/>
                      </a:solidFill>
                      <a:prstDash val="solid"/>
                      <a:miter lim="800000"/>
                      <a:headEnd type="none" w="med" len="med"/>
                      <a:tailEnd type="none" w="med" len="med"/>
                    </a:lnR>
                    <a:lnT w="28575" cap="flat" cmpd="sng" algn="ctr">
                      <a:solidFill>
                        <a:srgbClr val="006600"/>
                      </a:solidFill>
                      <a:prstDash val="solid"/>
                      <a:miter lim="800000"/>
                      <a:headEnd type="none" w="med" len="med"/>
                      <a:tailEnd type="none" w="med" len="med"/>
                    </a:lnT>
                    <a:lnB w="28575" cap="flat" cmpd="sng" algn="ctr">
                      <a:solidFill>
                        <a:srgbClr val="006600"/>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i="0" u="none" strike="noStrike" cap="none" normalizeH="0" baseline="0" smtClean="0">
                          <a:ln>
                            <a:noFill/>
                          </a:ln>
                          <a:solidFill>
                            <a:schemeClr val="hlink"/>
                          </a:solidFill>
                          <a:effectLst/>
                          <a:latin typeface="Times New Roman" pitchFamily="18" charset="0"/>
                          <a:ea typeface="宋体" pitchFamily="2" charset="-122"/>
                        </a:rPr>
                        <a:t>位</a:t>
                      </a:r>
                      <a:r>
                        <a:rPr kumimoji="0" lang="en-US" altLang="zh-CN" sz="2400" b="1" i="0" u="none" strike="noStrike" cap="none" normalizeH="0" baseline="0" smtClean="0">
                          <a:ln>
                            <a:noFill/>
                          </a:ln>
                          <a:solidFill>
                            <a:schemeClr val="hlink"/>
                          </a:solidFill>
                          <a:effectLst/>
                          <a:latin typeface="Times New Roman" pitchFamily="18" charset="0"/>
                          <a:ea typeface="宋体" pitchFamily="2" charset="-122"/>
                        </a:rPr>
                        <a:t>0</a:t>
                      </a:r>
                    </a:p>
                  </a:txBody>
                  <a:tcPr horzOverflow="overflow">
                    <a:lnL w="28575" cap="flat" cmpd="sng" algn="ctr">
                      <a:solidFill>
                        <a:srgbClr val="006600"/>
                      </a:solidFill>
                      <a:prstDash val="solid"/>
                      <a:miter lim="800000"/>
                      <a:headEnd type="none" w="med" len="med"/>
                      <a:tailEnd type="none" w="med" len="med"/>
                    </a:lnL>
                    <a:lnR w="28575" cap="flat" cmpd="sng" algn="ctr">
                      <a:solidFill>
                        <a:srgbClr val="006600"/>
                      </a:solidFill>
                      <a:prstDash val="solid"/>
                      <a:miter lim="800000"/>
                      <a:headEnd type="none" w="med" len="med"/>
                      <a:tailEnd type="none" w="med" len="med"/>
                    </a:lnR>
                    <a:lnT w="28575" cap="flat" cmpd="sng" algn="ctr">
                      <a:solidFill>
                        <a:srgbClr val="006600"/>
                      </a:solidFill>
                      <a:prstDash val="solid"/>
                      <a:miter lim="800000"/>
                      <a:headEnd type="none" w="med" len="med"/>
                      <a:tailEnd type="none" w="med" len="med"/>
                    </a:lnT>
                    <a:lnB w="28575" cap="flat" cmpd="sng" algn="ctr">
                      <a:solidFill>
                        <a:srgbClr val="006600"/>
                      </a:solidFill>
                      <a:prstDash val="solid"/>
                      <a:miter lim="800000"/>
                      <a:headEnd type="none" w="med" len="med"/>
                      <a:tailEnd type="none" w="med" len="med"/>
                    </a:lnB>
                    <a:lnTlToBr>
                      <a:noFill/>
                    </a:lnTlToBr>
                    <a:lnBlToTr>
                      <a:noFill/>
                    </a:lnBlToTr>
                    <a:solidFill>
                      <a:schemeClr val="accent2"/>
                    </a:solidFill>
                  </a:tcPr>
                </a:tc>
              </a:tr>
            </a:tbl>
          </a:graphicData>
        </a:graphic>
      </p:graphicFrame>
    </p:spTree>
    <p:extLst>
      <p:ext uri="{BB962C8B-B14F-4D97-AF65-F5344CB8AC3E}">
        <p14:creationId xmlns:p14="http://schemas.microsoft.com/office/powerpoint/2010/main" val="671497229"/>
      </p:ext>
    </p:extLst>
  </p:cSld>
  <p:clrMapOvr>
    <a:masterClrMapping/>
  </p:clrMapOvr>
  <p:transition spd="slow">
    <p:random/>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ChangeArrowheads="1"/>
          </p:cNvSpPr>
          <p:nvPr/>
        </p:nvSpPr>
        <p:spPr bwMode="auto">
          <a:xfrm>
            <a:off x="3743325" y="1485900"/>
            <a:ext cx="1992313" cy="711200"/>
          </a:xfrm>
          <a:prstGeom prst="rect">
            <a:avLst/>
          </a:prstGeom>
          <a:solidFill>
            <a:schemeClr val="accent2"/>
          </a:solidFill>
          <a:ln w="28575">
            <a:solidFill>
              <a:srgbClr val="006600"/>
            </a:solidFill>
            <a:miter lim="800000"/>
            <a:headEnd/>
            <a:tailEnd/>
          </a:ln>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104451" name="Rectangle 3"/>
          <p:cNvSpPr>
            <a:spLocks noChangeArrowheads="1"/>
          </p:cNvSpPr>
          <p:nvPr/>
        </p:nvSpPr>
        <p:spPr bwMode="auto">
          <a:xfrm>
            <a:off x="5800725" y="1500188"/>
            <a:ext cx="993775" cy="684212"/>
          </a:xfrm>
          <a:prstGeom prst="rect">
            <a:avLst/>
          </a:prstGeom>
          <a:solidFill>
            <a:schemeClr val="accent2"/>
          </a:solidFill>
          <a:ln w="28575">
            <a:solidFill>
              <a:srgbClr val="006600"/>
            </a:solidFill>
            <a:miter lim="800000"/>
            <a:headEnd/>
            <a:tailEnd/>
          </a:ln>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104452" name="Rectangle 4"/>
          <p:cNvSpPr>
            <a:spLocks noChangeArrowheads="1"/>
          </p:cNvSpPr>
          <p:nvPr/>
        </p:nvSpPr>
        <p:spPr bwMode="auto">
          <a:xfrm>
            <a:off x="6858000" y="1500188"/>
            <a:ext cx="995363" cy="684212"/>
          </a:xfrm>
          <a:prstGeom prst="rect">
            <a:avLst/>
          </a:prstGeom>
          <a:solidFill>
            <a:schemeClr val="accent2"/>
          </a:solidFill>
          <a:ln w="28575">
            <a:solidFill>
              <a:srgbClr val="006600"/>
            </a:solidFill>
            <a:miter lim="800000"/>
            <a:headEnd/>
            <a:tailEnd/>
          </a:ln>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104453" name="Rectangle 5"/>
          <p:cNvSpPr>
            <a:spLocks noGrp="1" noChangeArrowheads="1"/>
          </p:cNvSpPr>
          <p:nvPr>
            <p:ph type="title"/>
          </p:nvPr>
        </p:nvSpPr>
        <p:spPr/>
        <p:txBody>
          <a:bodyPr/>
          <a:lstStyle/>
          <a:p>
            <a:pPr eaLnBrk="1" hangingPunct="1"/>
            <a:r>
              <a:rPr lang="zh-CN" altLang="en-US" sz="3600" smtClean="0"/>
              <a:t>段控制端口电路</a:t>
            </a:r>
          </a:p>
        </p:txBody>
      </p:sp>
      <p:pic>
        <p:nvPicPr>
          <p:cNvPr id="104454" name="Picture 6"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5" name="Picture 7"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6" name="Picture 8" descr="7"/>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948613" y="265113"/>
            <a:ext cx="773112" cy="84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7" name="Rectangle 9"/>
          <p:cNvSpPr>
            <a:spLocks noChangeArrowheads="1"/>
          </p:cNvSpPr>
          <p:nvPr/>
        </p:nvSpPr>
        <p:spPr bwMode="auto">
          <a:xfrm>
            <a:off x="2890838" y="2311400"/>
            <a:ext cx="749300"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D</a:t>
            </a:r>
            <a:r>
              <a:rPr kumimoji="0" lang="en-US" altLang="zh-CN" sz="2400" baseline="-25000" smtClean="0">
                <a:solidFill>
                  <a:srgbClr val="000000"/>
                </a:solidFill>
                <a:latin typeface="Times New Roman" panose="02020603050405020304" pitchFamily="18" charset="0"/>
              </a:rPr>
              <a:t>0</a:t>
            </a:r>
            <a:endParaRPr kumimoji="0" lang="en-US" altLang="zh-CN" sz="2400" smtClean="0">
              <a:solidFill>
                <a:srgbClr val="000000"/>
              </a:solidFill>
              <a:latin typeface="Times New Roman" panose="02020603050405020304" pitchFamily="18" charset="0"/>
            </a:endParaRPr>
          </a:p>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D</a:t>
            </a:r>
            <a:r>
              <a:rPr kumimoji="0" lang="en-US" altLang="zh-CN" sz="2400" baseline="-25000" smtClean="0">
                <a:solidFill>
                  <a:srgbClr val="000000"/>
                </a:solidFill>
                <a:latin typeface="Times New Roman" panose="02020603050405020304" pitchFamily="18" charset="0"/>
              </a:rPr>
              <a:t>1</a:t>
            </a:r>
            <a:endParaRPr kumimoji="0" lang="en-US" altLang="zh-CN" sz="2400" smtClean="0">
              <a:solidFill>
                <a:srgbClr val="000000"/>
              </a:solidFill>
              <a:latin typeface="Times New Roman" panose="02020603050405020304" pitchFamily="18" charset="0"/>
            </a:endParaRPr>
          </a:p>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D</a:t>
            </a:r>
            <a:r>
              <a:rPr kumimoji="0" lang="en-US" altLang="zh-CN" sz="2400" baseline="-25000" smtClean="0">
                <a:solidFill>
                  <a:srgbClr val="000000"/>
                </a:solidFill>
                <a:latin typeface="Times New Roman" panose="02020603050405020304" pitchFamily="18" charset="0"/>
              </a:rPr>
              <a:t>2</a:t>
            </a:r>
            <a:endParaRPr kumimoji="0" lang="en-US" altLang="zh-CN" sz="2400" smtClean="0">
              <a:solidFill>
                <a:srgbClr val="000000"/>
              </a:solidFill>
              <a:latin typeface="Times New Roman" panose="02020603050405020304" pitchFamily="18" charset="0"/>
            </a:endParaRPr>
          </a:p>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D</a:t>
            </a:r>
            <a:r>
              <a:rPr kumimoji="0" lang="en-US" altLang="zh-CN" sz="2400" baseline="-25000" smtClean="0">
                <a:solidFill>
                  <a:srgbClr val="000000"/>
                </a:solidFill>
                <a:latin typeface="Times New Roman" panose="02020603050405020304" pitchFamily="18" charset="0"/>
              </a:rPr>
              <a:t>3</a:t>
            </a:r>
            <a:endParaRPr kumimoji="0" lang="en-US" altLang="zh-CN" sz="2400" smtClean="0">
              <a:solidFill>
                <a:srgbClr val="000000"/>
              </a:solidFill>
              <a:latin typeface="Times New Roman" panose="02020603050405020304" pitchFamily="18" charset="0"/>
            </a:endParaRPr>
          </a:p>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D</a:t>
            </a:r>
            <a:r>
              <a:rPr kumimoji="0" lang="en-US" altLang="zh-CN" sz="2400" baseline="-25000" smtClean="0">
                <a:solidFill>
                  <a:srgbClr val="000000"/>
                </a:solidFill>
                <a:latin typeface="Times New Roman" panose="02020603050405020304" pitchFamily="18" charset="0"/>
              </a:rPr>
              <a:t>4</a:t>
            </a:r>
            <a:endParaRPr kumimoji="0" lang="en-US" altLang="zh-CN" sz="2400" smtClean="0">
              <a:solidFill>
                <a:srgbClr val="000000"/>
              </a:solidFill>
              <a:latin typeface="Times New Roman" panose="02020603050405020304" pitchFamily="18" charset="0"/>
            </a:endParaRPr>
          </a:p>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D</a:t>
            </a:r>
            <a:r>
              <a:rPr kumimoji="0" lang="en-US" altLang="zh-CN" sz="2400" baseline="-25000" smtClean="0">
                <a:solidFill>
                  <a:srgbClr val="000000"/>
                </a:solidFill>
                <a:latin typeface="Times New Roman" panose="02020603050405020304" pitchFamily="18" charset="0"/>
              </a:rPr>
              <a:t>5</a:t>
            </a:r>
            <a:endParaRPr kumimoji="0" lang="en-US" altLang="zh-CN" sz="2400" smtClean="0">
              <a:solidFill>
                <a:srgbClr val="000000"/>
              </a:solidFill>
              <a:latin typeface="Times New Roman" panose="02020603050405020304" pitchFamily="18" charset="0"/>
            </a:endParaRPr>
          </a:p>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D</a:t>
            </a:r>
            <a:r>
              <a:rPr kumimoji="0" lang="en-US" altLang="zh-CN" sz="2400" baseline="-25000" smtClean="0">
                <a:solidFill>
                  <a:srgbClr val="000000"/>
                </a:solidFill>
                <a:latin typeface="Times New Roman" panose="02020603050405020304" pitchFamily="18" charset="0"/>
              </a:rPr>
              <a:t>6</a:t>
            </a:r>
            <a:endParaRPr kumimoji="0" lang="en-US" altLang="zh-CN" sz="2400" smtClean="0">
              <a:solidFill>
                <a:srgbClr val="000000"/>
              </a:solidFill>
              <a:latin typeface="Times New Roman" panose="02020603050405020304" pitchFamily="18" charset="0"/>
            </a:endParaRPr>
          </a:p>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D</a:t>
            </a:r>
            <a:r>
              <a:rPr kumimoji="0" lang="en-US" altLang="zh-CN" sz="2400" baseline="-25000" smtClean="0">
                <a:solidFill>
                  <a:srgbClr val="000000"/>
                </a:solidFill>
                <a:latin typeface="Times New Roman" panose="02020603050405020304" pitchFamily="18" charset="0"/>
              </a:rPr>
              <a:t>7</a:t>
            </a:r>
            <a:endParaRPr kumimoji="0" lang="en-US" altLang="zh-CN" sz="2400" smtClean="0">
              <a:solidFill>
                <a:srgbClr val="000000"/>
              </a:solidFill>
              <a:latin typeface="Times New Roman" panose="02020603050405020304" pitchFamily="18" charset="0"/>
            </a:endParaRPr>
          </a:p>
        </p:txBody>
      </p:sp>
      <p:sp>
        <p:nvSpPr>
          <p:cNvPr id="104458" name="Rectangle 10"/>
          <p:cNvSpPr>
            <a:spLocks noChangeArrowheads="1"/>
          </p:cNvSpPr>
          <p:nvPr/>
        </p:nvSpPr>
        <p:spPr bwMode="auto">
          <a:xfrm>
            <a:off x="4892675" y="1443038"/>
            <a:ext cx="8794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阳极</a:t>
            </a:r>
          </a:p>
        </p:txBody>
      </p:sp>
      <p:sp>
        <p:nvSpPr>
          <p:cNvPr id="104459" name="Rectangle 11"/>
          <p:cNvSpPr>
            <a:spLocks noChangeArrowheads="1"/>
          </p:cNvSpPr>
          <p:nvPr/>
        </p:nvSpPr>
        <p:spPr bwMode="auto">
          <a:xfrm>
            <a:off x="3833813" y="1490663"/>
            <a:ext cx="8794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位</a:t>
            </a:r>
            <a:r>
              <a:rPr kumimoji="0" lang="en-US" altLang="zh-CN" sz="2400" smtClean="0">
                <a:solidFill>
                  <a:srgbClr val="000000"/>
                </a:solidFill>
                <a:latin typeface="Times New Roman" panose="02020603050405020304" pitchFamily="18" charset="0"/>
              </a:rPr>
              <a:t>0</a:t>
            </a:r>
          </a:p>
        </p:txBody>
      </p:sp>
      <p:sp>
        <p:nvSpPr>
          <p:cNvPr id="104460" name="Rectangle 12"/>
          <p:cNvSpPr>
            <a:spLocks noChangeArrowheads="1"/>
          </p:cNvSpPr>
          <p:nvPr/>
        </p:nvSpPr>
        <p:spPr bwMode="auto">
          <a:xfrm>
            <a:off x="3857625" y="1779588"/>
            <a:ext cx="2119313"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eaLnBrk="0" fontAlgn="base" hangingPunct="0">
              <a:spcBef>
                <a:spcPts val="150"/>
              </a:spcBef>
              <a:spcAft>
                <a:spcPct val="0"/>
              </a:spcAft>
              <a:buClrTx/>
              <a:buSzTx/>
              <a:buFontTx/>
              <a:buNone/>
            </a:pPr>
            <a:r>
              <a:rPr kumimoji="0" lang="en-US" altLang="zh-CN" sz="2400" smtClean="0">
                <a:solidFill>
                  <a:srgbClr val="0000FF"/>
                </a:solidFill>
                <a:latin typeface="Times New Roman" panose="02020603050405020304" pitchFamily="18" charset="0"/>
              </a:rPr>
              <a:t>a b c d e f g h</a:t>
            </a:r>
          </a:p>
        </p:txBody>
      </p:sp>
      <p:sp>
        <p:nvSpPr>
          <p:cNvPr id="104461" name="Rectangle 13"/>
          <p:cNvSpPr>
            <a:spLocks noChangeArrowheads="1"/>
          </p:cNvSpPr>
          <p:nvPr/>
        </p:nvSpPr>
        <p:spPr bwMode="auto">
          <a:xfrm>
            <a:off x="5891213" y="1644650"/>
            <a:ext cx="8794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位</a:t>
            </a:r>
            <a:r>
              <a:rPr kumimoji="0" lang="en-US" altLang="zh-CN" sz="2400" smtClean="0">
                <a:solidFill>
                  <a:srgbClr val="000000"/>
                </a:solidFill>
                <a:latin typeface="Times New Roman" panose="02020603050405020304" pitchFamily="18" charset="0"/>
              </a:rPr>
              <a:t>1</a:t>
            </a:r>
          </a:p>
        </p:txBody>
      </p:sp>
      <p:sp>
        <p:nvSpPr>
          <p:cNvPr id="104462" name="Rectangle 14"/>
          <p:cNvSpPr>
            <a:spLocks noChangeArrowheads="1"/>
          </p:cNvSpPr>
          <p:nvPr/>
        </p:nvSpPr>
        <p:spPr bwMode="auto">
          <a:xfrm>
            <a:off x="6948488" y="1644650"/>
            <a:ext cx="881062"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位</a:t>
            </a:r>
            <a:r>
              <a:rPr kumimoji="0" lang="en-US" altLang="zh-CN" sz="2400" smtClean="0">
                <a:solidFill>
                  <a:srgbClr val="000000"/>
                </a:solidFill>
                <a:latin typeface="Times New Roman" panose="02020603050405020304" pitchFamily="18" charset="0"/>
              </a:rPr>
              <a:t>2</a:t>
            </a:r>
          </a:p>
        </p:txBody>
      </p:sp>
      <p:sp>
        <p:nvSpPr>
          <p:cNvPr id="104463" name="Line 15"/>
          <p:cNvSpPr>
            <a:spLocks noChangeShapeType="1"/>
          </p:cNvSpPr>
          <p:nvPr/>
        </p:nvSpPr>
        <p:spPr bwMode="auto">
          <a:xfrm flipV="1">
            <a:off x="5461000" y="2171700"/>
            <a:ext cx="3175" cy="3122613"/>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04464" name="Line 16"/>
          <p:cNvSpPr>
            <a:spLocks noChangeShapeType="1"/>
          </p:cNvSpPr>
          <p:nvPr/>
        </p:nvSpPr>
        <p:spPr bwMode="auto">
          <a:xfrm flipH="1">
            <a:off x="2908300" y="2663825"/>
            <a:ext cx="5521325" cy="3175"/>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nvGrpSpPr>
          <p:cNvPr id="104465" name="Group 17"/>
          <p:cNvGrpSpPr>
            <a:grpSpLocks/>
          </p:cNvGrpSpPr>
          <p:nvPr/>
        </p:nvGrpSpPr>
        <p:grpSpPr bwMode="auto">
          <a:xfrm>
            <a:off x="2908300" y="3038475"/>
            <a:ext cx="5522913" cy="1881188"/>
            <a:chOff x="0" y="0"/>
            <a:chExt cx="20000" cy="19762"/>
          </a:xfrm>
        </p:grpSpPr>
        <p:sp>
          <p:nvSpPr>
            <p:cNvPr id="104503" name="Line 18"/>
            <p:cNvSpPr>
              <a:spLocks noChangeShapeType="1"/>
            </p:cNvSpPr>
            <p:nvPr/>
          </p:nvSpPr>
          <p:spPr bwMode="auto">
            <a:xfrm flipH="1">
              <a:off x="0" y="0"/>
              <a:ext cx="20000" cy="26"/>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04504" name="Line 19"/>
            <p:cNvSpPr>
              <a:spLocks noChangeShapeType="1"/>
            </p:cNvSpPr>
            <p:nvPr/>
          </p:nvSpPr>
          <p:spPr bwMode="auto">
            <a:xfrm flipH="1">
              <a:off x="0" y="3947"/>
              <a:ext cx="20000" cy="2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04505" name="Line 20"/>
            <p:cNvSpPr>
              <a:spLocks noChangeShapeType="1"/>
            </p:cNvSpPr>
            <p:nvPr/>
          </p:nvSpPr>
          <p:spPr bwMode="auto">
            <a:xfrm flipH="1">
              <a:off x="0" y="7889"/>
              <a:ext cx="20000" cy="2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04506" name="Line 21"/>
            <p:cNvSpPr>
              <a:spLocks noChangeShapeType="1"/>
            </p:cNvSpPr>
            <p:nvPr/>
          </p:nvSpPr>
          <p:spPr bwMode="auto">
            <a:xfrm flipH="1">
              <a:off x="0" y="11852"/>
              <a:ext cx="20000" cy="2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04507" name="Line 22"/>
            <p:cNvSpPr>
              <a:spLocks noChangeShapeType="1"/>
            </p:cNvSpPr>
            <p:nvPr/>
          </p:nvSpPr>
          <p:spPr bwMode="auto">
            <a:xfrm flipH="1">
              <a:off x="0" y="15794"/>
              <a:ext cx="20000" cy="26"/>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04508" name="Line 23"/>
            <p:cNvSpPr>
              <a:spLocks noChangeShapeType="1"/>
            </p:cNvSpPr>
            <p:nvPr/>
          </p:nvSpPr>
          <p:spPr bwMode="auto">
            <a:xfrm flipH="1">
              <a:off x="0" y="19741"/>
              <a:ext cx="20000" cy="2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sp>
        <p:nvSpPr>
          <p:cNvPr id="104466" name="Line 24"/>
          <p:cNvSpPr>
            <a:spLocks noChangeShapeType="1"/>
          </p:cNvSpPr>
          <p:nvPr/>
        </p:nvSpPr>
        <p:spPr bwMode="auto">
          <a:xfrm flipH="1">
            <a:off x="2908300" y="5294313"/>
            <a:ext cx="5562600" cy="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04467" name="Line 25"/>
          <p:cNvSpPr>
            <a:spLocks noChangeShapeType="1"/>
          </p:cNvSpPr>
          <p:nvPr/>
        </p:nvSpPr>
        <p:spPr bwMode="auto">
          <a:xfrm flipV="1">
            <a:off x="5241925" y="2171700"/>
            <a:ext cx="3175" cy="2747963"/>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04468" name="Line 26"/>
          <p:cNvSpPr>
            <a:spLocks noChangeShapeType="1"/>
          </p:cNvSpPr>
          <p:nvPr/>
        </p:nvSpPr>
        <p:spPr bwMode="auto">
          <a:xfrm flipV="1">
            <a:off x="5024438" y="2171700"/>
            <a:ext cx="1587" cy="2370138"/>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04469" name="Line 27"/>
          <p:cNvSpPr>
            <a:spLocks noChangeShapeType="1"/>
          </p:cNvSpPr>
          <p:nvPr/>
        </p:nvSpPr>
        <p:spPr bwMode="auto">
          <a:xfrm flipV="1">
            <a:off x="4805363" y="2171700"/>
            <a:ext cx="1587" cy="1992313"/>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04470" name="Line 28"/>
          <p:cNvSpPr>
            <a:spLocks noChangeShapeType="1"/>
          </p:cNvSpPr>
          <p:nvPr/>
        </p:nvSpPr>
        <p:spPr bwMode="auto">
          <a:xfrm flipV="1">
            <a:off x="4584700" y="2171700"/>
            <a:ext cx="1588" cy="1614488"/>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04471" name="Line 29"/>
          <p:cNvSpPr>
            <a:spLocks noChangeShapeType="1"/>
          </p:cNvSpPr>
          <p:nvPr/>
        </p:nvSpPr>
        <p:spPr bwMode="auto">
          <a:xfrm flipV="1">
            <a:off x="4365625" y="2171700"/>
            <a:ext cx="1588" cy="1236663"/>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04472" name="Line 30"/>
          <p:cNvSpPr>
            <a:spLocks noChangeShapeType="1"/>
          </p:cNvSpPr>
          <p:nvPr/>
        </p:nvSpPr>
        <p:spPr bwMode="auto">
          <a:xfrm flipV="1">
            <a:off x="4144963" y="2171700"/>
            <a:ext cx="1587" cy="858838"/>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04473" name="Oval 31"/>
          <p:cNvSpPr>
            <a:spLocks noChangeArrowheads="1"/>
          </p:cNvSpPr>
          <p:nvPr/>
        </p:nvSpPr>
        <p:spPr bwMode="auto">
          <a:xfrm>
            <a:off x="4070350" y="2955925"/>
            <a:ext cx="90488" cy="93663"/>
          </a:xfrm>
          <a:prstGeom prst="ellipse">
            <a:avLst/>
          </a:prstGeom>
          <a:solidFill>
            <a:srgbClr val="000000"/>
          </a:solidFill>
          <a:ln w="28575">
            <a:solidFill>
              <a:srgbClr val="000000"/>
            </a:solidFill>
            <a:round/>
            <a:headEnd/>
            <a:tailEnd/>
          </a:ln>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104474" name="Oval 32"/>
          <p:cNvSpPr>
            <a:spLocks noChangeArrowheads="1"/>
          </p:cNvSpPr>
          <p:nvPr/>
        </p:nvSpPr>
        <p:spPr bwMode="auto">
          <a:xfrm>
            <a:off x="4311650" y="3333750"/>
            <a:ext cx="90488" cy="93663"/>
          </a:xfrm>
          <a:prstGeom prst="ellipse">
            <a:avLst/>
          </a:prstGeom>
          <a:solidFill>
            <a:srgbClr val="000000"/>
          </a:solidFill>
          <a:ln w="28575">
            <a:solidFill>
              <a:srgbClr val="000000"/>
            </a:solidFill>
            <a:round/>
            <a:headEnd/>
            <a:tailEnd/>
          </a:ln>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104475" name="Oval 33"/>
          <p:cNvSpPr>
            <a:spLocks noChangeArrowheads="1"/>
          </p:cNvSpPr>
          <p:nvPr/>
        </p:nvSpPr>
        <p:spPr bwMode="auto">
          <a:xfrm>
            <a:off x="4524375" y="3711575"/>
            <a:ext cx="90488" cy="93663"/>
          </a:xfrm>
          <a:prstGeom prst="ellipse">
            <a:avLst/>
          </a:prstGeom>
          <a:solidFill>
            <a:srgbClr val="000000"/>
          </a:solidFill>
          <a:ln w="28575">
            <a:solidFill>
              <a:srgbClr val="000000"/>
            </a:solidFill>
            <a:round/>
            <a:headEnd/>
            <a:tailEnd/>
          </a:ln>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104476" name="Oval 34"/>
          <p:cNvSpPr>
            <a:spLocks noChangeArrowheads="1"/>
          </p:cNvSpPr>
          <p:nvPr/>
        </p:nvSpPr>
        <p:spPr bwMode="auto">
          <a:xfrm>
            <a:off x="4735513" y="4089400"/>
            <a:ext cx="92075" cy="93663"/>
          </a:xfrm>
          <a:prstGeom prst="ellipse">
            <a:avLst/>
          </a:prstGeom>
          <a:solidFill>
            <a:srgbClr val="000000"/>
          </a:solidFill>
          <a:ln w="28575">
            <a:solidFill>
              <a:srgbClr val="000000"/>
            </a:solidFill>
            <a:round/>
            <a:headEnd/>
            <a:tailEnd/>
          </a:ln>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104477" name="Oval 35"/>
          <p:cNvSpPr>
            <a:spLocks noChangeArrowheads="1"/>
          </p:cNvSpPr>
          <p:nvPr/>
        </p:nvSpPr>
        <p:spPr bwMode="auto">
          <a:xfrm>
            <a:off x="4976813" y="4467225"/>
            <a:ext cx="92075" cy="93663"/>
          </a:xfrm>
          <a:prstGeom prst="ellipse">
            <a:avLst/>
          </a:prstGeom>
          <a:solidFill>
            <a:srgbClr val="000000"/>
          </a:solidFill>
          <a:ln w="28575">
            <a:solidFill>
              <a:srgbClr val="000000"/>
            </a:solidFill>
            <a:round/>
            <a:headEnd/>
            <a:tailEnd/>
          </a:ln>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104478" name="Oval 36"/>
          <p:cNvSpPr>
            <a:spLocks noChangeArrowheads="1"/>
          </p:cNvSpPr>
          <p:nvPr/>
        </p:nvSpPr>
        <p:spPr bwMode="auto">
          <a:xfrm>
            <a:off x="5189538" y="4845050"/>
            <a:ext cx="90487" cy="93663"/>
          </a:xfrm>
          <a:prstGeom prst="ellipse">
            <a:avLst/>
          </a:prstGeom>
          <a:solidFill>
            <a:srgbClr val="000000"/>
          </a:solidFill>
          <a:ln w="28575">
            <a:solidFill>
              <a:srgbClr val="000000"/>
            </a:solidFill>
            <a:round/>
            <a:headEnd/>
            <a:tailEnd/>
          </a:ln>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104479" name="Oval 37"/>
          <p:cNvSpPr>
            <a:spLocks noChangeArrowheads="1"/>
          </p:cNvSpPr>
          <p:nvPr/>
        </p:nvSpPr>
        <p:spPr bwMode="auto">
          <a:xfrm>
            <a:off x="5400675" y="5222875"/>
            <a:ext cx="90488" cy="93663"/>
          </a:xfrm>
          <a:prstGeom prst="ellipse">
            <a:avLst/>
          </a:prstGeom>
          <a:solidFill>
            <a:srgbClr val="000000"/>
          </a:solidFill>
          <a:ln w="28575">
            <a:solidFill>
              <a:srgbClr val="000000"/>
            </a:solidFill>
            <a:round/>
            <a:headEnd/>
            <a:tailEnd/>
          </a:ln>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grpSp>
        <p:nvGrpSpPr>
          <p:cNvPr id="104480" name="Group 38"/>
          <p:cNvGrpSpPr>
            <a:grpSpLocks/>
          </p:cNvGrpSpPr>
          <p:nvPr/>
        </p:nvGrpSpPr>
        <p:grpSpPr bwMode="auto">
          <a:xfrm>
            <a:off x="5854700" y="2132013"/>
            <a:ext cx="969963" cy="3184525"/>
            <a:chOff x="0" y="0"/>
            <a:chExt cx="20000" cy="20001"/>
          </a:xfrm>
        </p:grpSpPr>
        <p:sp>
          <p:nvSpPr>
            <p:cNvPr id="104498" name="Rectangle 39"/>
            <p:cNvSpPr>
              <a:spLocks noChangeArrowheads="1"/>
            </p:cNvSpPr>
            <p:nvPr/>
          </p:nvSpPr>
          <p:spPr bwMode="auto">
            <a:xfrm>
              <a:off x="0" y="0"/>
              <a:ext cx="20000" cy="3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a:t>
              </a:r>
            </a:p>
          </p:txBody>
        </p:sp>
        <p:sp>
          <p:nvSpPr>
            <p:cNvPr id="104499" name="Line 40"/>
            <p:cNvSpPr>
              <a:spLocks noChangeShapeType="1"/>
            </p:cNvSpPr>
            <p:nvPr/>
          </p:nvSpPr>
          <p:spPr bwMode="auto">
            <a:xfrm>
              <a:off x="2500" y="277"/>
              <a:ext cx="39" cy="299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04500" name="Line 41"/>
            <p:cNvSpPr>
              <a:spLocks noChangeShapeType="1"/>
            </p:cNvSpPr>
            <p:nvPr/>
          </p:nvSpPr>
          <p:spPr bwMode="auto">
            <a:xfrm>
              <a:off x="15592" y="277"/>
              <a:ext cx="40" cy="19593"/>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04501" name="Oval 42"/>
            <p:cNvSpPr>
              <a:spLocks noChangeArrowheads="1"/>
            </p:cNvSpPr>
            <p:nvPr/>
          </p:nvSpPr>
          <p:spPr bwMode="auto">
            <a:xfrm>
              <a:off x="1250" y="2806"/>
              <a:ext cx="1868" cy="591"/>
            </a:xfrm>
            <a:prstGeom prst="ellipse">
              <a:avLst/>
            </a:prstGeom>
            <a:solidFill>
              <a:srgbClr val="000000"/>
            </a:solidFill>
            <a:ln w="28575">
              <a:solidFill>
                <a:srgbClr val="000000"/>
              </a:solidFill>
              <a:round/>
              <a:headEnd/>
              <a:tailEnd/>
            </a:ln>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104502" name="Oval 43"/>
            <p:cNvSpPr>
              <a:spLocks noChangeArrowheads="1"/>
            </p:cNvSpPr>
            <p:nvPr/>
          </p:nvSpPr>
          <p:spPr bwMode="auto">
            <a:xfrm>
              <a:off x="14342" y="19410"/>
              <a:ext cx="1869" cy="591"/>
            </a:xfrm>
            <a:prstGeom prst="ellipse">
              <a:avLst/>
            </a:prstGeom>
            <a:solidFill>
              <a:srgbClr val="000000"/>
            </a:solidFill>
            <a:ln w="28575">
              <a:solidFill>
                <a:srgbClr val="000000"/>
              </a:solidFill>
              <a:round/>
              <a:headEnd/>
              <a:tailEnd/>
            </a:ln>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grpSp>
      <p:grpSp>
        <p:nvGrpSpPr>
          <p:cNvPr id="104481" name="Group 44"/>
          <p:cNvGrpSpPr>
            <a:grpSpLocks/>
          </p:cNvGrpSpPr>
          <p:nvPr/>
        </p:nvGrpSpPr>
        <p:grpSpPr bwMode="auto">
          <a:xfrm>
            <a:off x="6884988" y="2163763"/>
            <a:ext cx="968375" cy="3184525"/>
            <a:chOff x="0" y="0"/>
            <a:chExt cx="20000" cy="19997"/>
          </a:xfrm>
        </p:grpSpPr>
        <p:sp>
          <p:nvSpPr>
            <p:cNvPr id="104493" name="Rectangle 45"/>
            <p:cNvSpPr>
              <a:spLocks noChangeArrowheads="1"/>
            </p:cNvSpPr>
            <p:nvPr/>
          </p:nvSpPr>
          <p:spPr bwMode="auto">
            <a:xfrm>
              <a:off x="0" y="0"/>
              <a:ext cx="20000" cy="3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a:t>
              </a:r>
            </a:p>
          </p:txBody>
        </p:sp>
        <p:sp>
          <p:nvSpPr>
            <p:cNvPr id="104494" name="Line 46"/>
            <p:cNvSpPr>
              <a:spLocks noChangeShapeType="1"/>
            </p:cNvSpPr>
            <p:nvPr/>
          </p:nvSpPr>
          <p:spPr bwMode="auto">
            <a:xfrm>
              <a:off x="2500" y="277"/>
              <a:ext cx="39" cy="2992"/>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04495" name="Line 47"/>
            <p:cNvSpPr>
              <a:spLocks noChangeShapeType="1"/>
            </p:cNvSpPr>
            <p:nvPr/>
          </p:nvSpPr>
          <p:spPr bwMode="auto">
            <a:xfrm>
              <a:off x="15592" y="277"/>
              <a:ext cx="40" cy="19586"/>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04496" name="Oval 48"/>
            <p:cNvSpPr>
              <a:spLocks noChangeArrowheads="1"/>
            </p:cNvSpPr>
            <p:nvPr/>
          </p:nvSpPr>
          <p:spPr bwMode="auto">
            <a:xfrm>
              <a:off x="1250" y="2805"/>
              <a:ext cx="1868" cy="594"/>
            </a:xfrm>
            <a:prstGeom prst="ellipse">
              <a:avLst/>
            </a:prstGeom>
            <a:solidFill>
              <a:srgbClr val="000000"/>
            </a:solidFill>
            <a:ln w="28575">
              <a:solidFill>
                <a:srgbClr val="000000"/>
              </a:solidFill>
              <a:round/>
              <a:headEnd/>
              <a:tailEnd/>
            </a:ln>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104497" name="Oval 49"/>
            <p:cNvSpPr>
              <a:spLocks noChangeArrowheads="1"/>
            </p:cNvSpPr>
            <p:nvPr/>
          </p:nvSpPr>
          <p:spPr bwMode="auto">
            <a:xfrm>
              <a:off x="14342" y="19403"/>
              <a:ext cx="1869" cy="594"/>
            </a:xfrm>
            <a:prstGeom prst="ellipse">
              <a:avLst/>
            </a:prstGeom>
            <a:solidFill>
              <a:srgbClr val="000000"/>
            </a:solidFill>
            <a:ln w="28575">
              <a:solidFill>
                <a:srgbClr val="000000"/>
              </a:solidFill>
              <a:round/>
              <a:headEnd/>
              <a:tailEnd/>
            </a:ln>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grpSp>
      <p:sp>
        <p:nvSpPr>
          <p:cNvPr id="104482" name="Line 50"/>
          <p:cNvSpPr>
            <a:spLocks noChangeShapeType="1"/>
          </p:cNvSpPr>
          <p:nvPr/>
        </p:nvSpPr>
        <p:spPr bwMode="auto">
          <a:xfrm flipV="1">
            <a:off x="3925888" y="2171700"/>
            <a:ext cx="1587" cy="481013"/>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04483" name="Oval 51"/>
          <p:cNvSpPr>
            <a:spLocks noChangeArrowheads="1"/>
          </p:cNvSpPr>
          <p:nvPr/>
        </p:nvSpPr>
        <p:spPr bwMode="auto">
          <a:xfrm>
            <a:off x="3859213" y="2578100"/>
            <a:ext cx="90487" cy="96838"/>
          </a:xfrm>
          <a:prstGeom prst="ellipse">
            <a:avLst/>
          </a:prstGeom>
          <a:solidFill>
            <a:srgbClr val="000000"/>
          </a:solidFill>
          <a:ln w="28575">
            <a:solidFill>
              <a:srgbClr val="000000"/>
            </a:solidFill>
            <a:round/>
            <a:headEnd/>
            <a:tailEnd/>
          </a:ln>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104484" name="Rectangle 52"/>
          <p:cNvSpPr>
            <a:spLocks noChangeArrowheads="1"/>
          </p:cNvSpPr>
          <p:nvPr/>
        </p:nvSpPr>
        <p:spPr bwMode="auto">
          <a:xfrm>
            <a:off x="409575" y="3505200"/>
            <a:ext cx="121126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D</a:t>
            </a:r>
            <a:r>
              <a:rPr kumimoji="0" lang="en-US" altLang="zh-CN" sz="2400" baseline="-25000" smtClean="0">
                <a:solidFill>
                  <a:srgbClr val="000000"/>
                </a:solidFill>
                <a:latin typeface="Times New Roman" panose="02020603050405020304" pitchFamily="18" charset="0"/>
              </a:rPr>
              <a:t>0</a:t>
            </a:r>
            <a:r>
              <a:rPr kumimoji="0" lang="zh-CN" altLang="en-US" sz="2400" smtClean="0">
                <a:solidFill>
                  <a:srgbClr val="000000"/>
                </a:solidFill>
                <a:latin typeface="Times New Roman" panose="02020603050405020304" pitchFamily="18" charset="0"/>
              </a:rPr>
              <a:t>～</a:t>
            </a:r>
            <a:r>
              <a:rPr kumimoji="0" lang="en-US" altLang="zh-CN" sz="2400" smtClean="0">
                <a:solidFill>
                  <a:srgbClr val="000000"/>
                </a:solidFill>
                <a:latin typeface="Times New Roman" panose="02020603050405020304" pitchFamily="18" charset="0"/>
              </a:rPr>
              <a:t>D</a:t>
            </a:r>
            <a:r>
              <a:rPr kumimoji="0" lang="en-US" altLang="zh-CN" sz="2400" baseline="-25000" smtClean="0">
                <a:solidFill>
                  <a:srgbClr val="000000"/>
                </a:solidFill>
                <a:latin typeface="Times New Roman" panose="02020603050405020304" pitchFamily="18" charset="0"/>
              </a:rPr>
              <a:t>7</a:t>
            </a:r>
            <a:endParaRPr kumimoji="0" lang="en-US" altLang="zh-CN" sz="2400" smtClean="0">
              <a:solidFill>
                <a:srgbClr val="000000"/>
              </a:solidFill>
              <a:latin typeface="Times New Roman" panose="02020603050405020304" pitchFamily="18" charset="0"/>
            </a:endParaRPr>
          </a:p>
        </p:txBody>
      </p:sp>
      <p:sp>
        <p:nvSpPr>
          <p:cNvPr id="104485" name="Rectangle 53"/>
          <p:cNvSpPr>
            <a:spLocks noChangeArrowheads="1"/>
          </p:cNvSpPr>
          <p:nvPr/>
        </p:nvSpPr>
        <p:spPr bwMode="auto">
          <a:xfrm>
            <a:off x="457200" y="5470525"/>
            <a:ext cx="1522413"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段控制</a:t>
            </a:r>
          </a:p>
        </p:txBody>
      </p:sp>
      <p:sp>
        <p:nvSpPr>
          <p:cNvPr id="104486" name="Rectangle 54"/>
          <p:cNvSpPr>
            <a:spLocks noChangeArrowheads="1"/>
          </p:cNvSpPr>
          <p:nvPr/>
        </p:nvSpPr>
        <p:spPr bwMode="auto">
          <a:xfrm>
            <a:off x="1892300" y="2405063"/>
            <a:ext cx="1036638" cy="3173412"/>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104487" name="Line 55"/>
          <p:cNvSpPr>
            <a:spLocks noChangeShapeType="1"/>
          </p:cNvSpPr>
          <p:nvPr/>
        </p:nvSpPr>
        <p:spPr bwMode="auto">
          <a:xfrm>
            <a:off x="1258888" y="4024313"/>
            <a:ext cx="606425" cy="3175"/>
          </a:xfrm>
          <a:prstGeom prst="line">
            <a:avLst/>
          </a:prstGeom>
          <a:noFill/>
          <a:ln w="38100">
            <a:solidFill>
              <a:srgbClr val="000000"/>
            </a:solidFill>
            <a:round/>
            <a:headEnd type="none" w="sm" len="sm"/>
            <a:tailEnd type="triangl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04488" name="Freeform 56"/>
          <p:cNvSpPr>
            <a:spLocks/>
          </p:cNvSpPr>
          <p:nvPr/>
        </p:nvSpPr>
        <p:spPr bwMode="auto">
          <a:xfrm>
            <a:off x="1468438" y="5584825"/>
            <a:ext cx="939800" cy="407988"/>
          </a:xfrm>
          <a:custGeom>
            <a:avLst/>
            <a:gdLst>
              <a:gd name="T0" fmla="*/ 937779 w 20000"/>
              <a:gd name="T1" fmla="*/ 0 h 20000"/>
              <a:gd name="T2" fmla="*/ 937779 w 20000"/>
              <a:gd name="T3" fmla="*/ 405887 h 20000"/>
              <a:gd name="T4" fmla="*/ 0 w 20000"/>
              <a:gd name="T5" fmla="*/ 405887 h 20000"/>
              <a:gd name="T6" fmla="*/ 0 60000 65536"/>
              <a:gd name="T7" fmla="*/ 0 60000 65536"/>
              <a:gd name="T8" fmla="*/ 0 60000 65536"/>
              <a:gd name="T9" fmla="*/ 0 w 20000"/>
              <a:gd name="T10" fmla="*/ 0 h 20000"/>
              <a:gd name="T11" fmla="*/ 20000 w 20000"/>
              <a:gd name="T12" fmla="*/ 20000 h 20000"/>
            </a:gdLst>
            <a:ahLst/>
            <a:cxnLst>
              <a:cxn ang="T6">
                <a:pos x="T0" y="T1"/>
              </a:cxn>
              <a:cxn ang="T7">
                <a:pos x="T2" y="T3"/>
              </a:cxn>
              <a:cxn ang="T8">
                <a:pos x="T4" y="T5"/>
              </a:cxn>
            </a:cxnLst>
            <a:rect l="T9" t="T10" r="T11" b="T12"/>
            <a:pathLst>
              <a:path w="20000" h="20000">
                <a:moveTo>
                  <a:pt x="19957" y="0"/>
                </a:moveTo>
                <a:lnTo>
                  <a:pt x="19957" y="19897"/>
                </a:lnTo>
                <a:lnTo>
                  <a:pt x="0" y="19897"/>
                </a:lnTo>
              </a:path>
            </a:pathLst>
          </a:custGeom>
          <a:noFill/>
          <a:ln w="28575" cap="flat">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04489" name="Rectangle 57"/>
          <p:cNvSpPr>
            <a:spLocks noChangeArrowheads="1"/>
          </p:cNvSpPr>
          <p:nvPr/>
        </p:nvSpPr>
        <p:spPr bwMode="auto">
          <a:xfrm>
            <a:off x="2200275" y="2703513"/>
            <a:ext cx="600075" cy="281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正</a:t>
            </a:r>
          </a:p>
          <a:p>
            <a:pP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相</a:t>
            </a:r>
          </a:p>
          <a:p>
            <a:pP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寄</a:t>
            </a:r>
          </a:p>
          <a:p>
            <a:pP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存</a:t>
            </a:r>
          </a:p>
          <a:p>
            <a:pP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驱</a:t>
            </a:r>
          </a:p>
          <a:p>
            <a:pP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动</a:t>
            </a:r>
          </a:p>
        </p:txBody>
      </p:sp>
      <p:grpSp>
        <p:nvGrpSpPr>
          <p:cNvPr id="104490" name="Group 58"/>
          <p:cNvGrpSpPr>
            <a:grpSpLocks/>
          </p:cNvGrpSpPr>
          <p:nvPr/>
        </p:nvGrpSpPr>
        <p:grpSpPr bwMode="auto">
          <a:xfrm>
            <a:off x="449263" y="6110288"/>
            <a:ext cx="1966912" cy="533400"/>
            <a:chOff x="373" y="3984"/>
            <a:chExt cx="1239" cy="336"/>
          </a:xfrm>
        </p:grpSpPr>
        <p:sp>
          <p:nvSpPr>
            <p:cNvPr id="104491" name="Rectangle 59"/>
            <p:cNvSpPr>
              <a:spLocks noChangeArrowheads="1"/>
            </p:cNvSpPr>
            <p:nvPr/>
          </p:nvSpPr>
          <p:spPr bwMode="auto">
            <a:xfrm>
              <a:off x="373" y="3984"/>
              <a:ext cx="1239"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segport, IOW</a:t>
              </a:r>
            </a:p>
          </p:txBody>
        </p:sp>
        <p:sp>
          <p:nvSpPr>
            <p:cNvPr id="104492" name="Line 60"/>
            <p:cNvSpPr>
              <a:spLocks noChangeShapeType="1"/>
            </p:cNvSpPr>
            <p:nvPr/>
          </p:nvSpPr>
          <p:spPr bwMode="auto">
            <a:xfrm flipH="1">
              <a:off x="1134" y="4002"/>
              <a:ext cx="412" cy="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spTree>
    <p:extLst>
      <p:ext uri="{BB962C8B-B14F-4D97-AF65-F5344CB8AC3E}">
        <p14:creationId xmlns:p14="http://schemas.microsoft.com/office/powerpoint/2010/main" val="413759870"/>
      </p:ext>
    </p:extLst>
  </p:cSld>
  <p:clrMapOvr>
    <a:masterClrMapping/>
  </p:clrMapOvr>
  <p:transition spd="slow">
    <p:random/>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pPr eaLnBrk="1" hangingPunct="1"/>
            <a:r>
              <a:rPr lang="zh-CN" altLang="en-US" sz="3600" smtClean="0"/>
              <a:t>段控制端口作用</a:t>
            </a:r>
          </a:p>
        </p:txBody>
      </p:sp>
      <p:sp>
        <p:nvSpPr>
          <p:cNvPr id="105475" name="Rectangle 3"/>
          <p:cNvSpPr>
            <a:spLocks noGrp="1" noChangeArrowheads="1"/>
          </p:cNvSpPr>
          <p:nvPr>
            <p:ph type="body" idx="1"/>
          </p:nvPr>
        </p:nvSpPr>
        <p:spPr>
          <a:xfrm>
            <a:off x="500063" y="1752600"/>
            <a:ext cx="8023225" cy="2495550"/>
          </a:xfrm>
        </p:spPr>
        <p:txBody>
          <a:bodyPr/>
          <a:lstStyle/>
          <a:p>
            <a:pPr eaLnBrk="1" hangingPunct="1"/>
            <a:r>
              <a:rPr lang="zh-CN" altLang="en-US" smtClean="0">
                <a:latin typeface="Times New Roman" panose="02020603050405020304" pitchFamily="18" charset="0"/>
              </a:rPr>
              <a:t>控制哪个</a:t>
            </a:r>
            <a:r>
              <a:rPr lang="zh-CN" altLang="en-US" smtClean="0">
                <a:solidFill>
                  <a:schemeClr val="hlink"/>
                </a:solidFill>
                <a:latin typeface="Times New Roman" panose="02020603050405020304" pitchFamily="18" charset="0"/>
              </a:rPr>
              <a:t>段</a:t>
            </a:r>
            <a:r>
              <a:rPr lang="zh-CN" altLang="en-US" smtClean="0">
                <a:latin typeface="Times New Roman" panose="02020603050405020304" pitchFamily="18" charset="0"/>
              </a:rPr>
              <a:t>显示，决定具体显示什么数码</a:t>
            </a:r>
          </a:p>
          <a:p>
            <a:pPr eaLnBrk="1" hangingPunct="1"/>
            <a:r>
              <a:rPr lang="zh-CN" altLang="en-US" smtClean="0">
                <a:latin typeface="Times New Roman" panose="02020603050405020304" pitchFamily="18" charset="0"/>
              </a:rPr>
              <a:t>段控制端口送出显示代码到数码管相应段</a:t>
            </a:r>
          </a:p>
          <a:p>
            <a:pPr eaLnBrk="1" hangingPunct="1"/>
            <a:r>
              <a:rPr lang="zh-CN" altLang="en-US" smtClean="0">
                <a:latin typeface="Times New Roman" panose="02020603050405020304" pitchFamily="18" charset="0"/>
              </a:rPr>
              <a:t>此端口由</a:t>
            </a:r>
            <a:r>
              <a:rPr lang="en-US" altLang="zh-CN" smtClean="0">
                <a:latin typeface="Times New Roman" panose="02020603050405020304" pitchFamily="18" charset="0"/>
              </a:rPr>
              <a:t>8</a:t>
            </a:r>
            <a:r>
              <a:rPr lang="zh-CN" altLang="en-US" smtClean="0">
                <a:latin typeface="Times New Roman" panose="02020603050405020304" pitchFamily="18" charset="0"/>
              </a:rPr>
              <a:t>个数码管共用</a:t>
            </a:r>
          </a:p>
        </p:txBody>
      </p:sp>
      <p:pic>
        <p:nvPicPr>
          <p:cNvPr id="105476" name="Picture 4" descr="55">
            <a:hlinkClick r:id="" action="ppaction://hlinkshowjump?jump=previous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7" name="Picture 5" descr="7"/>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948613" y="265113"/>
            <a:ext cx="773112" cy="84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8" name="Rectangle 6"/>
          <p:cNvSpPr>
            <a:spLocks noChangeArrowheads="1"/>
          </p:cNvSpPr>
          <p:nvPr/>
        </p:nvSpPr>
        <p:spPr bwMode="auto">
          <a:xfrm>
            <a:off x="1044575" y="4740275"/>
            <a:ext cx="6519863" cy="123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0" fontAlgn="base" hangingPunct="0">
              <a:spcBef>
                <a:spcPct val="0"/>
              </a:spcBef>
              <a:spcAft>
                <a:spcPct val="0"/>
              </a:spcAft>
              <a:buClrTx/>
              <a:buSzTx/>
              <a:buFontTx/>
              <a:buNone/>
            </a:pPr>
            <a:endParaRPr kumimoji="0" lang="en-US" altLang="zh-CN" sz="2400" smtClean="0">
              <a:solidFill>
                <a:srgbClr val="000000"/>
              </a:solidFill>
              <a:latin typeface="Times New Roman" panose="02020603050405020304" pitchFamily="18" charset="0"/>
            </a:endParaRPr>
          </a:p>
          <a:p>
            <a:pPr eaLnBrk="0" fontAlgn="base" hangingPunct="0">
              <a:spcBef>
                <a:spcPct val="0"/>
              </a:spcBef>
              <a:spcAft>
                <a:spcPct val="0"/>
              </a:spcAft>
              <a:buClrTx/>
              <a:buSzTx/>
              <a:buFontTx/>
              <a:buNone/>
            </a:pPr>
            <a:endParaRPr kumimoji="0" lang="en-US" altLang="zh-CN" sz="2400" smtClean="0">
              <a:solidFill>
                <a:srgbClr val="000000"/>
              </a:solidFill>
              <a:latin typeface="Times New Roman" panose="02020603050405020304" pitchFamily="18" charset="0"/>
            </a:endParaRPr>
          </a:p>
          <a:p>
            <a:pPr eaLnBrk="0" fontAlgn="base" hangingPunct="0">
              <a:spcBef>
                <a:spcPct val="0"/>
              </a:spcBef>
              <a:spcAft>
                <a:spcPct val="0"/>
              </a:spcAft>
              <a:buClrTx/>
              <a:buSzTx/>
              <a:buFontTx/>
              <a:buNone/>
            </a:pPr>
            <a:endParaRPr kumimoji="0" lang="en-US" altLang="zh-CN" sz="2400" smtClean="0">
              <a:solidFill>
                <a:srgbClr val="000000"/>
              </a:solidFill>
              <a:latin typeface="Times New Roman" panose="02020603050405020304" pitchFamily="18" charset="0"/>
            </a:endParaRPr>
          </a:p>
        </p:txBody>
      </p:sp>
      <p:sp>
        <p:nvSpPr>
          <p:cNvPr id="105479" name="Rectangle 7"/>
          <p:cNvSpPr>
            <a:spLocks noChangeArrowheads="1"/>
          </p:cNvSpPr>
          <p:nvPr/>
        </p:nvSpPr>
        <p:spPr bwMode="auto">
          <a:xfrm>
            <a:off x="873125" y="4264025"/>
            <a:ext cx="4773613"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段控制：</a:t>
            </a:r>
            <a:r>
              <a:rPr kumimoji="0" lang="en-US" altLang="zh-CN" sz="2400" smtClean="0">
                <a:solidFill>
                  <a:srgbClr val="000000"/>
                </a:solidFill>
                <a:latin typeface="Times New Roman" panose="02020603050405020304" pitchFamily="18" charset="0"/>
              </a:rPr>
              <a:t>Di</a:t>
            </a:r>
            <a:r>
              <a:rPr kumimoji="0" lang="zh-CN" altLang="en-US" sz="2400" smtClean="0">
                <a:solidFill>
                  <a:srgbClr val="000000"/>
                </a:solidFill>
                <a:latin typeface="Times New Roman" panose="02020603050405020304" pitchFamily="18" charset="0"/>
              </a:rPr>
              <a:t>＝</a:t>
            </a:r>
            <a:r>
              <a:rPr kumimoji="0" lang="en-US" altLang="zh-CN" sz="2400" smtClean="0">
                <a:solidFill>
                  <a:srgbClr val="000000"/>
                </a:solidFill>
                <a:latin typeface="Times New Roman" panose="02020603050405020304" pitchFamily="18" charset="0"/>
              </a:rPr>
              <a:t>0</a:t>
            </a:r>
            <a:r>
              <a:rPr kumimoji="0" lang="zh-CN" altLang="en-US" sz="2400" smtClean="0">
                <a:solidFill>
                  <a:srgbClr val="000000"/>
                </a:solidFill>
                <a:latin typeface="Times New Roman" panose="02020603050405020304" pitchFamily="18" charset="0"/>
              </a:rPr>
              <a:t>，相应段发光</a:t>
            </a:r>
          </a:p>
        </p:txBody>
      </p:sp>
      <p:graphicFrame>
        <p:nvGraphicFramePr>
          <p:cNvPr id="265224" name="Group 8"/>
          <p:cNvGraphicFramePr>
            <a:graphicFrameLocks noGrp="1"/>
          </p:cNvGraphicFramePr>
          <p:nvPr/>
        </p:nvGraphicFramePr>
        <p:xfrm>
          <a:off x="969963" y="4787900"/>
          <a:ext cx="6650037" cy="930275"/>
        </p:xfrm>
        <a:graphic>
          <a:graphicData uri="http://schemas.openxmlformats.org/drawingml/2006/table">
            <a:tbl>
              <a:tblPr/>
              <a:tblGrid>
                <a:gridCol w="830262"/>
                <a:gridCol w="833438"/>
                <a:gridCol w="830262"/>
                <a:gridCol w="792163"/>
                <a:gridCol w="869950"/>
                <a:gridCol w="831850"/>
                <a:gridCol w="831850"/>
                <a:gridCol w="830262"/>
              </a:tblGrid>
              <a:tr h="422275">
                <a:tc>
                  <a:txBody>
                    <a:bodyPr/>
                    <a:lstStyle>
                      <a:lvl1pPr algn="just"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宋体" panose="02010600030101010101" pitchFamily="2" charset="-122"/>
                        </a:defRPr>
                      </a:lvl1pPr>
                      <a:lvl2pPr marL="742950" indent="-285750" algn="just" eaLnBrk="0" hangingPunct="0">
                        <a:spcBef>
                          <a:spcPct val="20000"/>
                        </a:spcBef>
                        <a:buClr>
                          <a:schemeClr val="hlink"/>
                        </a:buClr>
                        <a:buSzPct val="55000"/>
                        <a:buFont typeface="Wingdings" panose="05000000000000000000" pitchFamily="2" charset="2"/>
                        <a:defRPr kumimoji="1" sz="2400" b="1">
                          <a:solidFill>
                            <a:schemeClr val="tx1"/>
                          </a:solidFill>
                          <a:latin typeface="Tahoma" panose="020B0604030504040204" pitchFamily="34" charset="0"/>
                          <a:ea typeface="宋体" panose="02010600030101010101" pitchFamily="2" charset="-122"/>
                        </a:defRPr>
                      </a:lvl2pPr>
                      <a:lvl3pPr marL="1143000" indent="-228600" algn="just" eaLnBrk="0" hangingPunct="0">
                        <a:spcBef>
                          <a:spcPct val="20000"/>
                        </a:spcBef>
                        <a:buClr>
                          <a:schemeClr val="folHlink"/>
                        </a:buClr>
                        <a:buSzPct val="50000"/>
                        <a:buFont typeface="Wingdings" panose="05000000000000000000" pitchFamily="2" charset="2"/>
                        <a:defRPr kumimoji="1" sz="2000" b="1">
                          <a:solidFill>
                            <a:schemeClr val="tx1"/>
                          </a:solidFill>
                          <a:latin typeface="Tahoma" panose="020B0604030504040204" pitchFamily="34" charset="0"/>
                          <a:ea typeface="宋体" panose="02010600030101010101" pitchFamily="2" charset="-122"/>
                        </a:defRPr>
                      </a:lvl3pPr>
                      <a:lvl4pPr marL="1600200" indent="-228600" algn="just" eaLnBrk="0" hangingPunct="0">
                        <a:spcBef>
                          <a:spcPct val="20000"/>
                        </a:spcBef>
                        <a:buClr>
                          <a:schemeClr val="accent2"/>
                        </a:buClr>
                        <a:buSzPct val="5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just" eaLnBrk="0" hangingPunct="0">
                        <a:spcBef>
                          <a:spcPct val="20000"/>
                        </a:spcBef>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D</a:t>
                      </a:r>
                      <a:r>
                        <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txBody>
                  <a:tcPr horzOverflow="overflow">
                    <a:lnL>
                      <a:noFill/>
                    </a:lnL>
                    <a:lnR>
                      <a:noFill/>
                    </a:lnR>
                    <a:lnT>
                      <a:noFill/>
                    </a:lnT>
                    <a:lnB w="28575" cap="flat" cmpd="sng" algn="ctr">
                      <a:solidFill>
                        <a:srgbClr val="006600"/>
                      </a:solidFill>
                      <a:prstDash val="solid"/>
                      <a:miter lim="800000"/>
                      <a:headEnd type="none" w="med" len="med"/>
                      <a:tailEnd type="none" w="med" len="med"/>
                    </a:lnB>
                    <a:lnTlToBr>
                      <a:noFill/>
                    </a:lnTlToBr>
                    <a:lnBlToTr>
                      <a:noFill/>
                    </a:lnBlToTr>
                    <a:noFill/>
                  </a:tcPr>
                </a:tc>
                <a:tc>
                  <a:txBody>
                    <a:bodyPr/>
                    <a:lstStyle>
                      <a:lvl1pPr algn="just"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宋体" panose="02010600030101010101" pitchFamily="2" charset="-122"/>
                        </a:defRPr>
                      </a:lvl1pPr>
                      <a:lvl2pPr marL="742950" indent="-285750" algn="just" eaLnBrk="0" hangingPunct="0">
                        <a:spcBef>
                          <a:spcPct val="20000"/>
                        </a:spcBef>
                        <a:buClr>
                          <a:schemeClr val="hlink"/>
                        </a:buClr>
                        <a:buSzPct val="55000"/>
                        <a:buFont typeface="Wingdings" panose="05000000000000000000" pitchFamily="2" charset="2"/>
                        <a:defRPr kumimoji="1" sz="2400" b="1">
                          <a:solidFill>
                            <a:schemeClr val="tx1"/>
                          </a:solidFill>
                          <a:latin typeface="Tahoma" panose="020B0604030504040204" pitchFamily="34" charset="0"/>
                          <a:ea typeface="宋体" panose="02010600030101010101" pitchFamily="2" charset="-122"/>
                        </a:defRPr>
                      </a:lvl2pPr>
                      <a:lvl3pPr marL="1143000" indent="-228600" algn="just" eaLnBrk="0" hangingPunct="0">
                        <a:spcBef>
                          <a:spcPct val="20000"/>
                        </a:spcBef>
                        <a:buClr>
                          <a:schemeClr val="folHlink"/>
                        </a:buClr>
                        <a:buSzPct val="50000"/>
                        <a:buFont typeface="Wingdings" panose="05000000000000000000" pitchFamily="2" charset="2"/>
                        <a:defRPr kumimoji="1" sz="2000" b="1">
                          <a:solidFill>
                            <a:schemeClr val="tx1"/>
                          </a:solidFill>
                          <a:latin typeface="Tahoma" panose="020B0604030504040204" pitchFamily="34" charset="0"/>
                          <a:ea typeface="宋体" panose="02010600030101010101" pitchFamily="2" charset="-122"/>
                        </a:defRPr>
                      </a:lvl3pPr>
                      <a:lvl4pPr marL="1600200" indent="-228600" algn="just" eaLnBrk="0" hangingPunct="0">
                        <a:spcBef>
                          <a:spcPct val="20000"/>
                        </a:spcBef>
                        <a:buClr>
                          <a:schemeClr val="accent2"/>
                        </a:buClr>
                        <a:buSzPct val="5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just" eaLnBrk="0" hangingPunct="0">
                        <a:spcBef>
                          <a:spcPct val="20000"/>
                        </a:spcBef>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D</a:t>
                      </a:r>
                      <a:r>
                        <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txBody>
                  <a:tcPr horzOverflow="overflow">
                    <a:lnL>
                      <a:noFill/>
                    </a:lnL>
                    <a:lnR>
                      <a:noFill/>
                    </a:lnR>
                    <a:lnT>
                      <a:noFill/>
                    </a:lnT>
                    <a:lnB w="28575" cap="flat" cmpd="sng" algn="ctr">
                      <a:solidFill>
                        <a:srgbClr val="006600"/>
                      </a:solidFill>
                      <a:prstDash val="solid"/>
                      <a:miter lim="800000"/>
                      <a:headEnd type="none" w="med" len="med"/>
                      <a:tailEnd type="none" w="med" len="med"/>
                    </a:lnB>
                    <a:lnTlToBr>
                      <a:noFill/>
                    </a:lnTlToBr>
                    <a:lnBlToTr>
                      <a:noFill/>
                    </a:lnBlToTr>
                    <a:noFill/>
                  </a:tcPr>
                </a:tc>
                <a:tc>
                  <a:txBody>
                    <a:bodyPr/>
                    <a:lstStyle>
                      <a:lvl1pPr algn="just"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宋体" panose="02010600030101010101" pitchFamily="2" charset="-122"/>
                        </a:defRPr>
                      </a:lvl1pPr>
                      <a:lvl2pPr marL="742950" indent="-285750" algn="just" eaLnBrk="0" hangingPunct="0">
                        <a:spcBef>
                          <a:spcPct val="20000"/>
                        </a:spcBef>
                        <a:buClr>
                          <a:schemeClr val="hlink"/>
                        </a:buClr>
                        <a:buSzPct val="55000"/>
                        <a:buFont typeface="Wingdings" panose="05000000000000000000" pitchFamily="2" charset="2"/>
                        <a:defRPr kumimoji="1" sz="2400" b="1">
                          <a:solidFill>
                            <a:schemeClr val="tx1"/>
                          </a:solidFill>
                          <a:latin typeface="Tahoma" panose="020B0604030504040204" pitchFamily="34" charset="0"/>
                          <a:ea typeface="宋体" panose="02010600030101010101" pitchFamily="2" charset="-122"/>
                        </a:defRPr>
                      </a:lvl2pPr>
                      <a:lvl3pPr marL="1143000" indent="-228600" algn="just" eaLnBrk="0" hangingPunct="0">
                        <a:spcBef>
                          <a:spcPct val="20000"/>
                        </a:spcBef>
                        <a:buClr>
                          <a:schemeClr val="folHlink"/>
                        </a:buClr>
                        <a:buSzPct val="50000"/>
                        <a:buFont typeface="Wingdings" panose="05000000000000000000" pitchFamily="2" charset="2"/>
                        <a:defRPr kumimoji="1" sz="2000" b="1">
                          <a:solidFill>
                            <a:schemeClr val="tx1"/>
                          </a:solidFill>
                          <a:latin typeface="Tahoma" panose="020B0604030504040204" pitchFamily="34" charset="0"/>
                          <a:ea typeface="宋体" panose="02010600030101010101" pitchFamily="2" charset="-122"/>
                        </a:defRPr>
                      </a:lvl3pPr>
                      <a:lvl4pPr marL="1600200" indent="-228600" algn="just" eaLnBrk="0" hangingPunct="0">
                        <a:spcBef>
                          <a:spcPct val="20000"/>
                        </a:spcBef>
                        <a:buClr>
                          <a:schemeClr val="accent2"/>
                        </a:buClr>
                        <a:buSzPct val="5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just" eaLnBrk="0" hangingPunct="0">
                        <a:spcBef>
                          <a:spcPct val="20000"/>
                        </a:spcBef>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D</a:t>
                      </a:r>
                      <a:r>
                        <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p>
                  </a:txBody>
                  <a:tcPr horzOverflow="overflow">
                    <a:lnL>
                      <a:noFill/>
                    </a:lnL>
                    <a:lnR>
                      <a:noFill/>
                    </a:lnR>
                    <a:lnT>
                      <a:noFill/>
                    </a:lnT>
                    <a:lnB w="28575" cap="flat" cmpd="sng" algn="ctr">
                      <a:solidFill>
                        <a:srgbClr val="006600"/>
                      </a:solidFill>
                      <a:prstDash val="solid"/>
                      <a:miter lim="800000"/>
                      <a:headEnd type="none" w="med" len="med"/>
                      <a:tailEnd type="none" w="med" len="med"/>
                    </a:lnB>
                    <a:lnTlToBr>
                      <a:noFill/>
                    </a:lnTlToBr>
                    <a:lnBlToTr>
                      <a:noFill/>
                    </a:lnBlToTr>
                    <a:noFill/>
                  </a:tcPr>
                </a:tc>
                <a:tc>
                  <a:txBody>
                    <a:bodyPr/>
                    <a:lstStyle>
                      <a:lvl1pPr algn="just"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宋体" panose="02010600030101010101" pitchFamily="2" charset="-122"/>
                        </a:defRPr>
                      </a:lvl1pPr>
                      <a:lvl2pPr marL="742950" indent="-285750" algn="just" eaLnBrk="0" hangingPunct="0">
                        <a:spcBef>
                          <a:spcPct val="20000"/>
                        </a:spcBef>
                        <a:buClr>
                          <a:schemeClr val="hlink"/>
                        </a:buClr>
                        <a:buSzPct val="55000"/>
                        <a:buFont typeface="Wingdings" panose="05000000000000000000" pitchFamily="2" charset="2"/>
                        <a:defRPr kumimoji="1" sz="2400" b="1">
                          <a:solidFill>
                            <a:schemeClr val="tx1"/>
                          </a:solidFill>
                          <a:latin typeface="Tahoma" panose="020B0604030504040204" pitchFamily="34" charset="0"/>
                          <a:ea typeface="宋体" panose="02010600030101010101" pitchFamily="2" charset="-122"/>
                        </a:defRPr>
                      </a:lvl2pPr>
                      <a:lvl3pPr marL="1143000" indent="-228600" algn="just" eaLnBrk="0" hangingPunct="0">
                        <a:spcBef>
                          <a:spcPct val="20000"/>
                        </a:spcBef>
                        <a:buClr>
                          <a:schemeClr val="folHlink"/>
                        </a:buClr>
                        <a:buSzPct val="50000"/>
                        <a:buFont typeface="Wingdings" panose="05000000000000000000" pitchFamily="2" charset="2"/>
                        <a:defRPr kumimoji="1" sz="2000" b="1">
                          <a:solidFill>
                            <a:schemeClr val="tx1"/>
                          </a:solidFill>
                          <a:latin typeface="Tahoma" panose="020B0604030504040204" pitchFamily="34" charset="0"/>
                          <a:ea typeface="宋体" panose="02010600030101010101" pitchFamily="2" charset="-122"/>
                        </a:defRPr>
                      </a:lvl3pPr>
                      <a:lvl4pPr marL="1600200" indent="-228600" algn="just" eaLnBrk="0" hangingPunct="0">
                        <a:spcBef>
                          <a:spcPct val="20000"/>
                        </a:spcBef>
                        <a:buClr>
                          <a:schemeClr val="accent2"/>
                        </a:buClr>
                        <a:buSzPct val="5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just" eaLnBrk="0" hangingPunct="0">
                        <a:spcBef>
                          <a:spcPct val="20000"/>
                        </a:spcBef>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D</a:t>
                      </a:r>
                      <a:r>
                        <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horzOverflow="overflow">
                    <a:lnL>
                      <a:noFill/>
                    </a:lnL>
                    <a:lnR>
                      <a:noFill/>
                    </a:lnR>
                    <a:lnT>
                      <a:noFill/>
                    </a:lnT>
                    <a:lnB w="28575" cap="flat" cmpd="sng" algn="ctr">
                      <a:solidFill>
                        <a:srgbClr val="006600"/>
                      </a:solidFill>
                      <a:prstDash val="solid"/>
                      <a:miter lim="800000"/>
                      <a:headEnd type="none" w="med" len="med"/>
                      <a:tailEnd type="none" w="med" len="med"/>
                    </a:lnB>
                    <a:lnTlToBr>
                      <a:noFill/>
                    </a:lnTlToBr>
                    <a:lnBlToTr>
                      <a:noFill/>
                    </a:lnBlToTr>
                    <a:noFill/>
                  </a:tcPr>
                </a:tc>
                <a:tc>
                  <a:txBody>
                    <a:bodyPr/>
                    <a:lstStyle>
                      <a:lvl1pPr algn="just"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宋体" panose="02010600030101010101" pitchFamily="2" charset="-122"/>
                        </a:defRPr>
                      </a:lvl1pPr>
                      <a:lvl2pPr marL="742950" indent="-285750" algn="just" eaLnBrk="0" hangingPunct="0">
                        <a:spcBef>
                          <a:spcPct val="20000"/>
                        </a:spcBef>
                        <a:buClr>
                          <a:schemeClr val="hlink"/>
                        </a:buClr>
                        <a:buSzPct val="55000"/>
                        <a:buFont typeface="Wingdings" panose="05000000000000000000" pitchFamily="2" charset="2"/>
                        <a:defRPr kumimoji="1" sz="2400" b="1">
                          <a:solidFill>
                            <a:schemeClr val="tx1"/>
                          </a:solidFill>
                          <a:latin typeface="Tahoma" panose="020B0604030504040204" pitchFamily="34" charset="0"/>
                          <a:ea typeface="宋体" panose="02010600030101010101" pitchFamily="2" charset="-122"/>
                        </a:defRPr>
                      </a:lvl2pPr>
                      <a:lvl3pPr marL="1143000" indent="-228600" algn="just" eaLnBrk="0" hangingPunct="0">
                        <a:spcBef>
                          <a:spcPct val="20000"/>
                        </a:spcBef>
                        <a:buClr>
                          <a:schemeClr val="folHlink"/>
                        </a:buClr>
                        <a:buSzPct val="50000"/>
                        <a:buFont typeface="Wingdings" panose="05000000000000000000" pitchFamily="2" charset="2"/>
                        <a:defRPr kumimoji="1" sz="2000" b="1">
                          <a:solidFill>
                            <a:schemeClr val="tx1"/>
                          </a:solidFill>
                          <a:latin typeface="Tahoma" panose="020B0604030504040204" pitchFamily="34" charset="0"/>
                          <a:ea typeface="宋体" panose="02010600030101010101" pitchFamily="2" charset="-122"/>
                        </a:defRPr>
                      </a:lvl3pPr>
                      <a:lvl4pPr marL="1600200" indent="-228600" algn="just" eaLnBrk="0" hangingPunct="0">
                        <a:spcBef>
                          <a:spcPct val="20000"/>
                        </a:spcBef>
                        <a:buClr>
                          <a:schemeClr val="accent2"/>
                        </a:buClr>
                        <a:buSzPct val="5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just" eaLnBrk="0" hangingPunct="0">
                        <a:spcBef>
                          <a:spcPct val="20000"/>
                        </a:spcBef>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D</a:t>
                      </a:r>
                      <a:r>
                        <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horzOverflow="overflow">
                    <a:lnL>
                      <a:noFill/>
                    </a:lnL>
                    <a:lnR>
                      <a:noFill/>
                    </a:lnR>
                    <a:lnT>
                      <a:noFill/>
                    </a:lnT>
                    <a:lnB w="28575" cap="flat" cmpd="sng" algn="ctr">
                      <a:solidFill>
                        <a:srgbClr val="006600"/>
                      </a:solidFill>
                      <a:prstDash val="solid"/>
                      <a:miter lim="800000"/>
                      <a:headEnd type="none" w="med" len="med"/>
                      <a:tailEnd type="none" w="med" len="med"/>
                    </a:lnB>
                    <a:lnTlToBr>
                      <a:noFill/>
                    </a:lnTlToBr>
                    <a:lnBlToTr>
                      <a:noFill/>
                    </a:lnBlToTr>
                    <a:noFill/>
                  </a:tcPr>
                </a:tc>
                <a:tc>
                  <a:txBody>
                    <a:bodyPr/>
                    <a:lstStyle>
                      <a:lvl1pPr algn="just"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宋体" panose="02010600030101010101" pitchFamily="2" charset="-122"/>
                        </a:defRPr>
                      </a:lvl1pPr>
                      <a:lvl2pPr marL="742950" indent="-285750" algn="just" eaLnBrk="0" hangingPunct="0">
                        <a:spcBef>
                          <a:spcPct val="20000"/>
                        </a:spcBef>
                        <a:buClr>
                          <a:schemeClr val="hlink"/>
                        </a:buClr>
                        <a:buSzPct val="55000"/>
                        <a:buFont typeface="Wingdings" panose="05000000000000000000" pitchFamily="2" charset="2"/>
                        <a:defRPr kumimoji="1" sz="2400" b="1">
                          <a:solidFill>
                            <a:schemeClr val="tx1"/>
                          </a:solidFill>
                          <a:latin typeface="Tahoma" panose="020B0604030504040204" pitchFamily="34" charset="0"/>
                          <a:ea typeface="宋体" panose="02010600030101010101" pitchFamily="2" charset="-122"/>
                        </a:defRPr>
                      </a:lvl2pPr>
                      <a:lvl3pPr marL="1143000" indent="-228600" algn="just" eaLnBrk="0" hangingPunct="0">
                        <a:spcBef>
                          <a:spcPct val="20000"/>
                        </a:spcBef>
                        <a:buClr>
                          <a:schemeClr val="folHlink"/>
                        </a:buClr>
                        <a:buSzPct val="50000"/>
                        <a:buFont typeface="Wingdings" panose="05000000000000000000" pitchFamily="2" charset="2"/>
                        <a:defRPr kumimoji="1" sz="2000" b="1">
                          <a:solidFill>
                            <a:schemeClr val="tx1"/>
                          </a:solidFill>
                          <a:latin typeface="Tahoma" panose="020B0604030504040204" pitchFamily="34" charset="0"/>
                          <a:ea typeface="宋体" panose="02010600030101010101" pitchFamily="2" charset="-122"/>
                        </a:defRPr>
                      </a:lvl3pPr>
                      <a:lvl4pPr marL="1600200" indent="-228600" algn="just" eaLnBrk="0" hangingPunct="0">
                        <a:spcBef>
                          <a:spcPct val="20000"/>
                        </a:spcBef>
                        <a:buClr>
                          <a:schemeClr val="accent2"/>
                        </a:buClr>
                        <a:buSzPct val="5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just" eaLnBrk="0" hangingPunct="0">
                        <a:spcBef>
                          <a:spcPct val="20000"/>
                        </a:spcBef>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D</a:t>
                      </a:r>
                      <a:r>
                        <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horzOverflow="overflow">
                    <a:lnL>
                      <a:noFill/>
                    </a:lnL>
                    <a:lnR>
                      <a:noFill/>
                    </a:lnR>
                    <a:lnT>
                      <a:noFill/>
                    </a:lnT>
                    <a:lnB w="28575" cap="flat" cmpd="sng" algn="ctr">
                      <a:solidFill>
                        <a:srgbClr val="006600"/>
                      </a:solidFill>
                      <a:prstDash val="solid"/>
                      <a:miter lim="800000"/>
                      <a:headEnd type="none" w="med" len="med"/>
                      <a:tailEnd type="none" w="med" len="med"/>
                    </a:lnB>
                    <a:lnTlToBr>
                      <a:noFill/>
                    </a:lnTlToBr>
                    <a:lnBlToTr>
                      <a:noFill/>
                    </a:lnBlToTr>
                    <a:noFill/>
                  </a:tcPr>
                </a:tc>
                <a:tc>
                  <a:txBody>
                    <a:bodyPr/>
                    <a:lstStyle>
                      <a:lvl1pPr algn="just"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宋体" panose="02010600030101010101" pitchFamily="2" charset="-122"/>
                        </a:defRPr>
                      </a:lvl1pPr>
                      <a:lvl2pPr marL="742950" indent="-285750" algn="just" eaLnBrk="0" hangingPunct="0">
                        <a:spcBef>
                          <a:spcPct val="20000"/>
                        </a:spcBef>
                        <a:buClr>
                          <a:schemeClr val="hlink"/>
                        </a:buClr>
                        <a:buSzPct val="55000"/>
                        <a:buFont typeface="Wingdings" panose="05000000000000000000" pitchFamily="2" charset="2"/>
                        <a:defRPr kumimoji="1" sz="2400" b="1">
                          <a:solidFill>
                            <a:schemeClr val="tx1"/>
                          </a:solidFill>
                          <a:latin typeface="Tahoma" panose="020B0604030504040204" pitchFamily="34" charset="0"/>
                          <a:ea typeface="宋体" panose="02010600030101010101" pitchFamily="2" charset="-122"/>
                        </a:defRPr>
                      </a:lvl2pPr>
                      <a:lvl3pPr marL="1143000" indent="-228600" algn="just" eaLnBrk="0" hangingPunct="0">
                        <a:spcBef>
                          <a:spcPct val="20000"/>
                        </a:spcBef>
                        <a:buClr>
                          <a:schemeClr val="folHlink"/>
                        </a:buClr>
                        <a:buSzPct val="50000"/>
                        <a:buFont typeface="Wingdings" panose="05000000000000000000" pitchFamily="2" charset="2"/>
                        <a:defRPr kumimoji="1" sz="2000" b="1">
                          <a:solidFill>
                            <a:schemeClr val="tx1"/>
                          </a:solidFill>
                          <a:latin typeface="Tahoma" panose="020B0604030504040204" pitchFamily="34" charset="0"/>
                          <a:ea typeface="宋体" panose="02010600030101010101" pitchFamily="2" charset="-122"/>
                        </a:defRPr>
                      </a:lvl3pPr>
                      <a:lvl4pPr marL="1600200" indent="-228600" algn="just" eaLnBrk="0" hangingPunct="0">
                        <a:spcBef>
                          <a:spcPct val="20000"/>
                        </a:spcBef>
                        <a:buClr>
                          <a:schemeClr val="accent2"/>
                        </a:buClr>
                        <a:buSzPct val="5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just" eaLnBrk="0" hangingPunct="0">
                        <a:spcBef>
                          <a:spcPct val="20000"/>
                        </a:spcBef>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D</a:t>
                      </a:r>
                      <a:r>
                        <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a:noFill/>
                    </a:lnL>
                    <a:lnR>
                      <a:noFill/>
                    </a:lnR>
                    <a:lnT>
                      <a:noFill/>
                    </a:lnT>
                    <a:lnB w="28575" cap="flat" cmpd="sng" algn="ctr">
                      <a:solidFill>
                        <a:srgbClr val="006600"/>
                      </a:solidFill>
                      <a:prstDash val="solid"/>
                      <a:miter lim="800000"/>
                      <a:headEnd type="none" w="med" len="med"/>
                      <a:tailEnd type="none" w="med" len="med"/>
                    </a:lnB>
                    <a:lnTlToBr>
                      <a:noFill/>
                    </a:lnTlToBr>
                    <a:lnBlToTr>
                      <a:noFill/>
                    </a:lnBlToTr>
                    <a:noFill/>
                  </a:tcPr>
                </a:tc>
                <a:tc>
                  <a:txBody>
                    <a:bodyPr/>
                    <a:lstStyle>
                      <a:lvl1pPr algn="just"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宋体" panose="02010600030101010101" pitchFamily="2" charset="-122"/>
                        </a:defRPr>
                      </a:lvl1pPr>
                      <a:lvl2pPr marL="742950" indent="-285750" algn="just" eaLnBrk="0" hangingPunct="0">
                        <a:spcBef>
                          <a:spcPct val="20000"/>
                        </a:spcBef>
                        <a:buClr>
                          <a:schemeClr val="hlink"/>
                        </a:buClr>
                        <a:buSzPct val="55000"/>
                        <a:buFont typeface="Wingdings" panose="05000000000000000000" pitchFamily="2" charset="2"/>
                        <a:defRPr kumimoji="1" sz="2400" b="1">
                          <a:solidFill>
                            <a:schemeClr val="tx1"/>
                          </a:solidFill>
                          <a:latin typeface="Tahoma" panose="020B0604030504040204" pitchFamily="34" charset="0"/>
                          <a:ea typeface="宋体" panose="02010600030101010101" pitchFamily="2" charset="-122"/>
                        </a:defRPr>
                      </a:lvl2pPr>
                      <a:lvl3pPr marL="1143000" indent="-228600" algn="just" eaLnBrk="0" hangingPunct="0">
                        <a:spcBef>
                          <a:spcPct val="20000"/>
                        </a:spcBef>
                        <a:buClr>
                          <a:schemeClr val="folHlink"/>
                        </a:buClr>
                        <a:buSzPct val="50000"/>
                        <a:buFont typeface="Wingdings" panose="05000000000000000000" pitchFamily="2" charset="2"/>
                        <a:defRPr kumimoji="1" sz="2000" b="1">
                          <a:solidFill>
                            <a:schemeClr val="tx1"/>
                          </a:solidFill>
                          <a:latin typeface="Tahoma" panose="020B0604030504040204" pitchFamily="34" charset="0"/>
                          <a:ea typeface="宋体" panose="02010600030101010101" pitchFamily="2" charset="-122"/>
                        </a:defRPr>
                      </a:lvl3pPr>
                      <a:lvl4pPr marL="1600200" indent="-228600" algn="just" eaLnBrk="0" hangingPunct="0">
                        <a:spcBef>
                          <a:spcPct val="20000"/>
                        </a:spcBef>
                        <a:buClr>
                          <a:schemeClr val="accent2"/>
                        </a:buClr>
                        <a:buSzPct val="5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just" eaLnBrk="0" hangingPunct="0">
                        <a:spcBef>
                          <a:spcPct val="20000"/>
                        </a:spcBef>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D</a:t>
                      </a:r>
                      <a:r>
                        <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a:noFill/>
                    </a:lnL>
                    <a:lnR>
                      <a:noFill/>
                    </a:lnR>
                    <a:lnT>
                      <a:noFill/>
                    </a:lnT>
                    <a:lnB w="28575" cap="flat" cmpd="sng" algn="ctr">
                      <a:solidFill>
                        <a:srgbClr val="006600"/>
                      </a:solidFill>
                      <a:prstDash val="solid"/>
                      <a:miter lim="800000"/>
                      <a:headEnd type="none" w="med" len="med"/>
                      <a:tailEnd type="none" w="med" len="med"/>
                    </a:lnB>
                    <a:lnTlToBr>
                      <a:noFill/>
                    </a:lnTlToBr>
                    <a:lnBlToTr>
                      <a:noFill/>
                    </a:lnBlToTr>
                    <a:noFill/>
                  </a:tcPr>
                </a:tc>
              </a:tr>
              <a:tr h="473075">
                <a:tc>
                  <a:txBody>
                    <a:bodyPr/>
                    <a:lstStyle>
                      <a:lvl1pPr algn="just"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宋体" panose="02010600030101010101" pitchFamily="2" charset="-122"/>
                        </a:defRPr>
                      </a:lvl1pPr>
                      <a:lvl2pPr marL="742950" indent="-285750" algn="just" eaLnBrk="0" hangingPunct="0">
                        <a:spcBef>
                          <a:spcPct val="20000"/>
                        </a:spcBef>
                        <a:buClr>
                          <a:schemeClr val="hlink"/>
                        </a:buClr>
                        <a:buSzPct val="55000"/>
                        <a:buFont typeface="Wingdings" panose="05000000000000000000" pitchFamily="2" charset="2"/>
                        <a:defRPr kumimoji="1" sz="2400" b="1">
                          <a:solidFill>
                            <a:schemeClr val="tx1"/>
                          </a:solidFill>
                          <a:latin typeface="Tahoma" panose="020B0604030504040204" pitchFamily="34" charset="0"/>
                          <a:ea typeface="宋体" panose="02010600030101010101" pitchFamily="2" charset="-122"/>
                        </a:defRPr>
                      </a:lvl2pPr>
                      <a:lvl3pPr marL="1143000" indent="-228600" algn="just" eaLnBrk="0" hangingPunct="0">
                        <a:spcBef>
                          <a:spcPct val="20000"/>
                        </a:spcBef>
                        <a:buClr>
                          <a:schemeClr val="folHlink"/>
                        </a:buClr>
                        <a:buSzPct val="50000"/>
                        <a:buFont typeface="Wingdings" panose="05000000000000000000" pitchFamily="2" charset="2"/>
                        <a:defRPr kumimoji="1" sz="2000" b="1">
                          <a:solidFill>
                            <a:schemeClr val="tx1"/>
                          </a:solidFill>
                          <a:latin typeface="Tahoma" panose="020B0604030504040204" pitchFamily="34" charset="0"/>
                          <a:ea typeface="宋体" panose="02010600030101010101" pitchFamily="2" charset="-122"/>
                        </a:defRPr>
                      </a:lvl3pPr>
                      <a:lvl4pPr marL="1600200" indent="-228600" algn="just" eaLnBrk="0" hangingPunct="0">
                        <a:spcBef>
                          <a:spcPct val="20000"/>
                        </a:spcBef>
                        <a:buClr>
                          <a:schemeClr val="accent2"/>
                        </a:buClr>
                        <a:buSzPct val="5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just" eaLnBrk="0" hangingPunct="0">
                        <a:spcBef>
                          <a:spcPct val="20000"/>
                        </a:spcBef>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2400" b="1" i="0" u="none" strike="noStrike" cap="none" normalizeH="0" baseline="0" smtClean="0">
                          <a:ln>
                            <a:noFill/>
                          </a:ln>
                          <a:solidFill>
                            <a:schemeClr val="hlink"/>
                          </a:solidFill>
                          <a:effectLst/>
                          <a:latin typeface="Times New Roman" panose="02020603050405020304" pitchFamily="18" charset="0"/>
                          <a:ea typeface="宋体" panose="02010600030101010101" pitchFamily="2" charset="-122"/>
                        </a:rPr>
                        <a:t>h</a:t>
                      </a:r>
                    </a:p>
                  </a:txBody>
                  <a:tcPr horzOverflow="overflow">
                    <a:lnL w="28575" cap="flat" cmpd="sng" algn="ctr">
                      <a:solidFill>
                        <a:srgbClr val="006600"/>
                      </a:solidFill>
                      <a:prstDash val="solid"/>
                      <a:miter lim="800000"/>
                      <a:headEnd type="none" w="med" len="med"/>
                      <a:tailEnd type="none" w="med" len="med"/>
                    </a:lnL>
                    <a:lnR w="28575" cap="flat" cmpd="sng" algn="ctr">
                      <a:solidFill>
                        <a:srgbClr val="006600"/>
                      </a:solidFill>
                      <a:prstDash val="solid"/>
                      <a:miter lim="800000"/>
                      <a:headEnd type="none" w="med" len="med"/>
                      <a:tailEnd type="none" w="med" len="med"/>
                    </a:lnR>
                    <a:lnT w="28575" cap="flat" cmpd="sng" algn="ctr">
                      <a:solidFill>
                        <a:srgbClr val="006600"/>
                      </a:solidFill>
                      <a:prstDash val="solid"/>
                      <a:miter lim="800000"/>
                      <a:headEnd type="none" w="med" len="med"/>
                      <a:tailEnd type="none" w="med" len="med"/>
                    </a:lnT>
                    <a:lnB w="28575" cap="flat" cmpd="sng" algn="ctr">
                      <a:solidFill>
                        <a:srgbClr val="006600"/>
                      </a:solidFill>
                      <a:prstDash val="solid"/>
                      <a:miter lim="800000"/>
                      <a:headEnd type="none" w="med" len="med"/>
                      <a:tailEnd type="none" w="med" len="med"/>
                    </a:lnB>
                    <a:lnTlToBr>
                      <a:noFill/>
                    </a:lnTlToBr>
                    <a:lnBlToTr>
                      <a:noFill/>
                    </a:lnBlToTr>
                    <a:solidFill>
                      <a:schemeClr val="accent2"/>
                    </a:solidFill>
                  </a:tcPr>
                </a:tc>
                <a:tc>
                  <a:txBody>
                    <a:bodyPr/>
                    <a:lstStyle>
                      <a:lvl1pPr algn="just"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宋体" panose="02010600030101010101" pitchFamily="2" charset="-122"/>
                        </a:defRPr>
                      </a:lvl1pPr>
                      <a:lvl2pPr marL="742950" indent="-285750" algn="just" eaLnBrk="0" hangingPunct="0">
                        <a:spcBef>
                          <a:spcPct val="20000"/>
                        </a:spcBef>
                        <a:buClr>
                          <a:schemeClr val="hlink"/>
                        </a:buClr>
                        <a:buSzPct val="55000"/>
                        <a:buFont typeface="Wingdings" panose="05000000000000000000" pitchFamily="2" charset="2"/>
                        <a:defRPr kumimoji="1" sz="2400" b="1">
                          <a:solidFill>
                            <a:schemeClr val="tx1"/>
                          </a:solidFill>
                          <a:latin typeface="Tahoma" panose="020B0604030504040204" pitchFamily="34" charset="0"/>
                          <a:ea typeface="宋体" panose="02010600030101010101" pitchFamily="2" charset="-122"/>
                        </a:defRPr>
                      </a:lvl2pPr>
                      <a:lvl3pPr marL="1143000" indent="-228600" algn="just" eaLnBrk="0" hangingPunct="0">
                        <a:spcBef>
                          <a:spcPct val="20000"/>
                        </a:spcBef>
                        <a:buClr>
                          <a:schemeClr val="folHlink"/>
                        </a:buClr>
                        <a:buSzPct val="50000"/>
                        <a:buFont typeface="Wingdings" panose="05000000000000000000" pitchFamily="2" charset="2"/>
                        <a:defRPr kumimoji="1" sz="2000" b="1">
                          <a:solidFill>
                            <a:schemeClr val="tx1"/>
                          </a:solidFill>
                          <a:latin typeface="Tahoma" panose="020B0604030504040204" pitchFamily="34" charset="0"/>
                          <a:ea typeface="宋体" panose="02010600030101010101" pitchFamily="2" charset="-122"/>
                        </a:defRPr>
                      </a:lvl3pPr>
                      <a:lvl4pPr marL="1600200" indent="-228600" algn="just" eaLnBrk="0" hangingPunct="0">
                        <a:spcBef>
                          <a:spcPct val="20000"/>
                        </a:spcBef>
                        <a:buClr>
                          <a:schemeClr val="accent2"/>
                        </a:buClr>
                        <a:buSzPct val="5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just" eaLnBrk="0" hangingPunct="0">
                        <a:spcBef>
                          <a:spcPct val="20000"/>
                        </a:spcBef>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2400" b="1" i="0" u="none" strike="noStrike" cap="none" normalizeH="0" baseline="0" smtClean="0">
                          <a:ln>
                            <a:noFill/>
                          </a:ln>
                          <a:solidFill>
                            <a:schemeClr val="hlink"/>
                          </a:solidFill>
                          <a:effectLst/>
                          <a:latin typeface="Times New Roman" panose="02020603050405020304" pitchFamily="18" charset="0"/>
                          <a:ea typeface="宋体" panose="02010600030101010101" pitchFamily="2" charset="-122"/>
                        </a:rPr>
                        <a:t>g</a:t>
                      </a:r>
                    </a:p>
                  </a:txBody>
                  <a:tcPr horzOverflow="overflow">
                    <a:lnL w="28575" cap="flat" cmpd="sng" algn="ctr">
                      <a:solidFill>
                        <a:srgbClr val="006600"/>
                      </a:solidFill>
                      <a:prstDash val="solid"/>
                      <a:miter lim="800000"/>
                      <a:headEnd type="none" w="med" len="med"/>
                      <a:tailEnd type="none" w="med" len="med"/>
                    </a:lnL>
                    <a:lnR w="28575" cap="flat" cmpd="sng" algn="ctr">
                      <a:solidFill>
                        <a:srgbClr val="006600"/>
                      </a:solidFill>
                      <a:prstDash val="solid"/>
                      <a:miter lim="800000"/>
                      <a:headEnd type="none" w="med" len="med"/>
                      <a:tailEnd type="none" w="med" len="med"/>
                    </a:lnR>
                    <a:lnT w="28575" cap="flat" cmpd="sng" algn="ctr">
                      <a:solidFill>
                        <a:srgbClr val="006600"/>
                      </a:solidFill>
                      <a:prstDash val="solid"/>
                      <a:miter lim="800000"/>
                      <a:headEnd type="none" w="med" len="med"/>
                      <a:tailEnd type="none" w="med" len="med"/>
                    </a:lnT>
                    <a:lnB w="28575" cap="flat" cmpd="sng" algn="ctr">
                      <a:solidFill>
                        <a:srgbClr val="006600"/>
                      </a:solidFill>
                      <a:prstDash val="solid"/>
                      <a:miter lim="800000"/>
                      <a:headEnd type="none" w="med" len="med"/>
                      <a:tailEnd type="none" w="med" len="med"/>
                    </a:lnB>
                    <a:lnTlToBr>
                      <a:noFill/>
                    </a:lnTlToBr>
                    <a:lnBlToTr>
                      <a:noFill/>
                    </a:lnBlToTr>
                    <a:solidFill>
                      <a:schemeClr val="accent2"/>
                    </a:solidFill>
                  </a:tcPr>
                </a:tc>
                <a:tc>
                  <a:txBody>
                    <a:bodyPr/>
                    <a:lstStyle>
                      <a:lvl1pPr algn="just"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宋体" panose="02010600030101010101" pitchFamily="2" charset="-122"/>
                        </a:defRPr>
                      </a:lvl1pPr>
                      <a:lvl2pPr marL="742950" indent="-285750" algn="just" eaLnBrk="0" hangingPunct="0">
                        <a:spcBef>
                          <a:spcPct val="20000"/>
                        </a:spcBef>
                        <a:buClr>
                          <a:schemeClr val="hlink"/>
                        </a:buClr>
                        <a:buSzPct val="55000"/>
                        <a:buFont typeface="Wingdings" panose="05000000000000000000" pitchFamily="2" charset="2"/>
                        <a:defRPr kumimoji="1" sz="2400" b="1">
                          <a:solidFill>
                            <a:schemeClr val="tx1"/>
                          </a:solidFill>
                          <a:latin typeface="Tahoma" panose="020B0604030504040204" pitchFamily="34" charset="0"/>
                          <a:ea typeface="宋体" panose="02010600030101010101" pitchFamily="2" charset="-122"/>
                        </a:defRPr>
                      </a:lvl2pPr>
                      <a:lvl3pPr marL="1143000" indent="-228600" algn="just" eaLnBrk="0" hangingPunct="0">
                        <a:spcBef>
                          <a:spcPct val="20000"/>
                        </a:spcBef>
                        <a:buClr>
                          <a:schemeClr val="folHlink"/>
                        </a:buClr>
                        <a:buSzPct val="50000"/>
                        <a:buFont typeface="Wingdings" panose="05000000000000000000" pitchFamily="2" charset="2"/>
                        <a:defRPr kumimoji="1" sz="2000" b="1">
                          <a:solidFill>
                            <a:schemeClr val="tx1"/>
                          </a:solidFill>
                          <a:latin typeface="Tahoma" panose="020B0604030504040204" pitchFamily="34" charset="0"/>
                          <a:ea typeface="宋体" panose="02010600030101010101" pitchFamily="2" charset="-122"/>
                        </a:defRPr>
                      </a:lvl3pPr>
                      <a:lvl4pPr marL="1600200" indent="-228600" algn="just" eaLnBrk="0" hangingPunct="0">
                        <a:spcBef>
                          <a:spcPct val="20000"/>
                        </a:spcBef>
                        <a:buClr>
                          <a:schemeClr val="accent2"/>
                        </a:buClr>
                        <a:buSzPct val="5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just" eaLnBrk="0" hangingPunct="0">
                        <a:spcBef>
                          <a:spcPct val="20000"/>
                        </a:spcBef>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2400" b="1" i="0" u="none" strike="noStrike" cap="none" normalizeH="0" baseline="0" smtClean="0">
                          <a:ln>
                            <a:noFill/>
                          </a:ln>
                          <a:solidFill>
                            <a:schemeClr val="hlink"/>
                          </a:solidFill>
                          <a:effectLst/>
                          <a:latin typeface="Times New Roman" panose="02020603050405020304" pitchFamily="18" charset="0"/>
                          <a:ea typeface="宋体" panose="02010600030101010101" pitchFamily="2" charset="-122"/>
                        </a:rPr>
                        <a:t>f</a:t>
                      </a:r>
                    </a:p>
                  </a:txBody>
                  <a:tcPr horzOverflow="overflow">
                    <a:lnL w="28575" cap="flat" cmpd="sng" algn="ctr">
                      <a:solidFill>
                        <a:srgbClr val="006600"/>
                      </a:solidFill>
                      <a:prstDash val="solid"/>
                      <a:miter lim="800000"/>
                      <a:headEnd type="none" w="med" len="med"/>
                      <a:tailEnd type="none" w="med" len="med"/>
                    </a:lnL>
                    <a:lnR w="28575" cap="flat" cmpd="sng" algn="ctr">
                      <a:solidFill>
                        <a:srgbClr val="006600"/>
                      </a:solidFill>
                      <a:prstDash val="solid"/>
                      <a:miter lim="800000"/>
                      <a:headEnd type="none" w="med" len="med"/>
                      <a:tailEnd type="none" w="med" len="med"/>
                    </a:lnR>
                    <a:lnT w="28575" cap="flat" cmpd="sng" algn="ctr">
                      <a:solidFill>
                        <a:srgbClr val="006600"/>
                      </a:solidFill>
                      <a:prstDash val="solid"/>
                      <a:miter lim="800000"/>
                      <a:headEnd type="none" w="med" len="med"/>
                      <a:tailEnd type="none" w="med" len="med"/>
                    </a:lnT>
                    <a:lnB w="28575" cap="flat" cmpd="sng" algn="ctr">
                      <a:solidFill>
                        <a:srgbClr val="006600"/>
                      </a:solidFill>
                      <a:prstDash val="solid"/>
                      <a:miter lim="800000"/>
                      <a:headEnd type="none" w="med" len="med"/>
                      <a:tailEnd type="none" w="med" len="med"/>
                    </a:lnB>
                    <a:lnTlToBr>
                      <a:noFill/>
                    </a:lnTlToBr>
                    <a:lnBlToTr>
                      <a:noFill/>
                    </a:lnBlToTr>
                    <a:solidFill>
                      <a:schemeClr val="accent2"/>
                    </a:solidFill>
                  </a:tcPr>
                </a:tc>
                <a:tc>
                  <a:txBody>
                    <a:bodyPr/>
                    <a:lstStyle>
                      <a:lvl1pPr algn="just"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宋体" panose="02010600030101010101" pitchFamily="2" charset="-122"/>
                        </a:defRPr>
                      </a:lvl1pPr>
                      <a:lvl2pPr marL="742950" indent="-285750" algn="just" eaLnBrk="0" hangingPunct="0">
                        <a:spcBef>
                          <a:spcPct val="20000"/>
                        </a:spcBef>
                        <a:buClr>
                          <a:schemeClr val="hlink"/>
                        </a:buClr>
                        <a:buSzPct val="55000"/>
                        <a:buFont typeface="Wingdings" panose="05000000000000000000" pitchFamily="2" charset="2"/>
                        <a:defRPr kumimoji="1" sz="2400" b="1">
                          <a:solidFill>
                            <a:schemeClr val="tx1"/>
                          </a:solidFill>
                          <a:latin typeface="Tahoma" panose="020B0604030504040204" pitchFamily="34" charset="0"/>
                          <a:ea typeface="宋体" panose="02010600030101010101" pitchFamily="2" charset="-122"/>
                        </a:defRPr>
                      </a:lvl2pPr>
                      <a:lvl3pPr marL="1143000" indent="-228600" algn="just" eaLnBrk="0" hangingPunct="0">
                        <a:spcBef>
                          <a:spcPct val="20000"/>
                        </a:spcBef>
                        <a:buClr>
                          <a:schemeClr val="folHlink"/>
                        </a:buClr>
                        <a:buSzPct val="50000"/>
                        <a:buFont typeface="Wingdings" panose="05000000000000000000" pitchFamily="2" charset="2"/>
                        <a:defRPr kumimoji="1" sz="2000" b="1">
                          <a:solidFill>
                            <a:schemeClr val="tx1"/>
                          </a:solidFill>
                          <a:latin typeface="Tahoma" panose="020B0604030504040204" pitchFamily="34" charset="0"/>
                          <a:ea typeface="宋体" panose="02010600030101010101" pitchFamily="2" charset="-122"/>
                        </a:defRPr>
                      </a:lvl3pPr>
                      <a:lvl4pPr marL="1600200" indent="-228600" algn="just" eaLnBrk="0" hangingPunct="0">
                        <a:spcBef>
                          <a:spcPct val="20000"/>
                        </a:spcBef>
                        <a:buClr>
                          <a:schemeClr val="accent2"/>
                        </a:buClr>
                        <a:buSzPct val="5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just" eaLnBrk="0" hangingPunct="0">
                        <a:spcBef>
                          <a:spcPct val="20000"/>
                        </a:spcBef>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2400" b="1" i="0" u="none" strike="noStrike" cap="none" normalizeH="0" baseline="0" smtClean="0">
                          <a:ln>
                            <a:noFill/>
                          </a:ln>
                          <a:solidFill>
                            <a:schemeClr val="hlink"/>
                          </a:solidFill>
                          <a:effectLst/>
                          <a:latin typeface="Times New Roman" panose="02020603050405020304" pitchFamily="18" charset="0"/>
                          <a:ea typeface="宋体" panose="02010600030101010101" pitchFamily="2" charset="-122"/>
                        </a:rPr>
                        <a:t>e</a:t>
                      </a:r>
                    </a:p>
                  </a:txBody>
                  <a:tcPr horzOverflow="overflow">
                    <a:lnL w="28575" cap="flat" cmpd="sng" algn="ctr">
                      <a:solidFill>
                        <a:srgbClr val="006600"/>
                      </a:solidFill>
                      <a:prstDash val="solid"/>
                      <a:miter lim="800000"/>
                      <a:headEnd type="none" w="med" len="med"/>
                      <a:tailEnd type="none" w="med" len="med"/>
                    </a:lnL>
                    <a:lnR w="28575" cap="flat" cmpd="sng" algn="ctr">
                      <a:solidFill>
                        <a:srgbClr val="006600"/>
                      </a:solidFill>
                      <a:prstDash val="solid"/>
                      <a:miter lim="800000"/>
                      <a:headEnd type="none" w="med" len="med"/>
                      <a:tailEnd type="none" w="med" len="med"/>
                    </a:lnR>
                    <a:lnT w="28575" cap="flat" cmpd="sng" algn="ctr">
                      <a:solidFill>
                        <a:srgbClr val="006600"/>
                      </a:solidFill>
                      <a:prstDash val="solid"/>
                      <a:miter lim="800000"/>
                      <a:headEnd type="none" w="med" len="med"/>
                      <a:tailEnd type="none" w="med" len="med"/>
                    </a:lnT>
                    <a:lnB w="28575" cap="flat" cmpd="sng" algn="ctr">
                      <a:solidFill>
                        <a:srgbClr val="006600"/>
                      </a:solidFill>
                      <a:prstDash val="solid"/>
                      <a:miter lim="800000"/>
                      <a:headEnd type="none" w="med" len="med"/>
                      <a:tailEnd type="none" w="med" len="med"/>
                    </a:lnB>
                    <a:lnTlToBr>
                      <a:noFill/>
                    </a:lnTlToBr>
                    <a:lnBlToTr>
                      <a:noFill/>
                    </a:lnBlToTr>
                    <a:solidFill>
                      <a:schemeClr val="accent2"/>
                    </a:solidFill>
                  </a:tcPr>
                </a:tc>
                <a:tc>
                  <a:txBody>
                    <a:bodyPr/>
                    <a:lstStyle>
                      <a:lvl1pPr algn="just"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宋体" panose="02010600030101010101" pitchFamily="2" charset="-122"/>
                        </a:defRPr>
                      </a:lvl1pPr>
                      <a:lvl2pPr marL="742950" indent="-285750" algn="just" eaLnBrk="0" hangingPunct="0">
                        <a:spcBef>
                          <a:spcPct val="20000"/>
                        </a:spcBef>
                        <a:buClr>
                          <a:schemeClr val="hlink"/>
                        </a:buClr>
                        <a:buSzPct val="55000"/>
                        <a:buFont typeface="Wingdings" panose="05000000000000000000" pitchFamily="2" charset="2"/>
                        <a:defRPr kumimoji="1" sz="2400" b="1">
                          <a:solidFill>
                            <a:schemeClr val="tx1"/>
                          </a:solidFill>
                          <a:latin typeface="Tahoma" panose="020B0604030504040204" pitchFamily="34" charset="0"/>
                          <a:ea typeface="宋体" panose="02010600030101010101" pitchFamily="2" charset="-122"/>
                        </a:defRPr>
                      </a:lvl2pPr>
                      <a:lvl3pPr marL="1143000" indent="-228600" algn="just" eaLnBrk="0" hangingPunct="0">
                        <a:spcBef>
                          <a:spcPct val="20000"/>
                        </a:spcBef>
                        <a:buClr>
                          <a:schemeClr val="folHlink"/>
                        </a:buClr>
                        <a:buSzPct val="50000"/>
                        <a:buFont typeface="Wingdings" panose="05000000000000000000" pitchFamily="2" charset="2"/>
                        <a:defRPr kumimoji="1" sz="2000" b="1">
                          <a:solidFill>
                            <a:schemeClr val="tx1"/>
                          </a:solidFill>
                          <a:latin typeface="Tahoma" panose="020B0604030504040204" pitchFamily="34" charset="0"/>
                          <a:ea typeface="宋体" panose="02010600030101010101" pitchFamily="2" charset="-122"/>
                        </a:defRPr>
                      </a:lvl3pPr>
                      <a:lvl4pPr marL="1600200" indent="-228600" algn="just" eaLnBrk="0" hangingPunct="0">
                        <a:spcBef>
                          <a:spcPct val="20000"/>
                        </a:spcBef>
                        <a:buClr>
                          <a:schemeClr val="accent2"/>
                        </a:buClr>
                        <a:buSzPct val="5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just" eaLnBrk="0" hangingPunct="0">
                        <a:spcBef>
                          <a:spcPct val="20000"/>
                        </a:spcBef>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2400" b="1" i="0" u="none" strike="noStrike" cap="none" normalizeH="0" baseline="0" smtClean="0">
                          <a:ln>
                            <a:noFill/>
                          </a:ln>
                          <a:solidFill>
                            <a:schemeClr val="hlink"/>
                          </a:solidFill>
                          <a:effectLst/>
                          <a:latin typeface="Times New Roman" panose="02020603050405020304" pitchFamily="18" charset="0"/>
                          <a:ea typeface="宋体" panose="02010600030101010101" pitchFamily="2" charset="-122"/>
                        </a:rPr>
                        <a:t>d</a:t>
                      </a:r>
                    </a:p>
                  </a:txBody>
                  <a:tcPr horzOverflow="overflow">
                    <a:lnL w="28575" cap="flat" cmpd="sng" algn="ctr">
                      <a:solidFill>
                        <a:srgbClr val="006600"/>
                      </a:solidFill>
                      <a:prstDash val="solid"/>
                      <a:miter lim="800000"/>
                      <a:headEnd type="none" w="med" len="med"/>
                      <a:tailEnd type="none" w="med" len="med"/>
                    </a:lnL>
                    <a:lnR w="28575" cap="flat" cmpd="sng" algn="ctr">
                      <a:solidFill>
                        <a:srgbClr val="006600"/>
                      </a:solidFill>
                      <a:prstDash val="solid"/>
                      <a:miter lim="800000"/>
                      <a:headEnd type="none" w="med" len="med"/>
                      <a:tailEnd type="none" w="med" len="med"/>
                    </a:lnR>
                    <a:lnT w="28575" cap="flat" cmpd="sng" algn="ctr">
                      <a:solidFill>
                        <a:srgbClr val="006600"/>
                      </a:solidFill>
                      <a:prstDash val="solid"/>
                      <a:miter lim="800000"/>
                      <a:headEnd type="none" w="med" len="med"/>
                      <a:tailEnd type="none" w="med" len="med"/>
                    </a:lnT>
                    <a:lnB w="28575" cap="flat" cmpd="sng" algn="ctr">
                      <a:solidFill>
                        <a:srgbClr val="006600"/>
                      </a:solidFill>
                      <a:prstDash val="solid"/>
                      <a:miter lim="800000"/>
                      <a:headEnd type="none" w="med" len="med"/>
                      <a:tailEnd type="none" w="med" len="med"/>
                    </a:lnB>
                    <a:lnTlToBr>
                      <a:noFill/>
                    </a:lnTlToBr>
                    <a:lnBlToTr>
                      <a:noFill/>
                    </a:lnBlToTr>
                    <a:solidFill>
                      <a:schemeClr val="accent2"/>
                    </a:solidFill>
                  </a:tcPr>
                </a:tc>
                <a:tc>
                  <a:txBody>
                    <a:bodyPr/>
                    <a:lstStyle>
                      <a:lvl1pPr algn="just"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宋体" panose="02010600030101010101" pitchFamily="2" charset="-122"/>
                        </a:defRPr>
                      </a:lvl1pPr>
                      <a:lvl2pPr marL="742950" indent="-285750" algn="just" eaLnBrk="0" hangingPunct="0">
                        <a:spcBef>
                          <a:spcPct val="20000"/>
                        </a:spcBef>
                        <a:buClr>
                          <a:schemeClr val="hlink"/>
                        </a:buClr>
                        <a:buSzPct val="55000"/>
                        <a:buFont typeface="Wingdings" panose="05000000000000000000" pitchFamily="2" charset="2"/>
                        <a:defRPr kumimoji="1" sz="2400" b="1">
                          <a:solidFill>
                            <a:schemeClr val="tx1"/>
                          </a:solidFill>
                          <a:latin typeface="Tahoma" panose="020B0604030504040204" pitchFamily="34" charset="0"/>
                          <a:ea typeface="宋体" panose="02010600030101010101" pitchFamily="2" charset="-122"/>
                        </a:defRPr>
                      </a:lvl2pPr>
                      <a:lvl3pPr marL="1143000" indent="-228600" algn="just" eaLnBrk="0" hangingPunct="0">
                        <a:spcBef>
                          <a:spcPct val="20000"/>
                        </a:spcBef>
                        <a:buClr>
                          <a:schemeClr val="folHlink"/>
                        </a:buClr>
                        <a:buSzPct val="50000"/>
                        <a:buFont typeface="Wingdings" panose="05000000000000000000" pitchFamily="2" charset="2"/>
                        <a:defRPr kumimoji="1" sz="2000" b="1">
                          <a:solidFill>
                            <a:schemeClr val="tx1"/>
                          </a:solidFill>
                          <a:latin typeface="Tahoma" panose="020B0604030504040204" pitchFamily="34" charset="0"/>
                          <a:ea typeface="宋体" panose="02010600030101010101" pitchFamily="2" charset="-122"/>
                        </a:defRPr>
                      </a:lvl3pPr>
                      <a:lvl4pPr marL="1600200" indent="-228600" algn="just" eaLnBrk="0" hangingPunct="0">
                        <a:spcBef>
                          <a:spcPct val="20000"/>
                        </a:spcBef>
                        <a:buClr>
                          <a:schemeClr val="accent2"/>
                        </a:buClr>
                        <a:buSzPct val="5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just" eaLnBrk="0" hangingPunct="0">
                        <a:spcBef>
                          <a:spcPct val="20000"/>
                        </a:spcBef>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2400" b="1" i="0" u="none" strike="noStrike" cap="none" normalizeH="0" baseline="0" smtClean="0">
                          <a:ln>
                            <a:noFill/>
                          </a:ln>
                          <a:solidFill>
                            <a:schemeClr val="hlink"/>
                          </a:solidFill>
                          <a:effectLst/>
                          <a:latin typeface="Times New Roman" panose="02020603050405020304" pitchFamily="18" charset="0"/>
                          <a:ea typeface="宋体" panose="02010600030101010101" pitchFamily="2" charset="-122"/>
                        </a:rPr>
                        <a:t>c</a:t>
                      </a:r>
                    </a:p>
                  </a:txBody>
                  <a:tcPr horzOverflow="overflow">
                    <a:lnL w="28575" cap="flat" cmpd="sng" algn="ctr">
                      <a:solidFill>
                        <a:srgbClr val="006600"/>
                      </a:solidFill>
                      <a:prstDash val="solid"/>
                      <a:miter lim="800000"/>
                      <a:headEnd type="none" w="med" len="med"/>
                      <a:tailEnd type="none" w="med" len="med"/>
                    </a:lnL>
                    <a:lnR w="28575" cap="flat" cmpd="sng" algn="ctr">
                      <a:solidFill>
                        <a:srgbClr val="006600"/>
                      </a:solidFill>
                      <a:prstDash val="solid"/>
                      <a:miter lim="800000"/>
                      <a:headEnd type="none" w="med" len="med"/>
                      <a:tailEnd type="none" w="med" len="med"/>
                    </a:lnR>
                    <a:lnT w="28575" cap="flat" cmpd="sng" algn="ctr">
                      <a:solidFill>
                        <a:srgbClr val="006600"/>
                      </a:solidFill>
                      <a:prstDash val="solid"/>
                      <a:miter lim="800000"/>
                      <a:headEnd type="none" w="med" len="med"/>
                      <a:tailEnd type="none" w="med" len="med"/>
                    </a:lnT>
                    <a:lnB w="28575" cap="flat" cmpd="sng" algn="ctr">
                      <a:solidFill>
                        <a:srgbClr val="006600"/>
                      </a:solidFill>
                      <a:prstDash val="solid"/>
                      <a:miter lim="800000"/>
                      <a:headEnd type="none" w="med" len="med"/>
                      <a:tailEnd type="none" w="med" len="med"/>
                    </a:lnB>
                    <a:lnTlToBr>
                      <a:noFill/>
                    </a:lnTlToBr>
                    <a:lnBlToTr>
                      <a:noFill/>
                    </a:lnBlToTr>
                    <a:solidFill>
                      <a:schemeClr val="accent2"/>
                    </a:solidFill>
                  </a:tcPr>
                </a:tc>
                <a:tc>
                  <a:txBody>
                    <a:bodyPr/>
                    <a:lstStyle>
                      <a:lvl1pPr algn="just"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宋体" panose="02010600030101010101" pitchFamily="2" charset="-122"/>
                        </a:defRPr>
                      </a:lvl1pPr>
                      <a:lvl2pPr marL="742950" indent="-285750" algn="just" eaLnBrk="0" hangingPunct="0">
                        <a:spcBef>
                          <a:spcPct val="20000"/>
                        </a:spcBef>
                        <a:buClr>
                          <a:schemeClr val="hlink"/>
                        </a:buClr>
                        <a:buSzPct val="55000"/>
                        <a:buFont typeface="Wingdings" panose="05000000000000000000" pitchFamily="2" charset="2"/>
                        <a:defRPr kumimoji="1" sz="2400" b="1">
                          <a:solidFill>
                            <a:schemeClr val="tx1"/>
                          </a:solidFill>
                          <a:latin typeface="Tahoma" panose="020B0604030504040204" pitchFamily="34" charset="0"/>
                          <a:ea typeface="宋体" panose="02010600030101010101" pitchFamily="2" charset="-122"/>
                        </a:defRPr>
                      </a:lvl2pPr>
                      <a:lvl3pPr marL="1143000" indent="-228600" algn="just" eaLnBrk="0" hangingPunct="0">
                        <a:spcBef>
                          <a:spcPct val="20000"/>
                        </a:spcBef>
                        <a:buClr>
                          <a:schemeClr val="folHlink"/>
                        </a:buClr>
                        <a:buSzPct val="50000"/>
                        <a:buFont typeface="Wingdings" panose="05000000000000000000" pitchFamily="2" charset="2"/>
                        <a:defRPr kumimoji="1" sz="2000" b="1">
                          <a:solidFill>
                            <a:schemeClr val="tx1"/>
                          </a:solidFill>
                          <a:latin typeface="Tahoma" panose="020B0604030504040204" pitchFamily="34" charset="0"/>
                          <a:ea typeface="宋体" panose="02010600030101010101" pitchFamily="2" charset="-122"/>
                        </a:defRPr>
                      </a:lvl3pPr>
                      <a:lvl4pPr marL="1600200" indent="-228600" algn="just" eaLnBrk="0" hangingPunct="0">
                        <a:spcBef>
                          <a:spcPct val="20000"/>
                        </a:spcBef>
                        <a:buClr>
                          <a:schemeClr val="accent2"/>
                        </a:buClr>
                        <a:buSzPct val="5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just" eaLnBrk="0" hangingPunct="0">
                        <a:spcBef>
                          <a:spcPct val="20000"/>
                        </a:spcBef>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2400" b="1" i="0" u="none" strike="noStrike" cap="none" normalizeH="0" baseline="0" smtClean="0">
                          <a:ln>
                            <a:noFill/>
                          </a:ln>
                          <a:solidFill>
                            <a:schemeClr val="hlink"/>
                          </a:solidFill>
                          <a:effectLst/>
                          <a:latin typeface="Times New Roman" panose="02020603050405020304" pitchFamily="18" charset="0"/>
                          <a:ea typeface="宋体" panose="02010600030101010101" pitchFamily="2" charset="-122"/>
                        </a:rPr>
                        <a:t>b</a:t>
                      </a:r>
                    </a:p>
                  </a:txBody>
                  <a:tcPr horzOverflow="overflow">
                    <a:lnL w="28575" cap="flat" cmpd="sng" algn="ctr">
                      <a:solidFill>
                        <a:srgbClr val="006600"/>
                      </a:solidFill>
                      <a:prstDash val="solid"/>
                      <a:miter lim="800000"/>
                      <a:headEnd type="none" w="med" len="med"/>
                      <a:tailEnd type="none" w="med" len="med"/>
                    </a:lnL>
                    <a:lnR w="28575" cap="flat" cmpd="sng" algn="ctr">
                      <a:solidFill>
                        <a:srgbClr val="006600"/>
                      </a:solidFill>
                      <a:prstDash val="solid"/>
                      <a:miter lim="800000"/>
                      <a:headEnd type="none" w="med" len="med"/>
                      <a:tailEnd type="none" w="med" len="med"/>
                    </a:lnR>
                    <a:lnT w="28575" cap="flat" cmpd="sng" algn="ctr">
                      <a:solidFill>
                        <a:srgbClr val="006600"/>
                      </a:solidFill>
                      <a:prstDash val="solid"/>
                      <a:miter lim="800000"/>
                      <a:headEnd type="none" w="med" len="med"/>
                      <a:tailEnd type="none" w="med" len="med"/>
                    </a:lnT>
                    <a:lnB w="28575" cap="flat" cmpd="sng" algn="ctr">
                      <a:solidFill>
                        <a:srgbClr val="006600"/>
                      </a:solidFill>
                      <a:prstDash val="solid"/>
                      <a:miter lim="800000"/>
                      <a:headEnd type="none" w="med" len="med"/>
                      <a:tailEnd type="none" w="med" len="med"/>
                    </a:lnB>
                    <a:lnTlToBr>
                      <a:noFill/>
                    </a:lnTlToBr>
                    <a:lnBlToTr>
                      <a:noFill/>
                    </a:lnBlToTr>
                    <a:solidFill>
                      <a:schemeClr val="accent2"/>
                    </a:solidFill>
                  </a:tcPr>
                </a:tc>
                <a:tc>
                  <a:txBody>
                    <a:bodyPr/>
                    <a:lstStyle>
                      <a:lvl1pPr algn="just"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宋体" panose="02010600030101010101" pitchFamily="2" charset="-122"/>
                        </a:defRPr>
                      </a:lvl1pPr>
                      <a:lvl2pPr marL="742950" indent="-285750" algn="just" eaLnBrk="0" hangingPunct="0">
                        <a:spcBef>
                          <a:spcPct val="20000"/>
                        </a:spcBef>
                        <a:buClr>
                          <a:schemeClr val="hlink"/>
                        </a:buClr>
                        <a:buSzPct val="55000"/>
                        <a:buFont typeface="Wingdings" panose="05000000000000000000" pitchFamily="2" charset="2"/>
                        <a:defRPr kumimoji="1" sz="2400" b="1">
                          <a:solidFill>
                            <a:schemeClr val="tx1"/>
                          </a:solidFill>
                          <a:latin typeface="Tahoma" panose="020B0604030504040204" pitchFamily="34" charset="0"/>
                          <a:ea typeface="宋体" panose="02010600030101010101" pitchFamily="2" charset="-122"/>
                        </a:defRPr>
                      </a:lvl2pPr>
                      <a:lvl3pPr marL="1143000" indent="-228600" algn="just" eaLnBrk="0" hangingPunct="0">
                        <a:spcBef>
                          <a:spcPct val="20000"/>
                        </a:spcBef>
                        <a:buClr>
                          <a:schemeClr val="folHlink"/>
                        </a:buClr>
                        <a:buSzPct val="50000"/>
                        <a:buFont typeface="Wingdings" panose="05000000000000000000" pitchFamily="2" charset="2"/>
                        <a:defRPr kumimoji="1" sz="2000" b="1">
                          <a:solidFill>
                            <a:schemeClr val="tx1"/>
                          </a:solidFill>
                          <a:latin typeface="Tahoma" panose="020B0604030504040204" pitchFamily="34" charset="0"/>
                          <a:ea typeface="宋体" panose="02010600030101010101" pitchFamily="2" charset="-122"/>
                        </a:defRPr>
                      </a:lvl3pPr>
                      <a:lvl4pPr marL="1600200" indent="-228600" algn="just" eaLnBrk="0" hangingPunct="0">
                        <a:spcBef>
                          <a:spcPct val="20000"/>
                        </a:spcBef>
                        <a:buClr>
                          <a:schemeClr val="accent2"/>
                        </a:buClr>
                        <a:buSzPct val="5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just" eaLnBrk="0" hangingPunct="0">
                        <a:spcBef>
                          <a:spcPct val="20000"/>
                        </a:spcBef>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2400" b="1" i="0" u="none" strike="noStrike" cap="none" normalizeH="0" baseline="0" smtClean="0">
                          <a:ln>
                            <a:noFill/>
                          </a:ln>
                          <a:solidFill>
                            <a:schemeClr val="hlink"/>
                          </a:solidFill>
                          <a:effectLst/>
                          <a:latin typeface="Times New Roman" panose="02020603050405020304" pitchFamily="18" charset="0"/>
                          <a:ea typeface="宋体" panose="02010600030101010101" pitchFamily="2" charset="-122"/>
                        </a:rPr>
                        <a:t>a</a:t>
                      </a:r>
                    </a:p>
                  </a:txBody>
                  <a:tcPr horzOverflow="overflow">
                    <a:lnL w="28575" cap="flat" cmpd="sng" algn="ctr">
                      <a:solidFill>
                        <a:srgbClr val="006600"/>
                      </a:solidFill>
                      <a:prstDash val="solid"/>
                      <a:miter lim="800000"/>
                      <a:headEnd type="none" w="med" len="med"/>
                      <a:tailEnd type="none" w="med" len="med"/>
                    </a:lnL>
                    <a:lnR w="28575" cap="flat" cmpd="sng" algn="ctr">
                      <a:solidFill>
                        <a:srgbClr val="006600"/>
                      </a:solidFill>
                      <a:prstDash val="solid"/>
                      <a:miter lim="800000"/>
                      <a:headEnd type="none" w="med" len="med"/>
                      <a:tailEnd type="none" w="med" len="med"/>
                    </a:lnR>
                    <a:lnT w="28575" cap="flat" cmpd="sng" algn="ctr">
                      <a:solidFill>
                        <a:srgbClr val="006600"/>
                      </a:solidFill>
                      <a:prstDash val="solid"/>
                      <a:miter lim="800000"/>
                      <a:headEnd type="none" w="med" len="med"/>
                      <a:tailEnd type="none" w="med" len="med"/>
                    </a:lnT>
                    <a:lnB w="28575" cap="flat" cmpd="sng" algn="ctr">
                      <a:solidFill>
                        <a:srgbClr val="006600"/>
                      </a:solidFill>
                      <a:prstDash val="solid"/>
                      <a:miter lim="800000"/>
                      <a:headEnd type="none" w="med" len="med"/>
                      <a:tailEnd type="none" w="med" len="med"/>
                    </a:lnB>
                    <a:lnTlToBr>
                      <a:noFill/>
                    </a:lnTlToBr>
                    <a:lnBlToTr>
                      <a:noFill/>
                    </a:lnBlToTr>
                    <a:solidFill>
                      <a:schemeClr val="accent2"/>
                    </a:solidFill>
                  </a:tcPr>
                </a:tc>
              </a:tr>
            </a:tbl>
          </a:graphicData>
        </a:graphic>
      </p:graphicFrame>
      <p:pic>
        <p:nvPicPr>
          <p:cNvPr id="265262" name="Picture 46" descr="54">
            <a:hlinkClick r:id="" action="ppaction://hlinkshowjump?jump=nextslide"/>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5263" name="Rectangle 47" descr="032"/>
          <p:cNvSpPr>
            <a:spLocks noChangeArrowheads="1"/>
          </p:cNvSpPr>
          <p:nvPr/>
        </p:nvSpPr>
        <p:spPr bwMode="auto">
          <a:xfrm>
            <a:off x="550863" y="2393950"/>
            <a:ext cx="8064500" cy="1597025"/>
          </a:xfrm>
          <a:prstGeom prst="rect">
            <a:avLst/>
          </a:prstGeom>
          <a:blipFill dpi="0" rotWithShape="0">
            <a:blip r:embed="rId5"/>
            <a:srcRect/>
            <a:stretch>
              <a:fillRect/>
            </a:stretch>
          </a:blipFill>
          <a:ln w="9525">
            <a:solidFill>
              <a:schemeClr val="tx1"/>
            </a:solidFill>
            <a:miter lim="800000"/>
            <a:headEnd/>
            <a:tailEnd/>
          </a:ln>
        </p:spPr>
        <p:txBody>
          <a:bodyPr wrap="none" anchor="ct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lnSpc>
                <a:spcPct val="110000"/>
              </a:lnSpc>
              <a:spcBef>
                <a:spcPct val="0"/>
              </a:spcBef>
              <a:spcAft>
                <a:spcPct val="0"/>
              </a:spcAft>
              <a:buClrTx/>
              <a:buSzTx/>
              <a:buFontTx/>
              <a:buNone/>
            </a:pPr>
            <a:r>
              <a:rPr lang="zh-CN" altLang="en-US" sz="3600" smtClean="0">
                <a:solidFill>
                  <a:srgbClr val="66FFFF"/>
                </a:solidFill>
                <a:latin typeface="宋体" panose="02010600030101010101" pitchFamily="2" charset="-122"/>
              </a:rPr>
              <a:t>通过位、段控制端口的共同作用</a:t>
            </a:r>
          </a:p>
          <a:p>
            <a:pPr algn="ctr" fontAlgn="base">
              <a:lnSpc>
                <a:spcPct val="110000"/>
              </a:lnSpc>
              <a:spcBef>
                <a:spcPct val="0"/>
              </a:spcBef>
              <a:spcAft>
                <a:spcPct val="0"/>
              </a:spcAft>
              <a:buClrTx/>
              <a:buSzTx/>
              <a:buFontTx/>
              <a:buNone/>
            </a:pPr>
            <a:r>
              <a:rPr lang="zh-CN" altLang="en-US" sz="3600" smtClean="0">
                <a:solidFill>
                  <a:srgbClr val="66FFFF"/>
                </a:solidFill>
                <a:latin typeface="宋体" panose="02010600030101010101" pitchFamily="2" charset="-122"/>
              </a:rPr>
              <a:t>才能确定</a:t>
            </a:r>
            <a:r>
              <a:rPr lang="zh-CN" altLang="en-US" sz="3600" smtClean="0">
                <a:solidFill>
                  <a:srgbClr val="0000FF"/>
                </a:solidFill>
                <a:latin typeface="宋体" panose="02010600030101010101" pitchFamily="2" charset="-122"/>
              </a:rPr>
              <a:t>哪个数码管</a:t>
            </a:r>
            <a:r>
              <a:rPr lang="zh-CN" altLang="en-US" sz="3600" smtClean="0">
                <a:solidFill>
                  <a:srgbClr val="66FFFF"/>
                </a:solidFill>
                <a:latin typeface="宋体" panose="02010600030101010101" pitchFamily="2" charset="-122"/>
              </a:rPr>
              <a:t>显示</a:t>
            </a:r>
            <a:r>
              <a:rPr lang="zh-CN" altLang="en-US" sz="3600" smtClean="0">
                <a:solidFill>
                  <a:srgbClr val="0000FF"/>
                </a:solidFill>
                <a:latin typeface="宋体" panose="02010600030101010101" pitchFamily="2" charset="-122"/>
              </a:rPr>
              <a:t>什么数码</a:t>
            </a:r>
          </a:p>
        </p:txBody>
      </p:sp>
    </p:spTree>
    <p:extLst>
      <p:ext uri="{BB962C8B-B14F-4D97-AF65-F5344CB8AC3E}">
        <p14:creationId xmlns:p14="http://schemas.microsoft.com/office/powerpoint/2010/main" val="1158398677"/>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grpId="0" nodeType="clickEffect">
                                  <p:stCondLst>
                                    <p:cond delay="0"/>
                                  </p:stCondLst>
                                  <p:childTnLst>
                                    <p:set>
                                      <p:cBhvr>
                                        <p:cTn id="6" dur="1" fill="hold">
                                          <p:stCondLst>
                                            <p:cond delay="0"/>
                                          </p:stCondLst>
                                        </p:cTn>
                                        <p:tgtEl>
                                          <p:spTgt spid="265263"/>
                                        </p:tgtEl>
                                        <p:attrNameLst>
                                          <p:attrName>style.visibility</p:attrName>
                                        </p:attrNameLst>
                                      </p:cBhvr>
                                      <p:to>
                                        <p:strVal val="visible"/>
                                      </p:to>
                                    </p:set>
                                    <p:anim calcmode="lin" valueType="num">
                                      <p:cBhvr>
                                        <p:cTn id="7" dur="500" fill="hold"/>
                                        <p:tgtEl>
                                          <p:spTgt spid="265263"/>
                                        </p:tgtEl>
                                        <p:attrNameLst>
                                          <p:attrName>ppt_w</p:attrName>
                                        </p:attrNameLst>
                                      </p:cBhvr>
                                      <p:tavLst>
                                        <p:tav tm="0">
                                          <p:val>
                                            <p:fltVal val="0"/>
                                          </p:val>
                                        </p:tav>
                                        <p:tav tm="100000">
                                          <p:val>
                                            <p:strVal val="#ppt_w"/>
                                          </p:val>
                                        </p:tav>
                                      </p:tavLst>
                                    </p:anim>
                                    <p:anim calcmode="lin" valueType="num">
                                      <p:cBhvr>
                                        <p:cTn id="8" dur="500" fill="hold"/>
                                        <p:tgtEl>
                                          <p:spTgt spid="265263"/>
                                        </p:tgtEl>
                                        <p:attrNameLst>
                                          <p:attrName>ppt_h</p:attrName>
                                        </p:attrNameLst>
                                      </p:cBhvr>
                                      <p:tavLst>
                                        <p:tav tm="0">
                                          <p:val>
                                            <p:fltVal val="0"/>
                                          </p:val>
                                        </p:tav>
                                        <p:tav tm="100000">
                                          <p:val>
                                            <p:strVal val="#ppt_h"/>
                                          </p:val>
                                        </p:tav>
                                      </p:tavLst>
                                    </p:anim>
                                    <p:anim calcmode="lin" valueType="num">
                                      <p:cBhvr>
                                        <p:cTn id="9" dur="500" fill="hold"/>
                                        <p:tgtEl>
                                          <p:spTgt spid="265263"/>
                                        </p:tgtEl>
                                        <p:attrNameLst>
                                          <p:attrName>ppt_x</p:attrName>
                                        </p:attrNameLst>
                                      </p:cBhvr>
                                      <p:tavLst>
                                        <p:tav tm="0">
                                          <p:val>
                                            <p:fltVal val="0.5"/>
                                          </p:val>
                                        </p:tav>
                                        <p:tav tm="100000">
                                          <p:val>
                                            <p:strVal val="#ppt_x"/>
                                          </p:val>
                                        </p:tav>
                                      </p:tavLst>
                                    </p:anim>
                                    <p:anim calcmode="lin" valueType="num">
                                      <p:cBhvr>
                                        <p:cTn id="10" dur="500" fill="hold"/>
                                        <p:tgtEl>
                                          <p:spTgt spid="265263"/>
                                        </p:tgtEl>
                                        <p:attrNameLst>
                                          <p:attrName>ppt_y</p:attrName>
                                        </p:attrNameLst>
                                      </p:cBhvr>
                                      <p:tavLst>
                                        <p:tav tm="0">
                                          <p:val>
                                            <p:fltVal val="0.5"/>
                                          </p:val>
                                        </p:tav>
                                        <p:tav tm="100000">
                                          <p:val>
                                            <p:strVal val="#ppt_y"/>
                                          </p:val>
                                        </p:tav>
                                      </p:tavLst>
                                    </p:anim>
                                  </p:childTnLst>
                                </p:cTn>
                              </p:par>
                            </p:childTnLst>
                          </p:cTn>
                        </p:par>
                        <p:par>
                          <p:cTn id="11" fill="hold" nodeType="afterGroup">
                            <p:stCondLst>
                              <p:cond delay="500"/>
                            </p:stCondLst>
                            <p:childTnLst>
                              <p:par>
                                <p:cTn id="12" presetID="9" presetClass="entr" presetSubtype="0" fill="hold" nodeType="afterEffect">
                                  <p:stCondLst>
                                    <p:cond delay="1000"/>
                                  </p:stCondLst>
                                  <p:childTnLst>
                                    <p:set>
                                      <p:cBhvr>
                                        <p:cTn id="13" dur="1" fill="hold">
                                          <p:stCondLst>
                                            <p:cond delay="0"/>
                                          </p:stCondLst>
                                        </p:cTn>
                                        <p:tgtEl>
                                          <p:spTgt spid="265262"/>
                                        </p:tgtEl>
                                        <p:attrNameLst>
                                          <p:attrName>style.visibility</p:attrName>
                                        </p:attrNameLst>
                                      </p:cBhvr>
                                      <p:to>
                                        <p:strVal val="visible"/>
                                      </p:to>
                                    </p:set>
                                    <p:animEffect transition="in" filter="dissolve">
                                      <p:cBhvr>
                                        <p:cTn id="14" dur="500"/>
                                        <p:tgtEl>
                                          <p:spTgt spid="265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63" grpId="0" animBg="1" autoUpdateAnimBg="0"/>
    </p:bldLst>
  </p:timing>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6498" name="Rectangle 2"/>
          <p:cNvSpPr>
            <a:spLocks noChangeArrowheads="1"/>
          </p:cNvSpPr>
          <p:nvPr/>
        </p:nvSpPr>
        <p:spPr bwMode="auto">
          <a:xfrm>
            <a:off x="5108575" y="3175"/>
            <a:ext cx="4038600" cy="549275"/>
          </a:xfrm>
          <a:prstGeom prst="rect">
            <a:avLst/>
          </a:prstGeom>
          <a:gradFill rotWithShape="0">
            <a:gsLst>
              <a:gs pos="0">
                <a:srgbClr val="A6ADC0"/>
              </a:gs>
              <a:gs pos="100000">
                <a:srgbClr val="4D5059"/>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数码缓冲区</a:t>
            </a:r>
          </a:p>
        </p:txBody>
      </p:sp>
      <p:sp>
        <p:nvSpPr>
          <p:cNvPr id="266243" name="Rectangle 3"/>
          <p:cNvSpPr>
            <a:spLocks noChangeArrowheads="1"/>
          </p:cNvSpPr>
          <p:nvPr/>
        </p:nvSpPr>
        <p:spPr bwMode="auto">
          <a:xfrm>
            <a:off x="484188" y="550863"/>
            <a:ext cx="8178800" cy="5688012"/>
          </a:xfrm>
          <a:prstGeom prst="rect">
            <a:avLst/>
          </a:prstGeo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ffectLst/>
        </p:spPr>
        <p:txBody>
          <a:bodyPr/>
          <a:lstStyle/>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数据段</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a:solidFill>
                  <a:srgbClr val="0000FF"/>
                </a:solidFill>
                <a:latin typeface="Times New Roman" pitchFamily="18" charset="0"/>
              </a:rPr>
              <a:t>LEDdt</a:t>
            </a:r>
            <a:r>
              <a:rPr kumimoji="1" lang="en-US" altLang="zh-CN" sz="3200" b="1">
                <a:solidFill>
                  <a:srgbClr val="3333CC"/>
                </a:solidFill>
                <a:latin typeface="Times New Roman" pitchFamily="18" charset="0"/>
              </a:rPr>
              <a:t>	db  8 dup(0)	;</a:t>
            </a:r>
            <a:r>
              <a:rPr kumimoji="1" lang="zh-CN" altLang="en-US" sz="3200" b="1">
                <a:solidFill>
                  <a:srgbClr val="3333CC"/>
                </a:solidFill>
                <a:latin typeface="Times New Roman" pitchFamily="18" charset="0"/>
              </a:rPr>
              <a:t>数码缓冲区</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zh-CN" altLang="en-US" sz="3200" b="1">
                <a:solidFill>
                  <a:srgbClr val="3333CC"/>
                </a:solidFill>
                <a:latin typeface="Times New Roman" pitchFamily="18" charset="0"/>
              </a:rPr>
              <a:t>		</a:t>
            </a:r>
            <a:r>
              <a:rPr kumimoji="1" lang="en-US" altLang="zh-CN" sz="3200" b="1">
                <a:solidFill>
                  <a:srgbClr val="3333CC"/>
                </a:solidFill>
                <a:latin typeface="Times New Roman" pitchFamily="18" charset="0"/>
              </a:rPr>
              <a:t>;</a:t>
            </a:r>
            <a:r>
              <a:rPr kumimoji="1" lang="zh-CN" altLang="en-US" sz="3200" b="1">
                <a:solidFill>
                  <a:srgbClr val="3333CC"/>
                </a:solidFill>
                <a:latin typeface="Times New Roman" pitchFamily="18" charset="0"/>
              </a:rPr>
              <a:t>主程序</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zh-CN" altLang="en-US" sz="3200" b="1">
                <a:solidFill>
                  <a:srgbClr val="3333CC"/>
                </a:solidFill>
                <a:latin typeface="Times New Roman" pitchFamily="18" charset="0"/>
              </a:rPr>
              <a:t>		</a:t>
            </a:r>
            <a:r>
              <a:rPr kumimoji="1" lang="en-US" altLang="zh-CN" sz="3200" b="1">
                <a:solidFill>
                  <a:srgbClr val="3333CC"/>
                </a:solidFill>
                <a:latin typeface="Times New Roman" pitchFamily="18" charset="0"/>
              </a:rPr>
              <a:t>mov si,offset LEDdt</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a:solidFill>
                  <a:srgbClr val="3333CC"/>
                </a:solidFill>
                <a:latin typeface="Times New Roman" pitchFamily="18" charset="0"/>
              </a:rPr>
              <a:t>		</a:t>
            </a:r>
            <a:r>
              <a:rPr kumimoji="1" lang="en-US" altLang="zh-CN" sz="3200" b="1">
                <a:solidFill>
                  <a:srgbClr val="0000FF"/>
                </a:solidFill>
                <a:latin typeface="Times New Roman" pitchFamily="18" charset="0"/>
              </a:rPr>
              <a:t>call LEDdisp</a:t>
            </a: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调用显示子程序</a:t>
            </a:r>
          </a:p>
        </p:txBody>
      </p:sp>
      <p:sp>
        <p:nvSpPr>
          <p:cNvPr id="106500" name="Rectangle 4"/>
          <p:cNvSpPr>
            <a:spLocks noChangeArrowheads="1"/>
          </p:cNvSpPr>
          <p:nvPr/>
        </p:nvSpPr>
        <p:spPr bwMode="auto">
          <a:xfrm>
            <a:off x="0" y="6254750"/>
            <a:ext cx="2235200" cy="622300"/>
          </a:xfrm>
          <a:prstGeom prst="rect">
            <a:avLst/>
          </a:prstGeom>
          <a:gradFill rotWithShape="0">
            <a:gsLst>
              <a:gs pos="0">
                <a:srgbClr val="A6ADC0"/>
              </a:gs>
              <a:gs pos="100000">
                <a:srgbClr val="4D5059"/>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例</a:t>
            </a:r>
            <a:r>
              <a:rPr lang="en-US" altLang="zh-CN" sz="3600" b="0" smtClean="0">
                <a:solidFill>
                  <a:srgbClr val="0000FF"/>
                </a:solidFill>
                <a:ea typeface="隶书" panose="02010509060101010101" pitchFamily="49" charset="-122"/>
              </a:rPr>
              <a:t>11.5</a:t>
            </a:r>
          </a:p>
        </p:txBody>
      </p:sp>
      <p:pic>
        <p:nvPicPr>
          <p:cNvPr id="106501" name="Picture 5"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2" name="Picture 6"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3" name="Picture 7" descr="7"/>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flipV="1">
            <a:off x="0" y="0"/>
            <a:ext cx="652463"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5983887"/>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66243"/>
                                        </p:tgtEl>
                                        <p:attrNameLst>
                                          <p:attrName>style.visibility</p:attrName>
                                        </p:attrNameLst>
                                      </p:cBhvr>
                                      <p:to>
                                        <p:strVal val="visible"/>
                                      </p:to>
                                    </p:set>
                                    <p:animEffect transition="in" filter="blinds(horizontal)">
                                      <p:cBhvr>
                                        <p:cTn id="7" dur="500"/>
                                        <p:tgtEl>
                                          <p:spTgt spid="266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43" grpId="0" animBg="1" autoUpdateAnimBg="0"/>
    </p:bldLst>
  </p:timing>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522" name="Rectangle 2"/>
          <p:cNvSpPr>
            <a:spLocks noChangeArrowheads="1"/>
          </p:cNvSpPr>
          <p:nvPr/>
        </p:nvSpPr>
        <p:spPr bwMode="auto">
          <a:xfrm>
            <a:off x="5108575" y="3175"/>
            <a:ext cx="4038600" cy="549275"/>
          </a:xfrm>
          <a:prstGeom prst="rect">
            <a:avLst/>
          </a:prstGeom>
          <a:gradFill rotWithShape="0">
            <a:gsLst>
              <a:gs pos="0">
                <a:srgbClr val="A6ADC0"/>
              </a:gs>
              <a:gs pos="100000">
                <a:srgbClr val="4D5059"/>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获取显示代码</a:t>
            </a:r>
          </a:p>
        </p:txBody>
      </p:sp>
      <p:sp>
        <p:nvSpPr>
          <p:cNvPr id="267267" name="Rectangle 3"/>
          <p:cNvSpPr>
            <a:spLocks noChangeArrowheads="1"/>
          </p:cNvSpPr>
          <p:nvPr/>
        </p:nvSpPr>
        <p:spPr bwMode="auto">
          <a:xfrm>
            <a:off x="484188" y="550863"/>
            <a:ext cx="8178800" cy="5688012"/>
          </a:xfrm>
          <a:prstGeom prst="rect">
            <a:avLst/>
          </a:prstGeo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ffectLst/>
        </p:spPr>
        <p:txBody>
          <a:bodyPr/>
          <a:lstStyle/>
          <a:p>
            <a:pPr marL="342900" indent="-342900" algn="just" defTabSz="895350" fontAlgn="base">
              <a:spcBef>
                <a:spcPct val="20000"/>
              </a:spcBef>
              <a:spcAft>
                <a:spcPct val="0"/>
              </a:spcAft>
              <a:buClr>
                <a:srgbClr val="3333CC"/>
              </a:buClr>
              <a:buSzPct val="60000"/>
              <a:buFont typeface="Wingdings" pitchFamily="2" charset="2"/>
              <a:buNone/>
              <a:tabLst>
                <a:tab pos="1809750" algn="l"/>
                <a:tab pos="4381500" algn="l"/>
              </a:tabLst>
              <a:defRPr/>
            </a:pPr>
            <a:r>
              <a:rPr kumimoji="1" lang="en-US" altLang="zh-CN" sz="3200" b="1">
                <a:solidFill>
                  <a:srgbClr val="3333CC"/>
                </a:solidFill>
                <a:latin typeface="Times New Roman" pitchFamily="18" charset="0"/>
              </a:rPr>
              <a:t>LEDdisp	proc</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4381500" algn="l"/>
              </a:tabLst>
              <a:defRPr/>
            </a:pPr>
            <a:r>
              <a:rPr kumimoji="1" lang="en-US" altLang="zh-CN" sz="3200" b="1">
                <a:solidFill>
                  <a:srgbClr val="3333CC"/>
                </a:solidFill>
                <a:latin typeface="Times New Roman" pitchFamily="18" charset="0"/>
              </a:rPr>
              <a:t>		push ax</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4381500" algn="l"/>
              </a:tabLst>
              <a:defRPr/>
            </a:pPr>
            <a:r>
              <a:rPr kumimoji="1" lang="en-US" altLang="zh-CN" sz="3200" b="1">
                <a:solidFill>
                  <a:srgbClr val="3333CC"/>
                </a:solidFill>
                <a:latin typeface="Times New Roman" pitchFamily="18" charset="0"/>
              </a:rPr>
              <a:t>		push bx</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4381500" algn="l"/>
              </a:tabLst>
              <a:defRPr/>
            </a:pPr>
            <a:r>
              <a:rPr kumimoji="1" lang="en-US" altLang="zh-CN" sz="3200" b="1">
                <a:solidFill>
                  <a:srgbClr val="3333CC"/>
                </a:solidFill>
                <a:latin typeface="Times New Roman" pitchFamily="18" charset="0"/>
              </a:rPr>
              <a:t>		push dx</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4381500" algn="l"/>
              </a:tabLst>
              <a:defRPr/>
            </a:pPr>
            <a:r>
              <a:rPr kumimoji="1" lang="en-US" altLang="zh-CN" sz="3200" b="1">
                <a:solidFill>
                  <a:srgbClr val="3333CC"/>
                </a:solidFill>
                <a:latin typeface="Times New Roman" pitchFamily="18" charset="0"/>
              </a:rPr>
              <a:t>		mov bx,offset LEDtb</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4381500" algn="l"/>
              </a:tabLst>
              <a:defRPr/>
            </a:pPr>
            <a:r>
              <a:rPr kumimoji="1" lang="en-US" altLang="zh-CN" sz="3200" b="1">
                <a:solidFill>
                  <a:srgbClr val="3333CC"/>
                </a:solidFill>
                <a:latin typeface="Times New Roman" pitchFamily="18" charset="0"/>
              </a:rPr>
              <a:t>		</a:t>
            </a:r>
            <a:r>
              <a:rPr kumimoji="1" lang="en-US" altLang="zh-CN" sz="3200" b="1">
                <a:solidFill>
                  <a:srgbClr val="0000FF"/>
                </a:solidFill>
                <a:latin typeface="Times New Roman" pitchFamily="18" charset="0"/>
              </a:rPr>
              <a:t>mov ah,0feh</a:t>
            </a: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指向最左边数码管</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4381500" algn="l"/>
              </a:tabLst>
              <a:defRPr/>
            </a:pPr>
            <a:r>
              <a:rPr kumimoji="1" lang="en-US" altLang="zh-CN" sz="3200" b="1">
                <a:solidFill>
                  <a:srgbClr val="3333CC"/>
                </a:solidFill>
                <a:latin typeface="Times New Roman" pitchFamily="18" charset="0"/>
              </a:rPr>
              <a:t>LED1: 	lodsb	;</a:t>
            </a:r>
            <a:r>
              <a:rPr kumimoji="1" lang="zh-CN" altLang="en-US" sz="3200" b="1">
                <a:solidFill>
                  <a:srgbClr val="3333CC"/>
                </a:solidFill>
                <a:latin typeface="Times New Roman" pitchFamily="18" charset="0"/>
              </a:rPr>
              <a:t>取出要显示的数字</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4381500" algn="l"/>
              </a:tabLst>
              <a:defRPr/>
            </a:pPr>
            <a:r>
              <a:rPr kumimoji="1" lang="zh-CN" altLang="en-US" sz="3200" b="1">
                <a:solidFill>
                  <a:srgbClr val="3333CC"/>
                </a:solidFill>
                <a:latin typeface="Times New Roman" pitchFamily="18" charset="0"/>
              </a:rPr>
              <a:t>		</a:t>
            </a:r>
            <a:r>
              <a:rPr kumimoji="1" lang="en-US" altLang="zh-CN" sz="3200" b="1">
                <a:solidFill>
                  <a:srgbClr val="0000FF"/>
                </a:solidFill>
                <a:latin typeface="Times New Roman" pitchFamily="18" charset="0"/>
              </a:rPr>
              <a:t>xlat cs:LEDtb</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4381500" algn="l"/>
              </a:tabLst>
              <a:defRPr/>
            </a:pP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得到显示代码：</a:t>
            </a:r>
            <a:r>
              <a:rPr kumimoji="1" lang="en-US" altLang="zh-CN" sz="3200" b="1">
                <a:solidFill>
                  <a:srgbClr val="3333CC"/>
                </a:solidFill>
                <a:latin typeface="Times New Roman" pitchFamily="18" charset="0"/>
              </a:rPr>
              <a:t>AL←CS:[BX</a:t>
            </a:r>
            <a:r>
              <a:rPr kumimoji="1" lang="zh-CN" altLang="en-US" sz="3200" b="1">
                <a:solidFill>
                  <a:srgbClr val="3333CC"/>
                </a:solidFill>
                <a:latin typeface="Times New Roman" pitchFamily="18" charset="0"/>
              </a:rPr>
              <a:t>＋</a:t>
            </a:r>
            <a:r>
              <a:rPr kumimoji="1" lang="en-US" altLang="zh-CN" sz="3200" b="1">
                <a:solidFill>
                  <a:srgbClr val="3333CC"/>
                </a:solidFill>
                <a:latin typeface="Times New Roman" pitchFamily="18" charset="0"/>
              </a:rPr>
              <a:t>AL]</a:t>
            </a:r>
          </a:p>
        </p:txBody>
      </p:sp>
      <p:sp>
        <p:nvSpPr>
          <p:cNvPr id="107524" name="Rectangle 4"/>
          <p:cNvSpPr>
            <a:spLocks noChangeArrowheads="1"/>
          </p:cNvSpPr>
          <p:nvPr/>
        </p:nvSpPr>
        <p:spPr bwMode="auto">
          <a:xfrm>
            <a:off x="0" y="6254750"/>
            <a:ext cx="2235200" cy="622300"/>
          </a:xfrm>
          <a:prstGeom prst="rect">
            <a:avLst/>
          </a:prstGeom>
          <a:gradFill rotWithShape="0">
            <a:gsLst>
              <a:gs pos="0">
                <a:srgbClr val="A6ADC0"/>
              </a:gs>
              <a:gs pos="100000">
                <a:srgbClr val="4D5059"/>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例</a:t>
            </a:r>
            <a:r>
              <a:rPr lang="en-US" altLang="zh-CN" sz="3600" b="0" smtClean="0">
                <a:solidFill>
                  <a:srgbClr val="0000FF"/>
                </a:solidFill>
                <a:ea typeface="隶书" panose="02010509060101010101" pitchFamily="49" charset="-122"/>
              </a:rPr>
              <a:t>11.5</a:t>
            </a:r>
          </a:p>
        </p:txBody>
      </p:sp>
      <p:pic>
        <p:nvPicPr>
          <p:cNvPr id="107525" name="Picture 5"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6" name="Picture 6"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7" name="Picture 7" descr="7"/>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flipV="1">
            <a:off x="0" y="0"/>
            <a:ext cx="652463"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5175829"/>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67267"/>
                                        </p:tgtEl>
                                        <p:attrNameLst>
                                          <p:attrName>style.visibility</p:attrName>
                                        </p:attrNameLst>
                                      </p:cBhvr>
                                      <p:to>
                                        <p:strVal val="visible"/>
                                      </p:to>
                                    </p:set>
                                    <p:animEffect transition="in" filter="blinds(horizontal)">
                                      <p:cBhvr>
                                        <p:cTn id="7" dur="500"/>
                                        <p:tgtEl>
                                          <p:spTgt spid="267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267" grpId="0" animBg="1" autoUpdateAnimBg="0"/>
    </p:bldLst>
  </p:timing>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546" name="Rectangle 2"/>
          <p:cNvSpPr>
            <a:spLocks noChangeArrowheads="1"/>
          </p:cNvSpPr>
          <p:nvPr/>
        </p:nvSpPr>
        <p:spPr bwMode="auto">
          <a:xfrm>
            <a:off x="5108575" y="3175"/>
            <a:ext cx="4038600" cy="549275"/>
          </a:xfrm>
          <a:prstGeom prst="rect">
            <a:avLst/>
          </a:prstGeom>
          <a:gradFill rotWithShape="0">
            <a:gsLst>
              <a:gs pos="0">
                <a:srgbClr val="A6ADC0"/>
              </a:gs>
              <a:gs pos="100000">
                <a:srgbClr val="4D5059"/>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数码显示</a:t>
            </a:r>
          </a:p>
        </p:txBody>
      </p:sp>
      <p:sp>
        <p:nvSpPr>
          <p:cNvPr id="268291" name="Rectangle 3"/>
          <p:cNvSpPr>
            <a:spLocks noChangeArrowheads="1"/>
          </p:cNvSpPr>
          <p:nvPr/>
        </p:nvSpPr>
        <p:spPr bwMode="auto">
          <a:xfrm>
            <a:off x="484188" y="550863"/>
            <a:ext cx="8178800" cy="5688012"/>
          </a:xfrm>
          <a:prstGeom prst="rect">
            <a:avLst/>
          </a:prstGeo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ffectLst/>
        </p:spPr>
        <p:txBody>
          <a:bodyPr/>
          <a:lstStyle/>
          <a:p>
            <a:pPr marL="342900" indent="-342900" algn="just" defTabSz="895350" fontAlgn="base">
              <a:spcBef>
                <a:spcPct val="20000"/>
              </a:spcBef>
              <a:spcAft>
                <a:spcPct val="0"/>
              </a:spcAft>
              <a:buClr>
                <a:srgbClr val="3333CC"/>
              </a:buClr>
              <a:buSzPct val="60000"/>
              <a:buFont typeface="Wingdings" pitchFamily="2" charset="2"/>
              <a:buNone/>
              <a:tabLst>
                <a:tab pos="3524250" algn="l"/>
              </a:tabLst>
              <a:defRPr/>
            </a:pPr>
            <a:r>
              <a:rPr kumimoji="1" lang="en-US" altLang="zh-CN" sz="3200" b="1">
                <a:solidFill>
                  <a:srgbClr val="3333CC"/>
                </a:solidFill>
                <a:latin typeface="Times New Roman" pitchFamily="18" charset="0"/>
              </a:rPr>
              <a:t>	mov dx,</a:t>
            </a:r>
            <a:r>
              <a:rPr kumimoji="1" lang="en-US" altLang="zh-CN" sz="3200" b="1">
                <a:solidFill>
                  <a:srgbClr val="0000FF"/>
                </a:solidFill>
                <a:latin typeface="Times New Roman" pitchFamily="18" charset="0"/>
              </a:rPr>
              <a:t>segport</a:t>
            </a:r>
            <a:r>
              <a:rPr kumimoji="1" lang="en-US" altLang="zh-CN" sz="3200" b="1">
                <a:solidFill>
                  <a:srgbClr val="3333CC"/>
                </a:solidFill>
                <a:latin typeface="Times New Roman" pitchFamily="18" charset="0"/>
              </a:rPr>
              <a:t>	;segport</a:t>
            </a:r>
            <a:r>
              <a:rPr kumimoji="1" lang="zh-CN" altLang="en-US" sz="3200" b="1">
                <a:solidFill>
                  <a:srgbClr val="3333CC"/>
                </a:solidFill>
                <a:latin typeface="Times New Roman" pitchFamily="18" charset="0"/>
              </a:rPr>
              <a:t>为段控制端口</a:t>
            </a:r>
          </a:p>
          <a:p>
            <a:pPr marL="342900" indent="-342900" algn="just" defTabSz="895350" fontAlgn="base">
              <a:spcBef>
                <a:spcPct val="20000"/>
              </a:spcBef>
              <a:spcAft>
                <a:spcPct val="0"/>
              </a:spcAft>
              <a:buClr>
                <a:srgbClr val="3333CC"/>
              </a:buClr>
              <a:buSzPct val="60000"/>
              <a:buFont typeface="Wingdings" pitchFamily="2" charset="2"/>
              <a:buNone/>
              <a:tabLst>
                <a:tab pos="3524250" algn="l"/>
              </a:tabLst>
              <a:defRPr/>
            </a:pPr>
            <a:r>
              <a:rPr kumimoji="1" lang="zh-CN" altLang="en-US" sz="3200" b="1">
                <a:solidFill>
                  <a:srgbClr val="3333CC"/>
                </a:solidFill>
                <a:latin typeface="Times New Roman" pitchFamily="18" charset="0"/>
              </a:rPr>
              <a:t>	</a:t>
            </a:r>
            <a:r>
              <a:rPr kumimoji="1" lang="en-US" altLang="zh-CN" sz="3200" b="1">
                <a:solidFill>
                  <a:srgbClr val="A50021"/>
                </a:solidFill>
                <a:latin typeface="Times New Roman" pitchFamily="18" charset="0"/>
              </a:rPr>
              <a:t>out dx,al</a:t>
            </a: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送出段码</a:t>
            </a:r>
          </a:p>
          <a:p>
            <a:pPr marL="342900" indent="-342900" algn="just" defTabSz="895350" fontAlgn="base">
              <a:spcBef>
                <a:spcPct val="20000"/>
              </a:spcBef>
              <a:spcAft>
                <a:spcPct val="0"/>
              </a:spcAft>
              <a:buClr>
                <a:srgbClr val="3333CC"/>
              </a:buClr>
              <a:buSzPct val="60000"/>
              <a:buFont typeface="Wingdings" pitchFamily="2" charset="2"/>
              <a:buNone/>
              <a:tabLst>
                <a:tab pos="3524250" algn="l"/>
              </a:tabLst>
              <a:defRPr/>
            </a:pPr>
            <a:r>
              <a:rPr kumimoji="1" lang="zh-CN" altLang="en-US" sz="3200" b="1">
                <a:solidFill>
                  <a:srgbClr val="3333CC"/>
                </a:solidFill>
                <a:latin typeface="Times New Roman" pitchFamily="18" charset="0"/>
              </a:rPr>
              <a:t>	</a:t>
            </a:r>
            <a:r>
              <a:rPr kumimoji="1" lang="en-US" altLang="zh-CN" sz="3200" b="1">
                <a:solidFill>
                  <a:srgbClr val="3333CC"/>
                </a:solidFill>
                <a:latin typeface="Times New Roman" pitchFamily="18" charset="0"/>
              </a:rPr>
              <a:t>mov al,ah	;</a:t>
            </a:r>
            <a:r>
              <a:rPr kumimoji="1" lang="zh-CN" altLang="en-US" sz="3200" b="1">
                <a:solidFill>
                  <a:srgbClr val="3333CC"/>
                </a:solidFill>
                <a:latin typeface="Times New Roman" pitchFamily="18" charset="0"/>
              </a:rPr>
              <a:t>取出位显示代码</a:t>
            </a:r>
          </a:p>
          <a:p>
            <a:pPr marL="342900" indent="-342900" algn="just" defTabSz="895350" fontAlgn="base">
              <a:spcBef>
                <a:spcPct val="20000"/>
              </a:spcBef>
              <a:spcAft>
                <a:spcPct val="0"/>
              </a:spcAft>
              <a:buClr>
                <a:srgbClr val="3333CC"/>
              </a:buClr>
              <a:buSzPct val="60000"/>
              <a:buFont typeface="Wingdings" pitchFamily="2" charset="2"/>
              <a:buNone/>
              <a:tabLst>
                <a:tab pos="3524250" algn="l"/>
              </a:tabLst>
              <a:defRPr/>
            </a:pPr>
            <a:r>
              <a:rPr kumimoji="1" lang="zh-CN" altLang="en-US" sz="3200" b="1">
                <a:solidFill>
                  <a:srgbClr val="3333CC"/>
                </a:solidFill>
                <a:latin typeface="Times New Roman" pitchFamily="18" charset="0"/>
              </a:rPr>
              <a:t> 	</a:t>
            </a:r>
            <a:r>
              <a:rPr kumimoji="1" lang="en-US" altLang="zh-CN" sz="3200" b="1">
                <a:solidFill>
                  <a:srgbClr val="3333CC"/>
                </a:solidFill>
                <a:latin typeface="Times New Roman" pitchFamily="18" charset="0"/>
              </a:rPr>
              <a:t>mov dx,</a:t>
            </a:r>
            <a:r>
              <a:rPr kumimoji="1" lang="en-US" altLang="zh-CN" sz="3200" b="1">
                <a:solidFill>
                  <a:srgbClr val="0000FF"/>
                </a:solidFill>
                <a:latin typeface="Times New Roman" pitchFamily="18" charset="0"/>
              </a:rPr>
              <a:t>bitport</a:t>
            </a:r>
            <a:r>
              <a:rPr kumimoji="1" lang="en-US" altLang="zh-CN" sz="3200" b="1">
                <a:solidFill>
                  <a:srgbClr val="3333CC"/>
                </a:solidFill>
                <a:latin typeface="Times New Roman" pitchFamily="18" charset="0"/>
              </a:rPr>
              <a:t>	;bitport</a:t>
            </a:r>
            <a:r>
              <a:rPr kumimoji="1" lang="zh-CN" altLang="en-US" sz="3200" b="1">
                <a:solidFill>
                  <a:srgbClr val="3333CC"/>
                </a:solidFill>
                <a:latin typeface="Times New Roman" pitchFamily="18" charset="0"/>
              </a:rPr>
              <a:t>为位控制端口</a:t>
            </a:r>
          </a:p>
          <a:p>
            <a:pPr marL="342900" indent="-342900" algn="just" defTabSz="895350" fontAlgn="base">
              <a:spcBef>
                <a:spcPct val="20000"/>
              </a:spcBef>
              <a:spcAft>
                <a:spcPct val="0"/>
              </a:spcAft>
              <a:buClr>
                <a:srgbClr val="3333CC"/>
              </a:buClr>
              <a:buSzPct val="60000"/>
              <a:buFont typeface="Wingdings" pitchFamily="2" charset="2"/>
              <a:buNone/>
              <a:tabLst>
                <a:tab pos="3524250" algn="l"/>
              </a:tabLst>
              <a:defRPr/>
            </a:pPr>
            <a:r>
              <a:rPr kumimoji="1" lang="zh-CN" altLang="en-US" sz="3200" b="1">
                <a:solidFill>
                  <a:srgbClr val="3333CC"/>
                </a:solidFill>
                <a:latin typeface="Times New Roman" pitchFamily="18" charset="0"/>
              </a:rPr>
              <a:t>	</a:t>
            </a:r>
            <a:r>
              <a:rPr kumimoji="1" lang="en-US" altLang="zh-CN" sz="3200" b="1">
                <a:solidFill>
                  <a:srgbClr val="A50021"/>
                </a:solidFill>
                <a:latin typeface="Times New Roman" pitchFamily="18" charset="0"/>
              </a:rPr>
              <a:t>out dx,al</a:t>
            </a: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送出位码</a:t>
            </a:r>
          </a:p>
          <a:p>
            <a:pPr marL="342900" indent="-342900" algn="just" defTabSz="895350" fontAlgn="base">
              <a:spcBef>
                <a:spcPct val="20000"/>
              </a:spcBef>
              <a:spcAft>
                <a:spcPct val="0"/>
              </a:spcAft>
              <a:buClr>
                <a:srgbClr val="3333CC"/>
              </a:buClr>
              <a:buSzPct val="60000"/>
              <a:buFont typeface="Wingdings" pitchFamily="2" charset="2"/>
              <a:buNone/>
              <a:tabLst>
                <a:tab pos="3524250" algn="l"/>
              </a:tabLst>
              <a:defRPr/>
            </a:pPr>
            <a:r>
              <a:rPr kumimoji="1" lang="zh-CN" altLang="en-US" sz="3200" b="1">
                <a:solidFill>
                  <a:srgbClr val="3333CC"/>
                </a:solidFill>
                <a:latin typeface="Times New Roman" pitchFamily="18" charset="0"/>
              </a:rPr>
              <a:t>	</a:t>
            </a:r>
            <a:r>
              <a:rPr kumimoji="1" lang="en-US" altLang="zh-CN" sz="3200" b="1">
                <a:solidFill>
                  <a:srgbClr val="006600"/>
                </a:solidFill>
                <a:latin typeface="Times New Roman" pitchFamily="18" charset="0"/>
              </a:rPr>
              <a:t>call delay</a:t>
            </a: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实现数码管延时显示</a:t>
            </a:r>
          </a:p>
        </p:txBody>
      </p:sp>
      <p:sp>
        <p:nvSpPr>
          <p:cNvPr id="108548" name="Rectangle 4"/>
          <p:cNvSpPr>
            <a:spLocks noChangeArrowheads="1"/>
          </p:cNvSpPr>
          <p:nvPr/>
        </p:nvSpPr>
        <p:spPr bwMode="auto">
          <a:xfrm>
            <a:off x="0" y="6254750"/>
            <a:ext cx="2235200" cy="622300"/>
          </a:xfrm>
          <a:prstGeom prst="rect">
            <a:avLst/>
          </a:prstGeom>
          <a:gradFill rotWithShape="0">
            <a:gsLst>
              <a:gs pos="0">
                <a:srgbClr val="A6ADC0"/>
              </a:gs>
              <a:gs pos="100000">
                <a:srgbClr val="4D5059"/>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例</a:t>
            </a:r>
            <a:r>
              <a:rPr lang="en-US" altLang="zh-CN" sz="3600" b="0" smtClean="0">
                <a:solidFill>
                  <a:srgbClr val="0000FF"/>
                </a:solidFill>
                <a:ea typeface="隶书" panose="02010509060101010101" pitchFamily="49" charset="-122"/>
              </a:rPr>
              <a:t>11.5</a:t>
            </a:r>
          </a:p>
        </p:txBody>
      </p:sp>
      <p:pic>
        <p:nvPicPr>
          <p:cNvPr id="108549" name="Picture 5"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50" name="Picture 6"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51" name="Picture 7" descr="7"/>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flipV="1">
            <a:off x="0" y="0"/>
            <a:ext cx="652463"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766045"/>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68291"/>
                                        </p:tgtEl>
                                        <p:attrNameLst>
                                          <p:attrName>style.visibility</p:attrName>
                                        </p:attrNameLst>
                                      </p:cBhvr>
                                      <p:to>
                                        <p:strVal val="visible"/>
                                      </p:to>
                                    </p:set>
                                    <p:animEffect transition="in" filter="blinds(horizontal)">
                                      <p:cBhvr>
                                        <p:cTn id="7" dur="500"/>
                                        <p:tgtEl>
                                          <p:spTgt spid="268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291" grpId="0" animBg="1" autoUpdateAnimBg="0"/>
    </p:bldLst>
  </p:timing>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9570" name="Rectangle 2"/>
          <p:cNvSpPr>
            <a:spLocks noChangeArrowheads="1"/>
          </p:cNvSpPr>
          <p:nvPr/>
        </p:nvSpPr>
        <p:spPr bwMode="auto">
          <a:xfrm>
            <a:off x="5108575" y="3175"/>
            <a:ext cx="4038600" cy="549275"/>
          </a:xfrm>
          <a:prstGeom prst="rect">
            <a:avLst/>
          </a:prstGeom>
          <a:gradFill rotWithShape="0">
            <a:gsLst>
              <a:gs pos="0">
                <a:srgbClr val="A6ADC0"/>
              </a:gs>
              <a:gs pos="100000">
                <a:srgbClr val="4D5059"/>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显示下位数码</a:t>
            </a:r>
          </a:p>
        </p:txBody>
      </p:sp>
      <p:sp>
        <p:nvSpPr>
          <p:cNvPr id="269315" name="Rectangle 3"/>
          <p:cNvSpPr>
            <a:spLocks noChangeArrowheads="1"/>
          </p:cNvSpPr>
          <p:nvPr/>
        </p:nvSpPr>
        <p:spPr bwMode="auto">
          <a:xfrm>
            <a:off x="484188" y="550863"/>
            <a:ext cx="8178800" cy="5688012"/>
          </a:xfrm>
          <a:prstGeom prst="rect">
            <a:avLst/>
          </a:prstGeo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ffectLst/>
        </p:spPr>
        <p:txBody>
          <a:bodyPr/>
          <a:lstStyle/>
          <a:p>
            <a:pPr marL="342900" indent="-342900" algn="just" defTabSz="895350" fontAlgn="base">
              <a:spcBef>
                <a:spcPct val="20000"/>
              </a:spcBef>
              <a:spcAft>
                <a:spcPct val="0"/>
              </a:spcAft>
              <a:buClr>
                <a:srgbClr val="3333CC"/>
              </a:buClr>
              <a:buSzPct val="60000"/>
              <a:buFont typeface="Wingdings" pitchFamily="2" charset="2"/>
              <a:buNone/>
              <a:tabLst>
                <a:tab pos="1809750" algn="l"/>
                <a:tab pos="4191000" algn="l"/>
              </a:tabLst>
              <a:defRPr/>
            </a:pPr>
            <a:r>
              <a:rPr kumimoji="1" lang="en-US" altLang="zh-CN" sz="3200" b="1">
                <a:solidFill>
                  <a:srgbClr val="3333CC"/>
                </a:solidFill>
                <a:latin typeface="Times New Roman" pitchFamily="18" charset="0"/>
              </a:rPr>
              <a:t>		</a:t>
            </a:r>
            <a:r>
              <a:rPr kumimoji="1" lang="en-US" altLang="zh-CN" sz="3200" b="1">
                <a:solidFill>
                  <a:srgbClr val="0000FF"/>
                </a:solidFill>
                <a:latin typeface="Times New Roman" pitchFamily="18" charset="0"/>
              </a:rPr>
              <a:t>rol ah,1</a:t>
            </a: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指向下一个数码管</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4191000" algn="l"/>
              </a:tabLst>
              <a:defRPr/>
            </a:pPr>
            <a:r>
              <a:rPr kumimoji="1" lang="zh-CN" altLang="en-US" sz="3200" b="1">
                <a:solidFill>
                  <a:srgbClr val="3333CC"/>
                </a:solidFill>
                <a:latin typeface="Times New Roman" pitchFamily="18" charset="0"/>
              </a:rPr>
              <a:t>	 	</a:t>
            </a:r>
            <a:r>
              <a:rPr kumimoji="1" lang="en-US" altLang="zh-CN" sz="3200" b="1">
                <a:solidFill>
                  <a:srgbClr val="3333CC"/>
                </a:solidFill>
                <a:latin typeface="Times New Roman" pitchFamily="18" charset="0"/>
              </a:rPr>
              <a:t>cmp ah,</a:t>
            </a:r>
            <a:r>
              <a:rPr kumimoji="1" lang="en-US" altLang="zh-CN" sz="3200" b="1">
                <a:solidFill>
                  <a:srgbClr val="0000FF"/>
                </a:solidFill>
                <a:latin typeface="Times New Roman" pitchFamily="18" charset="0"/>
              </a:rPr>
              <a:t>0feh</a:t>
            </a: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最右边的数码管？</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4191000" algn="l"/>
              </a:tabLst>
              <a:defRPr/>
            </a:pPr>
            <a:r>
              <a:rPr kumimoji="1" lang="zh-CN" altLang="en-US" sz="3200" b="1">
                <a:solidFill>
                  <a:srgbClr val="3333CC"/>
                </a:solidFill>
                <a:latin typeface="Times New Roman" pitchFamily="18" charset="0"/>
              </a:rPr>
              <a:t>		</a:t>
            </a:r>
            <a:r>
              <a:rPr kumimoji="1" lang="en-US" altLang="zh-CN" sz="3200" b="1">
                <a:solidFill>
                  <a:srgbClr val="3333CC"/>
                </a:solidFill>
                <a:latin typeface="Times New Roman" pitchFamily="18" charset="0"/>
              </a:rPr>
              <a:t>jnz LED1	;</a:t>
            </a:r>
            <a:r>
              <a:rPr kumimoji="1" lang="zh-CN" altLang="en-US" sz="3200" b="1">
                <a:solidFill>
                  <a:srgbClr val="3333CC"/>
                </a:solidFill>
                <a:latin typeface="Times New Roman" pitchFamily="18" charset="0"/>
              </a:rPr>
              <a:t>显示下一个数字</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4191000" algn="l"/>
              </a:tabLst>
              <a:defRPr/>
            </a:pPr>
            <a:r>
              <a:rPr kumimoji="1" lang="zh-CN" altLang="en-US" sz="3200" b="1">
                <a:solidFill>
                  <a:srgbClr val="3333CC"/>
                </a:solidFill>
                <a:latin typeface="Times New Roman" pitchFamily="18" charset="0"/>
              </a:rPr>
              <a:t>		</a:t>
            </a:r>
            <a:r>
              <a:rPr kumimoji="1" lang="en-US" altLang="zh-CN" sz="3200" b="1">
                <a:solidFill>
                  <a:srgbClr val="3333CC"/>
                </a:solidFill>
                <a:latin typeface="Times New Roman" pitchFamily="18" charset="0"/>
              </a:rPr>
              <a:t>pop dx</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4191000" algn="l"/>
              </a:tabLst>
              <a:defRPr/>
            </a:pPr>
            <a:r>
              <a:rPr kumimoji="1" lang="en-US" altLang="zh-CN" sz="3200" b="1">
                <a:solidFill>
                  <a:srgbClr val="3333CC"/>
                </a:solidFill>
                <a:latin typeface="Times New Roman" pitchFamily="18" charset="0"/>
              </a:rPr>
              <a:t>		pop bx</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4191000" algn="l"/>
              </a:tabLst>
              <a:defRPr/>
            </a:pPr>
            <a:r>
              <a:rPr kumimoji="1" lang="en-US" altLang="zh-CN" sz="3200" b="1">
                <a:solidFill>
                  <a:srgbClr val="3333CC"/>
                </a:solidFill>
                <a:latin typeface="Times New Roman" pitchFamily="18" charset="0"/>
              </a:rPr>
              <a:t>		pop ax</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4191000" algn="l"/>
              </a:tabLst>
              <a:defRPr/>
            </a:pPr>
            <a:r>
              <a:rPr kumimoji="1" lang="en-US" altLang="zh-CN" sz="3200" b="1">
                <a:solidFill>
                  <a:srgbClr val="3333CC"/>
                </a:solidFill>
                <a:latin typeface="Times New Roman" pitchFamily="18" charset="0"/>
              </a:rPr>
              <a:t>		ret	;8</a:t>
            </a:r>
            <a:r>
              <a:rPr kumimoji="1" lang="zh-CN" altLang="en-US" sz="3200" b="1">
                <a:solidFill>
                  <a:srgbClr val="3333CC"/>
                </a:solidFill>
                <a:latin typeface="Times New Roman" pitchFamily="18" charset="0"/>
              </a:rPr>
              <a:t>位数码管都显示</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4191000" algn="l"/>
              </a:tabLst>
              <a:defRPr/>
            </a:pPr>
            <a:r>
              <a:rPr kumimoji="1" lang="en-US" altLang="zh-CN" sz="3200" b="1">
                <a:solidFill>
                  <a:srgbClr val="3333CC"/>
                </a:solidFill>
                <a:latin typeface="Times New Roman" pitchFamily="18" charset="0"/>
              </a:rPr>
              <a:t>LEDtb	db 0c0h,0f9h, ……</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4191000" algn="l"/>
              </a:tabLst>
              <a:defRPr/>
            </a:pPr>
            <a:r>
              <a:rPr kumimoji="1" lang="en-US" altLang="zh-CN" sz="3200" b="1">
                <a:solidFill>
                  <a:srgbClr val="3333CC"/>
                </a:solidFill>
                <a:latin typeface="Times New Roman" pitchFamily="18" charset="0"/>
              </a:rPr>
              <a:t>LEDdisp	endp</a:t>
            </a:r>
          </a:p>
        </p:txBody>
      </p:sp>
      <p:sp>
        <p:nvSpPr>
          <p:cNvPr id="109572" name="Rectangle 4"/>
          <p:cNvSpPr>
            <a:spLocks noChangeArrowheads="1"/>
          </p:cNvSpPr>
          <p:nvPr/>
        </p:nvSpPr>
        <p:spPr bwMode="auto">
          <a:xfrm>
            <a:off x="0" y="6254750"/>
            <a:ext cx="2235200" cy="622300"/>
          </a:xfrm>
          <a:prstGeom prst="rect">
            <a:avLst/>
          </a:prstGeom>
          <a:gradFill rotWithShape="0">
            <a:gsLst>
              <a:gs pos="0">
                <a:srgbClr val="A6ADC0"/>
              </a:gs>
              <a:gs pos="100000">
                <a:srgbClr val="4D5059"/>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例</a:t>
            </a:r>
            <a:r>
              <a:rPr lang="en-US" altLang="zh-CN" sz="3600" b="0" smtClean="0">
                <a:solidFill>
                  <a:srgbClr val="0000FF"/>
                </a:solidFill>
                <a:ea typeface="隶书" panose="02010509060101010101" pitchFamily="49" charset="-122"/>
              </a:rPr>
              <a:t>11.5</a:t>
            </a:r>
          </a:p>
        </p:txBody>
      </p:sp>
      <p:pic>
        <p:nvPicPr>
          <p:cNvPr id="109573" name="Picture 5"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4" name="Picture 6"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5" name="Picture 7" descr="7"/>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flipV="1">
            <a:off x="0" y="0"/>
            <a:ext cx="652463"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9373026"/>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69315"/>
                                        </p:tgtEl>
                                        <p:attrNameLst>
                                          <p:attrName>style.visibility</p:attrName>
                                        </p:attrNameLst>
                                      </p:cBhvr>
                                      <p:to>
                                        <p:strVal val="visible"/>
                                      </p:to>
                                    </p:set>
                                    <p:animEffect transition="in" filter="blinds(horizontal)">
                                      <p:cBhvr>
                                        <p:cTn id="7" dur="500"/>
                                        <p:tgtEl>
                                          <p:spTgt spid="269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315" grpId="0" animBg="1" autoUpdateAnimBg="0"/>
    </p:bldLst>
  </p:timing>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0594" name="Rectangle 2"/>
          <p:cNvSpPr>
            <a:spLocks noChangeArrowheads="1"/>
          </p:cNvSpPr>
          <p:nvPr/>
        </p:nvSpPr>
        <p:spPr bwMode="auto">
          <a:xfrm>
            <a:off x="5108575" y="3175"/>
            <a:ext cx="4038600" cy="549275"/>
          </a:xfrm>
          <a:prstGeom prst="rect">
            <a:avLst/>
          </a:prstGeom>
          <a:gradFill rotWithShape="0">
            <a:gsLst>
              <a:gs pos="0">
                <a:srgbClr val="A6ADC0"/>
              </a:gs>
              <a:gs pos="100000">
                <a:srgbClr val="4D5059"/>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软件延时</a:t>
            </a:r>
          </a:p>
        </p:txBody>
      </p:sp>
      <p:sp>
        <p:nvSpPr>
          <p:cNvPr id="270339" name="Rectangle 3"/>
          <p:cNvSpPr>
            <a:spLocks noChangeArrowheads="1"/>
          </p:cNvSpPr>
          <p:nvPr/>
        </p:nvSpPr>
        <p:spPr bwMode="auto">
          <a:xfrm>
            <a:off x="484188" y="550863"/>
            <a:ext cx="8178800" cy="5688012"/>
          </a:xfrm>
          <a:prstGeom prst="rect">
            <a:avLst/>
          </a:prstGeo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ffectLst/>
        </p:spPr>
        <p:txBody>
          <a:bodyPr/>
          <a:lstStyle/>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a:solidFill>
                  <a:srgbClr val="3333CC"/>
                </a:solidFill>
                <a:latin typeface="Times New Roman" pitchFamily="18" charset="0"/>
              </a:rPr>
              <a:t>timer	= 10	;</a:t>
            </a:r>
            <a:r>
              <a:rPr kumimoji="1" lang="zh-CN" altLang="en-US" sz="3200" b="1">
                <a:solidFill>
                  <a:srgbClr val="3333CC"/>
                </a:solidFill>
                <a:latin typeface="Times New Roman" pitchFamily="18" charset="0"/>
              </a:rPr>
              <a:t>延时常量</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a:solidFill>
                  <a:srgbClr val="3333CC"/>
                </a:solidFill>
                <a:latin typeface="Times New Roman" pitchFamily="18" charset="0"/>
              </a:rPr>
              <a:t>delay	proc	</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a:solidFill>
                  <a:srgbClr val="3333CC"/>
                </a:solidFill>
                <a:latin typeface="Times New Roman" pitchFamily="18" charset="0"/>
              </a:rPr>
              <a:t>		push bx</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a:solidFill>
                  <a:srgbClr val="3333CC"/>
                </a:solidFill>
                <a:latin typeface="Times New Roman" pitchFamily="18" charset="0"/>
              </a:rPr>
              <a:t>		push cx</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a:solidFill>
                  <a:srgbClr val="3333CC"/>
                </a:solidFill>
                <a:latin typeface="Times New Roman" pitchFamily="18" charset="0"/>
              </a:rPr>
              <a:t>		mov bx,timer</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外循环：</a:t>
            </a:r>
            <a:r>
              <a:rPr kumimoji="1" lang="en-US" altLang="zh-CN" sz="3200" b="1">
                <a:solidFill>
                  <a:srgbClr val="3333CC"/>
                </a:solidFill>
                <a:latin typeface="Times New Roman" pitchFamily="18" charset="0"/>
              </a:rPr>
              <a:t>timer</a:t>
            </a:r>
            <a:r>
              <a:rPr kumimoji="1" lang="zh-CN" altLang="en-US" sz="3200" b="1">
                <a:solidFill>
                  <a:srgbClr val="3333CC"/>
                </a:solidFill>
                <a:latin typeface="Times New Roman" pitchFamily="18" charset="0"/>
              </a:rPr>
              <a:t>确定的次数</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a:solidFill>
                  <a:srgbClr val="3333CC"/>
                </a:solidFill>
                <a:latin typeface="Times New Roman" pitchFamily="18" charset="0"/>
              </a:rPr>
              <a:t>delay1:	xor cx,cx</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a:solidFill>
                  <a:srgbClr val="3333CC"/>
                </a:solidFill>
                <a:latin typeface="Times New Roman" pitchFamily="18" charset="0"/>
              </a:rPr>
              <a:t>delay2:	loop delay2</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内循环：</a:t>
            </a:r>
            <a:r>
              <a:rPr kumimoji="1" lang="en-US" altLang="zh-CN" sz="3200" b="1">
                <a:solidFill>
                  <a:srgbClr val="3333CC"/>
                </a:solidFill>
                <a:latin typeface="Times New Roman" pitchFamily="18" charset="0"/>
              </a:rPr>
              <a:t>2</a:t>
            </a:r>
            <a:r>
              <a:rPr kumimoji="1" lang="en-US" altLang="zh-CN" sz="3200" b="1" baseline="30000">
                <a:solidFill>
                  <a:srgbClr val="3333CC"/>
                </a:solidFill>
                <a:latin typeface="Times New Roman" pitchFamily="18" charset="0"/>
              </a:rPr>
              <a:t>16</a:t>
            </a:r>
            <a:r>
              <a:rPr kumimoji="1" lang="zh-CN" altLang="en-US" sz="3200" b="1">
                <a:solidFill>
                  <a:srgbClr val="3333CC"/>
                </a:solidFill>
                <a:latin typeface="Times New Roman" pitchFamily="18" charset="0"/>
              </a:rPr>
              <a:t>次循环</a:t>
            </a:r>
          </a:p>
        </p:txBody>
      </p:sp>
      <p:sp>
        <p:nvSpPr>
          <p:cNvPr id="110596" name="Rectangle 4"/>
          <p:cNvSpPr>
            <a:spLocks noChangeArrowheads="1"/>
          </p:cNvSpPr>
          <p:nvPr/>
        </p:nvSpPr>
        <p:spPr bwMode="auto">
          <a:xfrm>
            <a:off x="0" y="6254750"/>
            <a:ext cx="2235200" cy="622300"/>
          </a:xfrm>
          <a:prstGeom prst="rect">
            <a:avLst/>
          </a:prstGeom>
          <a:gradFill rotWithShape="0">
            <a:gsLst>
              <a:gs pos="0">
                <a:srgbClr val="A6ADC0"/>
              </a:gs>
              <a:gs pos="100000">
                <a:srgbClr val="4D5059"/>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例</a:t>
            </a:r>
            <a:r>
              <a:rPr lang="en-US" altLang="zh-CN" sz="3600" b="0" smtClean="0">
                <a:solidFill>
                  <a:srgbClr val="0000FF"/>
                </a:solidFill>
                <a:ea typeface="隶书" panose="02010509060101010101" pitchFamily="49" charset="-122"/>
              </a:rPr>
              <a:t>11.5</a:t>
            </a:r>
          </a:p>
        </p:txBody>
      </p:sp>
      <p:pic>
        <p:nvPicPr>
          <p:cNvPr id="110597" name="Picture 5"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8" name="Picture 6"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9" name="Picture 7" descr="7"/>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flipV="1">
            <a:off x="0" y="0"/>
            <a:ext cx="652463"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2249856"/>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70339"/>
                                        </p:tgtEl>
                                        <p:attrNameLst>
                                          <p:attrName>style.visibility</p:attrName>
                                        </p:attrNameLst>
                                      </p:cBhvr>
                                      <p:to>
                                        <p:strVal val="visible"/>
                                      </p:to>
                                    </p:set>
                                    <p:animEffect transition="in" filter="blinds(horizontal)">
                                      <p:cBhvr>
                                        <p:cTn id="7" dur="500"/>
                                        <p:tgtEl>
                                          <p:spTgt spid="270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39" grpId="0" animBg="1" autoUpdateAnimBg="0"/>
    </p:bldLst>
  </p:timing>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1618" name="Rectangle 2"/>
          <p:cNvSpPr>
            <a:spLocks noChangeArrowheads="1"/>
          </p:cNvSpPr>
          <p:nvPr/>
        </p:nvSpPr>
        <p:spPr bwMode="auto">
          <a:xfrm>
            <a:off x="5108575" y="3175"/>
            <a:ext cx="4038600" cy="549275"/>
          </a:xfrm>
          <a:prstGeom prst="rect">
            <a:avLst/>
          </a:prstGeom>
          <a:gradFill rotWithShape="0">
            <a:gsLst>
              <a:gs pos="0">
                <a:srgbClr val="A6ADC0"/>
              </a:gs>
              <a:gs pos="100000">
                <a:srgbClr val="4D5059"/>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软件延时</a:t>
            </a:r>
          </a:p>
        </p:txBody>
      </p:sp>
      <p:sp>
        <p:nvSpPr>
          <p:cNvPr id="271363" name="Rectangle 3"/>
          <p:cNvSpPr>
            <a:spLocks noChangeArrowheads="1"/>
          </p:cNvSpPr>
          <p:nvPr/>
        </p:nvSpPr>
        <p:spPr bwMode="auto">
          <a:xfrm>
            <a:off x="484188" y="550863"/>
            <a:ext cx="8178800" cy="5688012"/>
          </a:xfrm>
          <a:prstGeom prst="rect">
            <a:avLst/>
          </a:prstGeo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ffectLst/>
        </p:spPr>
        <p:txBody>
          <a:bodyPr/>
          <a:lstStyle/>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a:solidFill>
                  <a:srgbClr val="3333CC"/>
                </a:solidFill>
                <a:latin typeface="Times New Roman" pitchFamily="18" charset="0"/>
              </a:rPr>
              <a:t>		dec bx</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a:solidFill>
                  <a:srgbClr val="3333CC"/>
                </a:solidFill>
                <a:latin typeface="Times New Roman" pitchFamily="18" charset="0"/>
              </a:rPr>
              <a:t>		jnz delay1</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a:solidFill>
                  <a:srgbClr val="3333CC"/>
                </a:solidFill>
                <a:latin typeface="Times New Roman" pitchFamily="18" charset="0"/>
              </a:rPr>
              <a:t>	</a:t>
            </a:r>
            <a:r>
              <a:rPr kumimoji="1" lang="en-US" altLang="zh-CN" sz="3200" b="1">
                <a:solidFill>
                  <a:srgbClr val="0000FF"/>
                </a:solidFill>
                <a:latin typeface="Times New Roman" pitchFamily="18" charset="0"/>
              </a:rPr>
              <a:t>	pop cx</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a:solidFill>
                  <a:srgbClr val="0000FF"/>
                </a:solidFill>
                <a:latin typeface="Times New Roman" pitchFamily="18" charset="0"/>
              </a:rPr>
              <a:t>		pop bx</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a:solidFill>
                  <a:srgbClr val="0000FF"/>
                </a:solidFill>
                <a:latin typeface="Times New Roman" pitchFamily="18" charset="0"/>
              </a:rPr>
              <a:t>		ret</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a:solidFill>
                  <a:srgbClr val="3333CC"/>
                </a:solidFill>
                <a:latin typeface="Times New Roman" pitchFamily="18" charset="0"/>
              </a:rPr>
              <a:t>delay	endp</a:t>
            </a:r>
          </a:p>
        </p:txBody>
      </p:sp>
      <p:sp>
        <p:nvSpPr>
          <p:cNvPr id="111620" name="Rectangle 4"/>
          <p:cNvSpPr>
            <a:spLocks noChangeArrowheads="1"/>
          </p:cNvSpPr>
          <p:nvPr/>
        </p:nvSpPr>
        <p:spPr bwMode="auto">
          <a:xfrm>
            <a:off x="0" y="6254750"/>
            <a:ext cx="2235200" cy="622300"/>
          </a:xfrm>
          <a:prstGeom prst="rect">
            <a:avLst/>
          </a:prstGeom>
          <a:gradFill rotWithShape="0">
            <a:gsLst>
              <a:gs pos="0">
                <a:srgbClr val="A6ADC0"/>
              </a:gs>
              <a:gs pos="100000">
                <a:srgbClr val="4D5059"/>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例</a:t>
            </a:r>
            <a:r>
              <a:rPr lang="en-US" altLang="zh-CN" sz="3600" b="0" smtClean="0">
                <a:solidFill>
                  <a:srgbClr val="0000FF"/>
                </a:solidFill>
                <a:ea typeface="隶书" panose="02010509060101010101" pitchFamily="49" charset="-122"/>
              </a:rPr>
              <a:t>11.5</a:t>
            </a:r>
          </a:p>
        </p:txBody>
      </p:sp>
      <p:pic>
        <p:nvPicPr>
          <p:cNvPr id="111621" name="Picture 5" descr="55">
            <a:hlinkClick r:id="" action="ppaction://hlinkshowjump?jump=previous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2" name="Picture 6" descr="7"/>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flipV="1">
            <a:off x="0" y="0"/>
            <a:ext cx="652463"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367" name="Picture 7" descr="54">
            <a:hlinkClick r:id="" action="ppaction://hlinkshowjump?jump=nextslide"/>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1368" name="Rectangle 8" descr="032"/>
          <p:cNvSpPr>
            <a:spLocks noChangeArrowheads="1"/>
          </p:cNvSpPr>
          <p:nvPr/>
        </p:nvSpPr>
        <p:spPr bwMode="auto">
          <a:xfrm>
            <a:off x="1084263" y="4298950"/>
            <a:ext cx="6997700" cy="1546225"/>
          </a:xfrm>
          <a:prstGeom prst="rect">
            <a:avLst/>
          </a:prstGeom>
          <a:blipFill dpi="0" rotWithShape="0">
            <a:blip r:embed="rId5"/>
            <a:srcRect/>
            <a:stretch>
              <a:fillRect/>
            </a:stretch>
          </a:blipFill>
          <a:ln w="9525">
            <a:solidFill>
              <a:schemeClr val="tx1"/>
            </a:solidFill>
            <a:miter lim="800000"/>
            <a:headEnd/>
            <a:tailEnd/>
          </a:ln>
        </p:spPr>
        <p:txBody>
          <a:bodyPr wrap="none" anchor="ct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lnSpc>
                <a:spcPct val="110000"/>
              </a:lnSpc>
              <a:spcBef>
                <a:spcPct val="0"/>
              </a:spcBef>
              <a:spcAft>
                <a:spcPct val="0"/>
              </a:spcAft>
              <a:buClrTx/>
              <a:buSzTx/>
              <a:buFontTx/>
              <a:buNone/>
            </a:pPr>
            <a:r>
              <a:rPr lang="zh-CN" altLang="en-US" sz="3600" smtClean="0">
                <a:solidFill>
                  <a:srgbClr val="66FFFF"/>
                </a:solidFill>
                <a:latin typeface="宋体" panose="02010600030101010101" pitchFamily="2" charset="-122"/>
              </a:rPr>
              <a:t>通过控制重复频率和延时时间</a:t>
            </a:r>
          </a:p>
          <a:p>
            <a:pPr algn="ctr" fontAlgn="base">
              <a:lnSpc>
                <a:spcPct val="110000"/>
              </a:lnSpc>
              <a:spcBef>
                <a:spcPct val="0"/>
              </a:spcBef>
              <a:spcAft>
                <a:spcPct val="0"/>
              </a:spcAft>
              <a:buClrTx/>
              <a:buSzTx/>
              <a:buFontTx/>
              <a:buNone/>
            </a:pPr>
            <a:r>
              <a:rPr lang="zh-CN" altLang="en-US" sz="3600" smtClean="0">
                <a:solidFill>
                  <a:srgbClr val="66FFFF"/>
                </a:solidFill>
                <a:latin typeface="宋体" panose="02010600030101010101" pitchFamily="2" charset="-122"/>
              </a:rPr>
              <a:t>就可以得到各种显示效果</a:t>
            </a:r>
            <a:endParaRPr lang="zh-CN" altLang="en-US" sz="3600" smtClean="0">
              <a:solidFill>
                <a:srgbClr val="0000FF"/>
              </a:solidFill>
              <a:latin typeface="宋体" panose="02010600030101010101" pitchFamily="2" charset="-122"/>
            </a:endParaRPr>
          </a:p>
        </p:txBody>
      </p:sp>
    </p:spTree>
    <p:extLst>
      <p:ext uri="{BB962C8B-B14F-4D97-AF65-F5344CB8AC3E}">
        <p14:creationId xmlns:p14="http://schemas.microsoft.com/office/powerpoint/2010/main" val="4257654230"/>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71363"/>
                                        </p:tgtEl>
                                        <p:attrNameLst>
                                          <p:attrName>style.visibility</p:attrName>
                                        </p:attrNameLst>
                                      </p:cBhvr>
                                      <p:to>
                                        <p:strVal val="visible"/>
                                      </p:to>
                                    </p:set>
                                    <p:animEffect transition="in" filter="blinds(horizontal)">
                                      <p:cBhvr>
                                        <p:cTn id="7" dur="500"/>
                                        <p:tgtEl>
                                          <p:spTgt spid="27136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528" fill="hold" grpId="0" nodeType="clickEffect">
                                  <p:stCondLst>
                                    <p:cond delay="0"/>
                                  </p:stCondLst>
                                  <p:childTnLst>
                                    <p:set>
                                      <p:cBhvr>
                                        <p:cTn id="11" dur="1" fill="hold">
                                          <p:stCondLst>
                                            <p:cond delay="0"/>
                                          </p:stCondLst>
                                        </p:cTn>
                                        <p:tgtEl>
                                          <p:spTgt spid="271368"/>
                                        </p:tgtEl>
                                        <p:attrNameLst>
                                          <p:attrName>style.visibility</p:attrName>
                                        </p:attrNameLst>
                                      </p:cBhvr>
                                      <p:to>
                                        <p:strVal val="visible"/>
                                      </p:to>
                                    </p:set>
                                    <p:anim calcmode="lin" valueType="num">
                                      <p:cBhvr>
                                        <p:cTn id="12" dur="500" fill="hold"/>
                                        <p:tgtEl>
                                          <p:spTgt spid="271368"/>
                                        </p:tgtEl>
                                        <p:attrNameLst>
                                          <p:attrName>ppt_w</p:attrName>
                                        </p:attrNameLst>
                                      </p:cBhvr>
                                      <p:tavLst>
                                        <p:tav tm="0">
                                          <p:val>
                                            <p:fltVal val="0"/>
                                          </p:val>
                                        </p:tav>
                                        <p:tav tm="100000">
                                          <p:val>
                                            <p:strVal val="#ppt_w"/>
                                          </p:val>
                                        </p:tav>
                                      </p:tavLst>
                                    </p:anim>
                                    <p:anim calcmode="lin" valueType="num">
                                      <p:cBhvr>
                                        <p:cTn id="13" dur="500" fill="hold"/>
                                        <p:tgtEl>
                                          <p:spTgt spid="271368"/>
                                        </p:tgtEl>
                                        <p:attrNameLst>
                                          <p:attrName>ppt_h</p:attrName>
                                        </p:attrNameLst>
                                      </p:cBhvr>
                                      <p:tavLst>
                                        <p:tav tm="0">
                                          <p:val>
                                            <p:fltVal val="0"/>
                                          </p:val>
                                        </p:tav>
                                        <p:tav tm="100000">
                                          <p:val>
                                            <p:strVal val="#ppt_h"/>
                                          </p:val>
                                        </p:tav>
                                      </p:tavLst>
                                    </p:anim>
                                    <p:anim calcmode="lin" valueType="num">
                                      <p:cBhvr>
                                        <p:cTn id="14" dur="500" fill="hold"/>
                                        <p:tgtEl>
                                          <p:spTgt spid="271368"/>
                                        </p:tgtEl>
                                        <p:attrNameLst>
                                          <p:attrName>ppt_x</p:attrName>
                                        </p:attrNameLst>
                                      </p:cBhvr>
                                      <p:tavLst>
                                        <p:tav tm="0">
                                          <p:val>
                                            <p:fltVal val="0.5"/>
                                          </p:val>
                                        </p:tav>
                                        <p:tav tm="100000">
                                          <p:val>
                                            <p:strVal val="#ppt_x"/>
                                          </p:val>
                                        </p:tav>
                                      </p:tavLst>
                                    </p:anim>
                                    <p:anim calcmode="lin" valueType="num">
                                      <p:cBhvr>
                                        <p:cTn id="15" dur="500" fill="hold"/>
                                        <p:tgtEl>
                                          <p:spTgt spid="271368"/>
                                        </p:tgtEl>
                                        <p:attrNameLst>
                                          <p:attrName>ppt_y</p:attrName>
                                        </p:attrNameLst>
                                      </p:cBhvr>
                                      <p:tavLst>
                                        <p:tav tm="0">
                                          <p:val>
                                            <p:fltVal val="0.5"/>
                                          </p:val>
                                        </p:tav>
                                        <p:tav tm="100000">
                                          <p:val>
                                            <p:strVal val="#ppt_y"/>
                                          </p:val>
                                        </p:tav>
                                      </p:tavLst>
                                    </p:anim>
                                  </p:childTnLst>
                                </p:cTn>
                              </p:par>
                            </p:childTnLst>
                          </p:cTn>
                        </p:par>
                        <p:par>
                          <p:cTn id="16" fill="hold" nodeType="afterGroup">
                            <p:stCondLst>
                              <p:cond delay="500"/>
                            </p:stCondLst>
                            <p:childTnLst>
                              <p:par>
                                <p:cTn id="17" presetID="9" presetClass="entr" presetSubtype="0" fill="hold" nodeType="afterEffect">
                                  <p:stCondLst>
                                    <p:cond delay="1000"/>
                                  </p:stCondLst>
                                  <p:childTnLst>
                                    <p:set>
                                      <p:cBhvr>
                                        <p:cTn id="18" dur="1" fill="hold">
                                          <p:stCondLst>
                                            <p:cond delay="0"/>
                                          </p:stCondLst>
                                        </p:cTn>
                                        <p:tgtEl>
                                          <p:spTgt spid="271367"/>
                                        </p:tgtEl>
                                        <p:attrNameLst>
                                          <p:attrName>style.visibility</p:attrName>
                                        </p:attrNameLst>
                                      </p:cBhvr>
                                      <p:to>
                                        <p:strVal val="visible"/>
                                      </p:to>
                                    </p:set>
                                    <p:animEffect transition="in" filter="dissolve">
                                      <p:cBhvr>
                                        <p:cTn id="19" dur="500"/>
                                        <p:tgtEl>
                                          <p:spTgt spid="2713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363" grpId="0" animBg="1" autoUpdateAnimBg="0"/>
      <p:bldP spid="271368" grpId="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idx="4294967295"/>
          </p:nvPr>
        </p:nvSpPr>
        <p:spPr/>
        <p:txBody>
          <a:bodyPr/>
          <a:lstStyle/>
          <a:p>
            <a:r>
              <a:rPr lang="zh-CN" altLang="en-US" b="1" smtClean="0">
                <a:ea typeface="楷体_GB2312" pitchFamily="49" charset="-122"/>
              </a:rPr>
              <a:t>习题</a:t>
            </a:r>
          </a:p>
        </p:txBody>
      </p:sp>
      <p:sp>
        <p:nvSpPr>
          <p:cNvPr id="3" name="内容占位符 2"/>
          <p:cNvSpPr>
            <a:spLocks noGrp="1"/>
          </p:cNvSpPr>
          <p:nvPr>
            <p:ph idx="4294967295"/>
          </p:nvPr>
        </p:nvSpPr>
        <p:spPr/>
        <p:txBody>
          <a:bodyPr/>
          <a:lstStyle/>
          <a:p>
            <a:r>
              <a:rPr lang="en-US" altLang="zh-CN" b="1" smtClean="0">
                <a:latin typeface="楷体_GB2312" pitchFamily="49" charset="-122"/>
                <a:ea typeface="楷体_GB2312" pitchFamily="49" charset="-122"/>
              </a:rPr>
              <a:t>TSS</a:t>
            </a:r>
            <a:r>
              <a:rPr lang="zh-CN" altLang="en-US" b="1" smtClean="0">
                <a:latin typeface="楷体_GB2312" pitchFamily="49" charset="-122"/>
                <a:ea typeface="楷体_GB2312" pitchFamily="49" charset="-122"/>
              </a:rPr>
              <a:t>的最大值是多少？它能存放在线性地址空间的什么地方？</a:t>
            </a:r>
          </a:p>
          <a:p>
            <a:r>
              <a:rPr lang="en-US" altLang="zh-CN" b="1" smtClean="0">
                <a:latin typeface="楷体_GB2312" pitchFamily="49" charset="-122"/>
                <a:ea typeface="楷体_GB2312" pitchFamily="49" charset="-122"/>
              </a:rPr>
              <a:t>80286LIMIT</a:t>
            </a:r>
            <a:r>
              <a:rPr lang="zh-CN" altLang="en-US" b="1" smtClean="0">
                <a:latin typeface="楷体_GB2312" pitchFamily="49" charset="-122"/>
                <a:ea typeface="楷体_GB2312" pitchFamily="49" charset="-122"/>
              </a:rPr>
              <a:t>是</a:t>
            </a:r>
            <a:r>
              <a:rPr lang="en-US" altLang="zh-CN" b="1" smtClean="0">
                <a:latin typeface="楷体_GB2312" pitchFamily="49" charset="-122"/>
                <a:ea typeface="楷体_GB2312" pitchFamily="49" charset="-122"/>
              </a:rPr>
              <a:t>16</a:t>
            </a:r>
            <a:r>
              <a:rPr lang="zh-CN" altLang="en-US" b="1" smtClean="0">
                <a:latin typeface="楷体_GB2312" pitchFamily="49" charset="-122"/>
                <a:ea typeface="楷体_GB2312" pitchFamily="49" charset="-122"/>
              </a:rPr>
              <a:t>位</a:t>
            </a:r>
            <a:r>
              <a:rPr lang="en-US" altLang="zh-CN" b="1" smtClean="0">
                <a:latin typeface="楷体_GB2312" pitchFamily="49" charset="-122"/>
                <a:ea typeface="楷体_GB2312" pitchFamily="49" charset="-122"/>
              </a:rPr>
              <a:t>,TSS</a:t>
            </a:r>
            <a:r>
              <a:rPr lang="zh-CN" altLang="en-US" b="1" smtClean="0">
                <a:latin typeface="楷体_GB2312" pitchFamily="49" charset="-122"/>
                <a:ea typeface="楷体_GB2312" pitchFamily="49" charset="-122"/>
              </a:rPr>
              <a:t>可以有</a:t>
            </a:r>
            <a:r>
              <a:rPr lang="en-US" altLang="zh-CN" b="1" smtClean="0">
                <a:latin typeface="楷体_GB2312" pitchFamily="49" charset="-122"/>
                <a:ea typeface="楷体_GB2312" pitchFamily="49" charset="-122"/>
              </a:rPr>
              <a:t>64KB.</a:t>
            </a:r>
          </a:p>
          <a:p>
            <a:r>
              <a:rPr lang="en-US" altLang="zh-CN" b="1" smtClean="0">
                <a:latin typeface="楷体_GB2312" pitchFamily="49" charset="-122"/>
                <a:ea typeface="楷体_GB2312" pitchFamily="49" charset="-122"/>
              </a:rPr>
              <a:t>80386</a:t>
            </a:r>
            <a:r>
              <a:rPr lang="zh-CN" altLang="en-US" b="1" smtClean="0">
                <a:latin typeface="楷体_GB2312" pitchFamily="49" charset="-122"/>
                <a:ea typeface="楷体_GB2312" pitchFamily="49" charset="-122"/>
              </a:rPr>
              <a:t>以上</a:t>
            </a:r>
            <a:r>
              <a:rPr lang="en-US" altLang="zh-CN" b="1" smtClean="0">
                <a:latin typeface="楷体_GB2312" pitchFamily="49" charset="-122"/>
                <a:ea typeface="楷体_GB2312" pitchFamily="49" charset="-122"/>
              </a:rPr>
              <a:t>LIMIT</a:t>
            </a:r>
            <a:r>
              <a:rPr lang="zh-CN" altLang="en-US" b="1" smtClean="0">
                <a:latin typeface="楷体_GB2312" pitchFamily="49" charset="-122"/>
                <a:ea typeface="楷体_GB2312" pitchFamily="49" charset="-122"/>
              </a:rPr>
              <a:t>是</a:t>
            </a:r>
            <a:r>
              <a:rPr lang="en-US" altLang="zh-CN" b="1" smtClean="0">
                <a:latin typeface="楷体_GB2312" pitchFamily="49" charset="-122"/>
                <a:ea typeface="楷体_GB2312" pitchFamily="49" charset="-122"/>
              </a:rPr>
              <a:t>20</a:t>
            </a:r>
            <a:r>
              <a:rPr lang="zh-CN" altLang="en-US" b="1" smtClean="0">
                <a:latin typeface="楷体_GB2312" pitchFamily="49" charset="-122"/>
                <a:ea typeface="楷体_GB2312" pitchFamily="49" charset="-122"/>
              </a:rPr>
              <a:t>位，</a:t>
            </a:r>
            <a:r>
              <a:rPr lang="en-US" altLang="zh-CN" b="1" smtClean="0">
                <a:latin typeface="楷体_GB2312" pitchFamily="49" charset="-122"/>
                <a:ea typeface="楷体_GB2312" pitchFamily="49" charset="-122"/>
              </a:rPr>
              <a:t>TSS</a:t>
            </a:r>
            <a:r>
              <a:rPr lang="zh-CN" altLang="en-US" b="1" smtClean="0">
                <a:latin typeface="楷体_GB2312" pitchFamily="49" charset="-122"/>
                <a:ea typeface="楷体_GB2312" pitchFamily="49" charset="-122"/>
              </a:rPr>
              <a:t>可以有</a:t>
            </a:r>
            <a:r>
              <a:rPr lang="en-US" altLang="zh-CN" b="1" smtClean="0">
                <a:latin typeface="楷体_GB2312" pitchFamily="49" charset="-122"/>
                <a:ea typeface="楷体_GB2312" pitchFamily="49" charset="-122"/>
              </a:rPr>
              <a:t>4GB</a:t>
            </a:r>
            <a:r>
              <a:rPr lang="zh-CN" altLang="en-US" b="1" smtClean="0">
                <a:latin typeface="楷体_GB2312" pitchFamily="49" charset="-122"/>
                <a:ea typeface="楷体_GB2312" pitchFamily="49" charset="-122"/>
              </a:rPr>
              <a:t>。</a:t>
            </a:r>
          </a:p>
          <a:p>
            <a:r>
              <a:rPr lang="zh-CN" altLang="en-US" b="1" smtClean="0">
                <a:latin typeface="楷体_GB2312" pitchFamily="49" charset="-122"/>
                <a:ea typeface="楷体_GB2312" pitchFamily="49" charset="-122"/>
              </a:rPr>
              <a:t>基址为</a:t>
            </a:r>
            <a:r>
              <a:rPr lang="en-US" altLang="zh-CN" b="1" smtClean="0">
                <a:latin typeface="楷体_GB2312" pitchFamily="49" charset="-122"/>
                <a:ea typeface="楷体_GB2312" pitchFamily="49" charset="-122"/>
              </a:rPr>
              <a:t>32</a:t>
            </a:r>
            <a:r>
              <a:rPr lang="zh-CN" altLang="en-US" b="1" smtClean="0">
                <a:latin typeface="楷体_GB2312" pitchFamily="49" charset="-122"/>
                <a:ea typeface="楷体_GB2312" pitchFamily="49" charset="-122"/>
              </a:rPr>
              <a:t>位，故</a:t>
            </a:r>
            <a:r>
              <a:rPr lang="en-US" altLang="zh-CN" b="1" smtClean="0">
                <a:latin typeface="楷体_GB2312" pitchFamily="49" charset="-122"/>
                <a:ea typeface="楷体_GB2312" pitchFamily="49" charset="-122"/>
              </a:rPr>
              <a:t>TSS</a:t>
            </a:r>
            <a:r>
              <a:rPr lang="zh-CN" altLang="en-US" b="1" smtClean="0">
                <a:latin typeface="楷体_GB2312" pitchFamily="49" charset="-122"/>
                <a:ea typeface="楷体_GB2312" pitchFamily="49" charset="-122"/>
              </a:rPr>
              <a:t>可以存放在</a:t>
            </a:r>
            <a:r>
              <a:rPr lang="en-US" altLang="zh-CN" b="1" smtClean="0">
                <a:latin typeface="楷体_GB2312" pitchFamily="49" charset="-122"/>
                <a:ea typeface="楷体_GB2312" pitchFamily="49" charset="-122"/>
              </a:rPr>
              <a:t>4GB</a:t>
            </a:r>
            <a:r>
              <a:rPr lang="zh-CN" altLang="en-US" b="1" smtClean="0">
                <a:latin typeface="楷体_GB2312" pitchFamily="49" charset="-122"/>
                <a:ea typeface="楷体_GB2312" pitchFamily="49" charset="-122"/>
              </a:rPr>
              <a:t>地址空间的任意位置。</a:t>
            </a:r>
          </a:p>
        </p:txBody>
      </p:sp>
    </p:spTree>
    <p:extLst>
      <p:ext uri="{BB962C8B-B14F-4D97-AF65-F5344CB8AC3E}">
        <p14:creationId xmlns:p14="http://schemas.microsoft.com/office/powerpoint/2010/main" val="12440563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1026"/>
          <p:cNvSpPr>
            <a:spLocks noChangeArrowheads="1"/>
          </p:cNvSpPr>
          <p:nvPr/>
        </p:nvSpPr>
        <p:spPr bwMode="auto">
          <a:xfrm>
            <a:off x="395288" y="3429003"/>
            <a:ext cx="8178800" cy="933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lnSpc>
                <a:spcPct val="125000"/>
              </a:lnSpc>
              <a:buClr>
                <a:schemeClr val="bg2"/>
              </a:buClr>
              <a:buFontTx/>
              <a:buChar char="•"/>
            </a:pPr>
            <a:endParaRPr lang="en-GB" altLang="zh-CN" sz="2800" b="1"/>
          </a:p>
        </p:txBody>
      </p:sp>
      <p:graphicFrame>
        <p:nvGraphicFramePr>
          <p:cNvPr id="43011" name="Object 1024"/>
          <p:cNvGraphicFramePr>
            <a:graphicFrameLocks noChangeAspect="1"/>
          </p:cNvGraphicFramePr>
          <p:nvPr/>
        </p:nvGraphicFramePr>
        <p:xfrm>
          <a:off x="476252" y="692151"/>
          <a:ext cx="8288339" cy="3048000"/>
        </p:xfrm>
        <a:graphic>
          <a:graphicData uri="http://schemas.openxmlformats.org/presentationml/2006/ole">
            <mc:AlternateContent xmlns:mc="http://schemas.openxmlformats.org/markup-compatibility/2006">
              <mc:Choice xmlns:v="urn:schemas-microsoft-com:vml" Requires="v">
                <p:oleObj spid="_x0000_s11279" name="文档" r:id="rId3" imgW="3218634" imgH="1091437" progId="Word.Document.8">
                  <p:embed/>
                </p:oleObj>
              </mc:Choice>
              <mc:Fallback>
                <p:oleObj name="文档" r:id="rId3" imgW="3218634" imgH="1091437"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252" y="692151"/>
                        <a:ext cx="8288339"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43012" name="Rectangle 5"/>
          <p:cNvSpPr>
            <a:spLocks noChangeArrowheads="1"/>
          </p:cNvSpPr>
          <p:nvPr/>
        </p:nvSpPr>
        <p:spPr bwMode="auto">
          <a:xfrm>
            <a:off x="323855" y="3573465"/>
            <a:ext cx="8569325"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GB" sz="2800" b="1"/>
              <a:t>例如:</a:t>
            </a:r>
            <a:r>
              <a:rPr lang="zh-CN" altLang="en-US" sz="2800" b="1">
                <a:latin typeface="楷体_GB2312" pitchFamily="49" charset="-122"/>
                <a:ea typeface="楷体_GB2312" pitchFamily="49" charset="-122"/>
              </a:rPr>
              <a:t>在异步串行通信中，其一帧数据格式为</a:t>
            </a:r>
            <a:r>
              <a:rPr lang="en-US" altLang="zh-CN" sz="2800" b="1">
                <a:latin typeface="楷体_GB2312" pitchFamily="49" charset="-122"/>
                <a:ea typeface="楷体_GB2312" pitchFamily="49" charset="-122"/>
              </a:rPr>
              <a:t>1</a:t>
            </a:r>
            <a:r>
              <a:rPr lang="zh-CN" altLang="en-US" sz="2800" b="1">
                <a:latin typeface="楷体_GB2312" pitchFamily="49" charset="-122"/>
                <a:ea typeface="楷体_GB2312" pitchFamily="49" charset="-122"/>
              </a:rPr>
              <a:t>位起始位，</a:t>
            </a:r>
            <a:r>
              <a:rPr lang="en-US" altLang="zh-CN" sz="2800" b="1">
                <a:latin typeface="楷体_GB2312" pitchFamily="49" charset="-122"/>
                <a:ea typeface="楷体_GB2312" pitchFamily="49" charset="-122"/>
              </a:rPr>
              <a:t>7</a:t>
            </a:r>
            <a:r>
              <a:rPr lang="zh-CN" altLang="en-US" sz="2800" b="1">
                <a:latin typeface="楷体_GB2312" pitchFamily="49" charset="-122"/>
                <a:ea typeface="楷体_GB2312" pitchFamily="49" charset="-122"/>
              </a:rPr>
              <a:t>位数据，偶校验，</a:t>
            </a:r>
            <a:r>
              <a:rPr lang="en-US" altLang="zh-CN" sz="2800" b="1">
                <a:latin typeface="楷体_GB2312" pitchFamily="49" charset="-122"/>
                <a:ea typeface="楷体_GB2312" pitchFamily="49" charset="-122"/>
              </a:rPr>
              <a:t>2</a:t>
            </a:r>
            <a:r>
              <a:rPr lang="zh-CN" altLang="en-US" sz="2800" b="1">
                <a:latin typeface="楷体_GB2312" pitchFamily="49" charset="-122"/>
                <a:ea typeface="楷体_GB2312" pitchFamily="49" charset="-122"/>
              </a:rPr>
              <a:t>位停止位，则发送数据</a:t>
            </a:r>
            <a:r>
              <a:rPr lang="en-GB" altLang="zh-CN" sz="2800" b="1">
                <a:latin typeface="楷体_GB2312" pitchFamily="49" charset="-122"/>
                <a:ea typeface="楷体_GB2312" pitchFamily="49" charset="-122"/>
              </a:rPr>
              <a:t>ASCII </a:t>
            </a:r>
            <a:r>
              <a:rPr lang="en-GB" altLang="zh-CN" sz="2800" b="1">
                <a:ea typeface="楷体_GB2312" pitchFamily="49" charset="-122"/>
              </a:rPr>
              <a:t>‘</a:t>
            </a:r>
            <a:r>
              <a:rPr lang="en-GB" altLang="zh-CN" sz="2800" b="1">
                <a:latin typeface="楷体_GB2312" pitchFamily="49" charset="-122"/>
                <a:ea typeface="楷体_GB2312" pitchFamily="49" charset="-122"/>
              </a:rPr>
              <a:t>Q</a:t>
            </a:r>
            <a:r>
              <a:rPr lang="en-GB" altLang="zh-CN" sz="2800" b="1">
                <a:ea typeface="楷体_GB2312" pitchFamily="49" charset="-122"/>
              </a:rPr>
              <a:t>’</a:t>
            </a:r>
            <a:r>
              <a:rPr lang="en-GB" altLang="zh-CN" sz="2800" b="1">
                <a:latin typeface="楷体_GB2312" pitchFamily="49" charset="-122"/>
                <a:ea typeface="楷体_GB2312" pitchFamily="49" charset="-122"/>
              </a:rPr>
              <a:t> </a:t>
            </a:r>
            <a:r>
              <a:rPr lang="zh-CN" altLang="en-US" sz="2800" b="1">
                <a:latin typeface="楷体_GB2312" pitchFamily="49" charset="-122"/>
                <a:ea typeface="楷体_GB2312" pitchFamily="49" charset="-122"/>
              </a:rPr>
              <a:t>的帧数据为（起始位在左）。</a:t>
            </a:r>
          </a:p>
          <a:p>
            <a:pPr eaLnBrk="1" hangingPunct="1"/>
            <a:r>
              <a:rPr lang="en-GB" altLang="zh-CN" sz="2800" b="1">
                <a:latin typeface="楷体_GB2312" pitchFamily="49" charset="-122"/>
                <a:ea typeface="楷体_GB2312" pitchFamily="49" charset="-122"/>
              </a:rPr>
              <a:t>ASCII </a:t>
            </a:r>
            <a:r>
              <a:rPr lang="en-GB" altLang="zh-CN" sz="2800" b="1">
                <a:ea typeface="楷体_GB2312" pitchFamily="49" charset="-122"/>
              </a:rPr>
              <a:t>‘</a:t>
            </a:r>
            <a:r>
              <a:rPr lang="en-GB" altLang="zh-CN" sz="2800" b="1">
                <a:latin typeface="楷体_GB2312" pitchFamily="49" charset="-122"/>
                <a:ea typeface="楷体_GB2312" pitchFamily="49" charset="-122"/>
              </a:rPr>
              <a:t>Q</a:t>
            </a:r>
            <a:r>
              <a:rPr lang="en-GB" altLang="zh-CN" sz="2800" b="1">
                <a:ea typeface="楷体_GB2312" pitchFamily="49" charset="-122"/>
              </a:rPr>
              <a:t>’</a:t>
            </a:r>
            <a:r>
              <a:rPr lang="en-GB" altLang="zh-CN" sz="2800">
                <a:latin typeface="楷体_GB2312" pitchFamily="49" charset="-122"/>
                <a:ea typeface="楷体_GB2312" pitchFamily="49" charset="-122"/>
              </a:rPr>
              <a:t> </a:t>
            </a:r>
            <a:r>
              <a:rPr lang="en-GB" altLang="zh-CN" sz="2800" b="1">
                <a:latin typeface="楷体_GB2312" pitchFamily="49" charset="-122"/>
                <a:ea typeface="楷体_GB2312" pitchFamily="49" charset="-122"/>
              </a:rPr>
              <a:t>= 51h (1010001)</a:t>
            </a:r>
            <a:endParaRPr lang="zh-CN" altLang="en-US" sz="2800" b="1">
              <a:latin typeface="楷体_GB2312" pitchFamily="49" charset="-122"/>
              <a:ea typeface="楷体_GB2312" pitchFamily="49" charset="-122"/>
            </a:endParaRPr>
          </a:p>
        </p:txBody>
      </p:sp>
    </p:spTree>
    <p:extLst>
      <p:ext uri="{BB962C8B-B14F-4D97-AF65-F5344CB8AC3E}">
        <p14:creationId xmlns:p14="http://schemas.microsoft.com/office/powerpoint/2010/main" val="1153089223"/>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1026"/>
          <p:cNvSpPr txBox="1">
            <a:spLocks noChangeArrowheads="1"/>
          </p:cNvSpPr>
          <p:nvPr/>
        </p:nvSpPr>
        <p:spPr bwMode="auto">
          <a:xfrm>
            <a:off x="412751" y="1076325"/>
            <a:ext cx="63119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zh-CN" altLang="en-US" b="1"/>
              <a:t>1）采用相反极性的起始位和停止位/空闲位提供准确的时间基准 </a:t>
            </a:r>
          </a:p>
        </p:txBody>
      </p:sp>
      <p:sp>
        <p:nvSpPr>
          <p:cNvPr id="53251" name="Text Box 1027"/>
          <p:cNvSpPr txBox="1">
            <a:spLocks noChangeArrowheads="1"/>
          </p:cNvSpPr>
          <p:nvPr/>
        </p:nvSpPr>
        <p:spPr bwMode="auto">
          <a:xfrm>
            <a:off x="358775" y="2522539"/>
            <a:ext cx="6858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zh-CN" altLang="en-US" b="1"/>
              <a:t>2）接收器在每位的中心采样，以获得最大的收/发时钟频率偏差容限。 </a:t>
            </a:r>
          </a:p>
        </p:txBody>
      </p:sp>
      <p:sp>
        <p:nvSpPr>
          <p:cNvPr id="53252" name="Text Box 1028"/>
          <p:cNvSpPr txBox="1">
            <a:spLocks noChangeArrowheads="1"/>
          </p:cNvSpPr>
          <p:nvPr/>
        </p:nvSpPr>
        <p:spPr bwMode="auto">
          <a:xfrm>
            <a:off x="387351" y="3898901"/>
            <a:ext cx="6858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zh-CN" altLang="en-US" b="1"/>
              <a:t>3）接收器采用比传送波特率更高频率的时钟来控制采样时间，以提高采样的分辨能力和抗干扰能力。 </a:t>
            </a:r>
          </a:p>
        </p:txBody>
      </p:sp>
      <p:sp>
        <p:nvSpPr>
          <p:cNvPr id="53253" name="Rectangle 1029"/>
          <p:cNvSpPr>
            <a:spLocks noChangeArrowheads="1"/>
          </p:cNvSpPr>
          <p:nvPr/>
        </p:nvSpPr>
        <p:spPr bwMode="auto">
          <a:xfrm>
            <a:off x="457205" y="457204"/>
            <a:ext cx="636424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zh-CN" altLang="en-US" b="1"/>
              <a:t>为了确保异步串行通信传输正确：</a:t>
            </a:r>
          </a:p>
        </p:txBody>
      </p:sp>
    </p:spTree>
    <p:extLst>
      <p:ext uri="{BB962C8B-B14F-4D97-AF65-F5344CB8AC3E}">
        <p14:creationId xmlns:p14="http://schemas.microsoft.com/office/powerpoint/2010/main" val="3660084366"/>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2050"/>
          <p:cNvSpPr txBox="1">
            <a:spLocks noChangeArrowheads="1"/>
          </p:cNvSpPr>
          <p:nvPr/>
        </p:nvSpPr>
        <p:spPr bwMode="auto">
          <a:xfrm>
            <a:off x="344488" y="230189"/>
            <a:ext cx="8266112"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zh-CN" altLang="en-US" b="1"/>
              <a:t>例题：</a:t>
            </a:r>
          </a:p>
          <a:p>
            <a:pPr>
              <a:spcBef>
                <a:spcPct val="0"/>
              </a:spcBef>
              <a:buFontTx/>
              <a:buNone/>
            </a:pPr>
            <a:r>
              <a:rPr kumimoji="1" lang="zh-CN" altLang="en-US" b="1"/>
              <a:t>异步传输7位</a:t>
            </a:r>
            <a:r>
              <a:rPr kumimoji="1" lang="en-US" altLang="zh-CN" b="1"/>
              <a:t>ASCII</a:t>
            </a:r>
            <a:r>
              <a:rPr kumimoji="1" lang="zh-CN" altLang="en-US" b="1"/>
              <a:t>码，如果需要数据传输速率为240字符/秒，使用1位奇偶校验位和1位停止位，则：</a:t>
            </a:r>
          </a:p>
          <a:p>
            <a:pPr>
              <a:spcBef>
                <a:spcPct val="0"/>
              </a:spcBef>
              <a:buFontTx/>
              <a:buNone/>
            </a:pPr>
            <a:r>
              <a:rPr kumimoji="1" lang="zh-CN" altLang="en-US" b="1">
                <a:solidFill>
                  <a:schemeClr val="hlink"/>
                </a:solidFill>
              </a:rPr>
              <a:t>1）波特率应该是多少？</a:t>
            </a:r>
          </a:p>
          <a:p>
            <a:pPr>
              <a:spcBef>
                <a:spcPct val="0"/>
              </a:spcBef>
              <a:buFontTx/>
              <a:buNone/>
            </a:pPr>
            <a:r>
              <a:rPr kumimoji="1" lang="zh-CN" altLang="en-US" b="1">
                <a:solidFill>
                  <a:schemeClr val="hlink"/>
                </a:solidFill>
              </a:rPr>
              <a:t>2）有效数据位传输位是多少？</a:t>
            </a:r>
          </a:p>
          <a:p>
            <a:pPr>
              <a:spcBef>
                <a:spcPct val="0"/>
              </a:spcBef>
              <a:buFontTx/>
              <a:buNone/>
            </a:pPr>
            <a:r>
              <a:rPr kumimoji="1" lang="zh-CN" altLang="en-US" b="1">
                <a:solidFill>
                  <a:schemeClr val="hlink"/>
                </a:solidFill>
              </a:rPr>
              <a:t>3）传输效率是多少？</a:t>
            </a:r>
          </a:p>
        </p:txBody>
      </p:sp>
      <p:sp>
        <p:nvSpPr>
          <p:cNvPr id="203779" name="Text Box 2051"/>
          <p:cNvSpPr txBox="1">
            <a:spLocks noChangeArrowheads="1"/>
          </p:cNvSpPr>
          <p:nvPr/>
        </p:nvSpPr>
        <p:spPr bwMode="auto">
          <a:xfrm>
            <a:off x="323851" y="3789363"/>
            <a:ext cx="86741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zh-CN" altLang="en-US" sz="2800" b="1"/>
              <a:t>答：</a:t>
            </a:r>
          </a:p>
          <a:p>
            <a:pPr>
              <a:spcBef>
                <a:spcPct val="0"/>
              </a:spcBef>
              <a:buFontTx/>
              <a:buNone/>
            </a:pPr>
            <a:r>
              <a:rPr kumimoji="1" lang="zh-CN" altLang="en-US" sz="2800" b="1">
                <a:solidFill>
                  <a:srgbClr val="CC0066"/>
                </a:solidFill>
              </a:rPr>
              <a:t>1）波特率是</a:t>
            </a:r>
          </a:p>
          <a:p>
            <a:pPr>
              <a:spcBef>
                <a:spcPct val="0"/>
              </a:spcBef>
              <a:buFontTx/>
              <a:buNone/>
            </a:pPr>
            <a:r>
              <a:rPr kumimoji="1" lang="zh-CN" altLang="en-US" sz="2400" b="1">
                <a:solidFill>
                  <a:srgbClr val="CC0066"/>
                </a:solidFill>
              </a:rPr>
              <a:t>   </a:t>
            </a:r>
            <a:r>
              <a:rPr kumimoji="1" lang="zh-CN" altLang="en-US" sz="2800" b="1">
                <a:solidFill>
                  <a:schemeClr val="hlink"/>
                </a:solidFill>
              </a:rPr>
              <a:t>(7</a:t>
            </a:r>
            <a:r>
              <a:rPr kumimoji="1" lang="zh-CN" altLang="en-US" sz="2800" b="1">
                <a:solidFill>
                  <a:srgbClr val="000099"/>
                </a:solidFill>
              </a:rPr>
              <a:t>位数据位</a:t>
            </a:r>
            <a:r>
              <a:rPr kumimoji="1" lang="zh-CN" altLang="en-US" sz="2800" b="1">
                <a:solidFill>
                  <a:schemeClr val="hlink"/>
                </a:solidFill>
              </a:rPr>
              <a:t>+1</a:t>
            </a:r>
            <a:r>
              <a:rPr kumimoji="1" lang="zh-CN" altLang="en-US" sz="2800" b="1">
                <a:solidFill>
                  <a:srgbClr val="000099"/>
                </a:solidFill>
              </a:rPr>
              <a:t>位起始位</a:t>
            </a:r>
            <a:r>
              <a:rPr kumimoji="1" lang="zh-CN" altLang="en-US" sz="2800" b="1">
                <a:solidFill>
                  <a:schemeClr val="hlink"/>
                </a:solidFill>
              </a:rPr>
              <a:t>+1</a:t>
            </a:r>
            <a:r>
              <a:rPr kumimoji="1" lang="zh-CN" altLang="en-US" sz="2800" b="1">
                <a:solidFill>
                  <a:srgbClr val="000099"/>
                </a:solidFill>
              </a:rPr>
              <a:t>位校验位</a:t>
            </a:r>
            <a:r>
              <a:rPr kumimoji="1" lang="zh-CN" altLang="en-US" sz="2800" b="1">
                <a:solidFill>
                  <a:schemeClr val="hlink"/>
                </a:solidFill>
              </a:rPr>
              <a:t>+1</a:t>
            </a:r>
            <a:r>
              <a:rPr kumimoji="1" lang="zh-CN" altLang="en-US" sz="2800" b="1">
                <a:solidFill>
                  <a:srgbClr val="000099"/>
                </a:solidFill>
              </a:rPr>
              <a:t>位停止位</a:t>
            </a:r>
            <a:r>
              <a:rPr kumimoji="1" lang="zh-CN" altLang="en-US" sz="2800" b="1">
                <a:solidFill>
                  <a:schemeClr val="hlink"/>
                </a:solidFill>
              </a:rPr>
              <a:t>)×240 =2400</a:t>
            </a:r>
            <a:r>
              <a:rPr kumimoji="1" lang="en-US" altLang="zh-CN" sz="2800" b="1">
                <a:solidFill>
                  <a:schemeClr val="hlink"/>
                </a:solidFill>
              </a:rPr>
              <a:t>b/s</a:t>
            </a:r>
          </a:p>
          <a:p>
            <a:pPr>
              <a:spcBef>
                <a:spcPct val="0"/>
              </a:spcBef>
              <a:buFontTx/>
              <a:buNone/>
            </a:pPr>
            <a:r>
              <a:rPr kumimoji="1" lang="en-US" altLang="zh-CN" sz="2800" b="1">
                <a:solidFill>
                  <a:srgbClr val="CC0066"/>
                </a:solidFill>
              </a:rPr>
              <a:t>2）</a:t>
            </a:r>
            <a:r>
              <a:rPr kumimoji="1" lang="zh-CN" altLang="en-US" sz="2800" b="1">
                <a:solidFill>
                  <a:srgbClr val="CC0066"/>
                </a:solidFill>
              </a:rPr>
              <a:t>有效数据位传输位是 ：</a:t>
            </a:r>
            <a:r>
              <a:rPr kumimoji="1" lang="zh-CN" altLang="en-US" sz="2800" b="1">
                <a:solidFill>
                  <a:schemeClr val="hlink"/>
                </a:solidFill>
              </a:rPr>
              <a:t>7×240=1680</a:t>
            </a:r>
            <a:r>
              <a:rPr kumimoji="1" lang="en-US" altLang="zh-CN" sz="2800" b="1">
                <a:solidFill>
                  <a:schemeClr val="hlink"/>
                </a:solidFill>
              </a:rPr>
              <a:t>b/s</a:t>
            </a:r>
          </a:p>
          <a:p>
            <a:pPr>
              <a:spcBef>
                <a:spcPct val="0"/>
              </a:spcBef>
              <a:buFontTx/>
              <a:buNone/>
            </a:pPr>
            <a:r>
              <a:rPr kumimoji="1" lang="en-US" altLang="zh-CN" sz="2800" b="1">
                <a:solidFill>
                  <a:srgbClr val="CC0066"/>
                </a:solidFill>
              </a:rPr>
              <a:t>3）</a:t>
            </a:r>
            <a:r>
              <a:rPr kumimoji="1" lang="zh-CN" altLang="en-US" sz="2800" b="1">
                <a:solidFill>
                  <a:srgbClr val="CC0066"/>
                </a:solidFill>
              </a:rPr>
              <a:t>传输效率是：</a:t>
            </a:r>
            <a:r>
              <a:rPr kumimoji="1" lang="zh-CN" altLang="en-US" sz="2800" b="1">
                <a:solidFill>
                  <a:schemeClr val="hlink"/>
                </a:solidFill>
              </a:rPr>
              <a:t>1680/2400=70%</a:t>
            </a:r>
          </a:p>
        </p:txBody>
      </p:sp>
    </p:spTree>
    <p:extLst>
      <p:ext uri="{BB962C8B-B14F-4D97-AF65-F5344CB8AC3E}">
        <p14:creationId xmlns:p14="http://schemas.microsoft.com/office/powerpoint/2010/main" val="10943353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37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79" grpId="0" autoUpdateAnimBg="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altLang="zh-CN" smtClean="0"/>
              <a:t>SDLC</a:t>
            </a:r>
            <a:r>
              <a:rPr lang="zh-CN" altLang="en-US" smtClean="0"/>
              <a:t>实例</a:t>
            </a:r>
          </a:p>
        </p:txBody>
      </p:sp>
      <p:sp>
        <p:nvSpPr>
          <p:cNvPr id="65539" name="Rectangle 3"/>
          <p:cNvSpPr>
            <a:spLocks noGrp="1" noChangeArrowheads="1"/>
          </p:cNvSpPr>
          <p:nvPr>
            <p:ph idx="1"/>
          </p:nvPr>
        </p:nvSpPr>
        <p:spPr>
          <a:xfrm>
            <a:off x="179388" y="1341439"/>
            <a:ext cx="8686800" cy="4495800"/>
          </a:xfrm>
        </p:spPr>
        <p:txBody>
          <a:bodyPr/>
          <a:lstStyle/>
          <a:p>
            <a:pPr eaLnBrk="1" hangingPunct="1">
              <a:buFontTx/>
              <a:buNone/>
            </a:pPr>
            <a:r>
              <a:rPr lang="zh-CN" altLang="en-US" b="1" u="sng" smtClean="0">
                <a:solidFill>
                  <a:schemeClr val="hlink"/>
                </a:solidFill>
                <a:latin typeface="宋体" panose="02010600030101010101" pitchFamily="2" charset="-122"/>
                <a:ea typeface="宋体" panose="02010600030101010101" pitchFamily="2" charset="-122"/>
              </a:rPr>
              <a:t>01111110</a:t>
            </a:r>
            <a:r>
              <a:rPr lang="zh-CN" altLang="en-US" b="1" smtClean="0">
                <a:solidFill>
                  <a:schemeClr val="accent1"/>
                </a:solidFill>
                <a:latin typeface="宋体" panose="02010600030101010101" pitchFamily="2" charset="-122"/>
                <a:ea typeface="宋体" panose="02010600030101010101" pitchFamily="2" charset="-122"/>
              </a:rPr>
              <a:t>11111000</a:t>
            </a:r>
            <a:r>
              <a:rPr lang="zh-CN" altLang="en-US" b="1" smtClean="0">
                <a:solidFill>
                  <a:schemeClr val="accent2"/>
                </a:solidFill>
                <a:latin typeface="宋体" panose="02010600030101010101" pitchFamily="2" charset="-122"/>
                <a:ea typeface="宋体" panose="02010600030101010101" pitchFamily="2" charset="-122"/>
              </a:rPr>
              <a:t>01111000</a:t>
            </a:r>
            <a:r>
              <a:rPr lang="zh-CN" altLang="en-US" b="1" smtClean="0">
                <a:latin typeface="宋体" panose="02010600030101010101" pitchFamily="2" charset="-122"/>
                <a:ea typeface="宋体" panose="02010600030101010101" pitchFamily="2" charset="-122"/>
              </a:rPr>
              <a:t>10101111101001010</a:t>
            </a:r>
            <a:r>
              <a:rPr lang="zh-CN" altLang="en-US" b="1" smtClean="0">
                <a:solidFill>
                  <a:srgbClr val="00CCFF"/>
                </a:solidFill>
                <a:latin typeface="宋体" panose="02010600030101010101" pitchFamily="2" charset="-122"/>
                <a:ea typeface="宋体" panose="02010600030101010101" pitchFamily="2" charset="-122"/>
              </a:rPr>
              <a:t>0100111110101010</a:t>
            </a:r>
            <a:r>
              <a:rPr lang="zh-CN" altLang="en-US" b="1" u="sng" smtClean="0">
                <a:solidFill>
                  <a:schemeClr val="hlink"/>
                </a:solidFill>
                <a:latin typeface="宋体" panose="02010600030101010101" pitchFamily="2" charset="-122"/>
                <a:ea typeface="宋体" panose="02010600030101010101" pitchFamily="2" charset="-122"/>
              </a:rPr>
              <a:t>01111110</a:t>
            </a:r>
          </a:p>
          <a:p>
            <a:pPr eaLnBrk="1" hangingPunct="1">
              <a:buFontTx/>
              <a:buNone/>
            </a:pPr>
            <a:endParaRPr lang="zh-CN" altLang="en-US" b="1" smtClean="0">
              <a:solidFill>
                <a:srgbClr val="333333"/>
              </a:solidFill>
            </a:endParaRPr>
          </a:p>
          <a:p>
            <a:pPr eaLnBrk="1" hangingPunct="1"/>
            <a:r>
              <a:rPr lang="en-US" altLang="zh-CN" sz="2800" b="1">
                <a:solidFill>
                  <a:schemeClr val="hlink"/>
                </a:solidFill>
              </a:rPr>
              <a:t>F: 	</a:t>
            </a:r>
            <a:r>
              <a:rPr lang="en-US" altLang="zh-CN" sz="2800" b="1" u="sng">
                <a:solidFill>
                  <a:schemeClr val="hlink"/>
                </a:solidFill>
              </a:rPr>
              <a:t>01111110</a:t>
            </a:r>
            <a:r>
              <a:rPr lang="en-US" altLang="zh-CN" sz="2800" b="1">
                <a:solidFill>
                  <a:schemeClr val="hlink"/>
                </a:solidFill>
              </a:rPr>
              <a:t> </a:t>
            </a:r>
          </a:p>
          <a:p>
            <a:pPr eaLnBrk="1" hangingPunct="1"/>
            <a:r>
              <a:rPr lang="en-US" altLang="zh-CN" sz="2800" b="1">
                <a:solidFill>
                  <a:schemeClr val="hlink"/>
                </a:solidFill>
              </a:rPr>
              <a:t>A: 	</a:t>
            </a:r>
            <a:r>
              <a:rPr lang="zh-CN" altLang="en-US" sz="2800" b="1">
                <a:solidFill>
                  <a:schemeClr val="accent1"/>
                </a:solidFill>
              </a:rPr>
              <a:t>11111000 </a:t>
            </a:r>
          </a:p>
          <a:p>
            <a:pPr eaLnBrk="1" hangingPunct="1"/>
            <a:r>
              <a:rPr lang="en-US" altLang="zh-CN" sz="2800" b="1">
                <a:solidFill>
                  <a:schemeClr val="hlink"/>
                </a:solidFill>
              </a:rPr>
              <a:t>C: 	</a:t>
            </a:r>
            <a:r>
              <a:rPr lang="zh-CN" altLang="en-US" sz="2800" b="1">
                <a:solidFill>
                  <a:schemeClr val="accent2"/>
                </a:solidFill>
              </a:rPr>
              <a:t>01111000</a:t>
            </a:r>
          </a:p>
          <a:p>
            <a:pPr eaLnBrk="1" hangingPunct="1"/>
            <a:r>
              <a:rPr lang="en-US" altLang="zh-CN" sz="2800" b="1">
                <a:solidFill>
                  <a:schemeClr val="hlink"/>
                </a:solidFill>
              </a:rPr>
              <a:t>I: 	</a:t>
            </a:r>
            <a:r>
              <a:rPr lang="zh-CN" altLang="en-US" sz="2800" b="1"/>
              <a:t>101011111</a:t>
            </a:r>
            <a:r>
              <a:rPr lang="zh-CN" altLang="en-US" sz="2800" b="1" u="sng"/>
              <a:t>0</a:t>
            </a:r>
            <a:r>
              <a:rPr lang="zh-CN" altLang="en-US" sz="2800" b="1"/>
              <a:t>1001010</a:t>
            </a:r>
          </a:p>
          <a:p>
            <a:pPr eaLnBrk="1" hangingPunct="1">
              <a:buFontTx/>
              <a:buNone/>
            </a:pPr>
            <a:r>
              <a:rPr lang="zh-CN" altLang="en-US" sz="2800" b="1"/>
              <a:t>     101</a:t>
            </a:r>
            <a:r>
              <a:rPr lang="zh-CN" altLang="en-US" sz="2800" b="1" u="sng"/>
              <a:t>01111110</a:t>
            </a:r>
            <a:r>
              <a:rPr lang="zh-CN" altLang="en-US" sz="2800" b="1"/>
              <a:t>01010   (删除发送端插入的0)</a:t>
            </a:r>
          </a:p>
          <a:p>
            <a:pPr eaLnBrk="1" hangingPunct="1"/>
            <a:r>
              <a:rPr lang="en-US" altLang="zh-CN" sz="2800" b="1">
                <a:solidFill>
                  <a:schemeClr val="hlink"/>
                </a:solidFill>
              </a:rPr>
              <a:t>FCS:	</a:t>
            </a:r>
            <a:r>
              <a:rPr lang="zh-CN" altLang="en-US" sz="2800" b="1">
                <a:solidFill>
                  <a:srgbClr val="00CCFF"/>
                </a:solidFill>
              </a:rPr>
              <a:t>0100111110101010</a:t>
            </a:r>
            <a:r>
              <a:rPr lang="en-US" altLang="zh-CN" sz="2800" b="1">
                <a:solidFill>
                  <a:srgbClr val="00CCFF"/>
                </a:solidFill>
              </a:rPr>
              <a:t> </a:t>
            </a:r>
          </a:p>
          <a:p>
            <a:pPr eaLnBrk="1" hangingPunct="1"/>
            <a:r>
              <a:rPr lang="en-US" altLang="zh-CN" sz="2800" b="1">
                <a:solidFill>
                  <a:schemeClr val="hlink"/>
                </a:solidFill>
              </a:rPr>
              <a:t>F: 	</a:t>
            </a:r>
            <a:r>
              <a:rPr lang="en-US" altLang="zh-CN" sz="2800" b="1" u="sng">
                <a:solidFill>
                  <a:schemeClr val="hlink"/>
                </a:solidFill>
              </a:rPr>
              <a:t>01111110</a:t>
            </a:r>
            <a:endParaRPr lang="en-US" altLang="zh-CN" sz="2800" b="1">
              <a:solidFill>
                <a:srgbClr val="00CCFF"/>
              </a:solidFill>
            </a:endParaRPr>
          </a:p>
          <a:p>
            <a:pPr eaLnBrk="1" hangingPunct="1"/>
            <a:endParaRPr lang="en-US" altLang="zh-CN" sz="2800" b="1">
              <a:solidFill>
                <a:srgbClr val="00CCFF"/>
              </a:solidFill>
            </a:endParaRPr>
          </a:p>
          <a:p>
            <a:pPr eaLnBrk="1" hangingPunct="1">
              <a:spcBef>
                <a:spcPct val="0"/>
              </a:spcBef>
              <a:buFontTx/>
              <a:buNone/>
            </a:pPr>
            <a:endParaRPr lang="zh-CN" altLang="en-US" sz="2800" b="1" u="sng">
              <a:solidFill>
                <a:schemeClr val="hlink"/>
              </a:solidFill>
            </a:endParaRPr>
          </a:p>
        </p:txBody>
      </p:sp>
    </p:spTree>
    <p:extLst>
      <p:ext uri="{BB962C8B-B14F-4D97-AF65-F5344CB8AC3E}">
        <p14:creationId xmlns:p14="http://schemas.microsoft.com/office/powerpoint/2010/main" val="2104250703"/>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p:cNvSpPr>
          <p:nvPr>
            <p:ph type="title"/>
          </p:nvPr>
        </p:nvSpPr>
        <p:spPr/>
        <p:txBody>
          <a:bodyPr/>
          <a:lstStyle/>
          <a:p>
            <a:pPr eaLnBrk="1" hangingPunct="1"/>
            <a:r>
              <a:rPr lang="en-US" altLang="zh-CN" sz="4800"/>
              <a:t>RS</a:t>
            </a:r>
            <a:r>
              <a:rPr lang="en-US" altLang="zh-CN" sz="4800">
                <a:latin typeface="隶书" panose="02010509060101010101" pitchFamily="49" charset="-122"/>
              </a:rPr>
              <a:t>—</a:t>
            </a:r>
            <a:r>
              <a:rPr lang="en-US" altLang="zh-CN" sz="4800"/>
              <a:t>232C</a:t>
            </a:r>
            <a:endParaRPr lang="zh-CN" altLang="en-US" sz="4800"/>
          </a:p>
        </p:txBody>
      </p:sp>
      <p:sp>
        <p:nvSpPr>
          <p:cNvPr id="70659" name="内容占位符 2"/>
          <p:cNvSpPr>
            <a:spLocks noGrp="1"/>
          </p:cNvSpPr>
          <p:nvPr>
            <p:ph idx="1"/>
          </p:nvPr>
        </p:nvSpPr>
        <p:spPr/>
        <p:txBody>
          <a:bodyPr/>
          <a:lstStyle/>
          <a:p>
            <a:pPr eaLnBrk="1" hangingPunct="1"/>
            <a:r>
              <a:rPr lang="en-US" altLang="zh-CN" b="1" smtClean="0"/>
              <a:t>RS</a:t>
            </a:r>
            <a:r>
              <a:rPr lang="en-US" altLang="zh-CN" b="1" smtClean="0">
                <a:latin typeface="隶书" panose="02010509060101010101" pitchFamily="49" charset="-122"/>
              </a:rPr>
              <a:t>—</a:t>
            </a:r>
            <a:r>
              <a:rPr lang="en-US" altLang="zh-CN" b="1" smtClean="0"/>
              <a:t>232C</a:t>
            </a:r>
            <a:r>
              <a:rPr lang="zh-CN" altLang="en-US" b="1" smtClean="0"/>
              <a:t>涉及的仅是</a:t>
            </a:r>
            <a:r>
              <a:rPr lang="en-US" altLang="zh-CN" b="1" smtClean="0"/>
              <a:t>DTE</a:t>
            </a:r>
            <a:r>
              <a:rPr lang="zh-CN" altLang="en-US" b="1" smtClean="0"/>
              <a:t>和</a:t>
            </a:r>
            <a:r>
              <a:rPr lang="en-US" altLang="zh-CN" b="1" smtClean="0"/>
              <a:t>DCE</a:t>
            </a:r>
            <a:r>
              <a:rPr lang="zh-CN" altLang="en-US" b="1" smtClean="0"/>
              <a:t>之间互连的规定和标准，解决</a:t>
            </a:r>
            <a:r>
              <a:rPr lang="en-US" altLang="zh-CN" b="1" smtClean="0"/>
              <a:t>DTE</a:t>
            </a:r>
            <a:r>
              <a:rPr lang="zh-CN" altLang="en-US" b="1" smtClean="0"/>
              <a:t>和</a:t>
            </a:r>
            <a:r>
              <a:rPr lang="en-US" altLang="zh-CN" b="1" smtClean="0"/>
              <a:t>DCE</a:t>
            </a:r>
            <a:r>
              <a:rPr lang="zh-CN" altLang="en-US" b="1" smtClean="0"/>
              <a:t>之间的本地接口问题。</a:t>
            </a:r>
            <a:endParaRPr lang="en-US" altLang="zh-CN" b="1" smtClean="0"/>
          </a:p>
          <a:p>
            <a:pPr eaLnBrk="1" hangingPunct="1"/>
            <a:r>
              <a:rPr lang="zh-CN" altLang="en-US" b="1" smtClean="0"/>
              <a:t>最高数据传输率</a:t>
            </a:r>
          </a:p>
          <a:p>
            <a:pPr eaLnBrk="1" hangingPunct="1">
              <a:buFontTx/>
              <a:buNone/>
            </a:pPr>
            <a:r>
              <a:rPr lang="zh-CN" altLang="en-US" b="1" smtClean="0"/>
              <a:t>为</a:t>
            </a:r>
            <a:r>
              <a:rPr lang="en-US" altLang="zh-CN" b="1" smtClean="0"/>
              <a:t>19.2kbps</a:t>
            </a:r>
            <a:r>
              <a:rPr lang="zh-CN" altLang="en-US" b="1" smtClean="0"/>
              <a:t>时，</a:t>
            </a:r>
          </a:p>
          <a:p>
            <a:pPr eaLnBrk="1" hangingPunct="1">
              <a:buFontTx/>
              <a:buNone/>
            </a:pPr>
            <a:r>
              <a:rPr lang="zh-CN" altLang="en-US" b="1" smtClean="0"/>
              <a:t>电缆长度不超过</a:t>
            </a:r>
            <a:r>
              <a:rPr lang="en-US" altLang="zh-CN" b="1" smtClean="0"/>
              <a:t>30</a:t>
            </a:r>
            <a:r>
              <a:rPr lang="zh-CN" altLang="en-US" b="1" smtClean="0"/>
              <a:t>米。</a:t>
            </a:r>
            <a:endParaRPr lang="en-US" altLang="zh-CN" b="1" smtClean="0"/>
          </a:p>
          <a:p>
            <a:pPr eaLnBrk="1" hangingPunct="1"/>
            <a:endParaRPr lang="zh-CN" altLang="en-US" smtClean="0"/>
          </a:p>
        </p:txBody>
      </p:sp>
      <p:pic>
        <p:nvPicPr>
          <p:cNvPr id="47108" name="Picture 4" descr="tu8-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3429004"/>
            <a:ext cx="4648200" cy="254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80235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7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1"/>
          <p:cNvSpPr>
            <a:spLocks noGrp="1"/>
          </p:cNvSpPr>
          <p:nvPr>
            <p:ph type="title"/>
          </p:nvPr>
        </p:nvSpPr>
        <p:spPr/>
        <p:txBody>
          <a:bodyPr/>
          <a:lstStyle/>
          <a:p>
            <a:pPr eaLnBrk="1" hangingPunct="1"/>
            <a:r>
              <a:rPr lang="en-US" altLang="zh-CN" b="1" smtClean="0"/>
              <a:t>8250</a:t>
            </a:r>
            <a:r>
              <a:rPr lang="zh-CN" altLang="en-US" b="1" smtClean="0"/>
              <a:t>主要功能</a:t>
            </a:r>
          </a:p>
        </p:txBody>
      </p:sp>
      <p:sp>
        <p:nvSpPr>
          <p:cNvPr id="87043" name="内容占位符 2"/>
          <p:cNvSpPr>
            <a:spLocks noGrp="1"/>
          </p:cNvSpPr>
          <p:nvPr>
            <p:ph idx="1"/>
          </p:nvPr>
        </p:nvSpPr>
        <p:spPr/>
        <p:txBody>
          <a:bodyPr/>
          <a:lstStyle/>
          <a:p>
            <a:pPr marL="0" indent="0" algn="just" eaLnBrk="1" hangingPunct="1">
              <a:lnSpc>
                <a:spcPct val="110000"/>
              </a:lnSpc>
              <a:buNone/>
            </a:pPr>
            <a:r>
              <a:rPr lang="en-US" altLang="zh-CN" b="1" smtClean="0"/>
              <a:t>1</a:t>
            </a:r>
            <a:r>
              <a:rPr lang="zh-CN" altLang="en-US" b="1" smtClean="0"/>
              <a:t>）</a:t>
            </a:r>
            <a:r>
              <a:rPr lang="en-US" altLang="zh-CN" b="1" smtClean="0"/>
              <a:t>8250</a:t>
            </a:r>
            <a:r>
              <a:rPr lang="zh-CN" altLang="en-US" b="1" smtClean="0"/>
              <a:t>支持异步通信规程，</a:t>
            </a:r>
          </a:p>
          <a:p>
            <a:pPr marL="0" indent="0" algn="just" eaLnBrk="1" hangingPunct="1">
              <a:lnSpc>
                <a:spcPct val="110000"/>
              </a:lnSpc>
              <a:buNone/>
            </a:pPr>
            <a:r>
              <a:rPr lang="en-US" altLang="zh-CN" b="1" smtClean="0"/>
              <a:t>2</a:t>
            </a:r>
            <a:r>
              <a:rPr lang="zh-CN" altLang="en-US" b="1" smtClean="0"/>
              <a:t>）</a:t>
            </a:r>
            <a:r>
              <a:rPr lang="en-US" altLang="zh-CN" b="1" smtClean="0"/>
              <a:t>8250</a:t>
            </a:r>
            <a:r>
              <a:rPr lang="zh-CN" altLang="en-US" b="1" smtClean="0"/>
              <a:t>的异步通信的数据格式可由用户编程选择。</a:t>
            </a:r>
          </a:p>
          <a:p>
            <a:pPr marL="0" indent="0" algn="just" eaLnBrk="1" hangingPunct="1">
              <a:lnSpc>
                <a:spcPct val="110000"/>
              </a:lnSpc>
              <a:buNone/>
            </a:pPr>
            <a:r>
              <a:rPr lang="en-US" altLang="zh-CN" b="1" smtClean="0"/>
              <a:t>3</a:t>
            </a:r>
            <a:r>
              <a:rPr lang="zh-CN" altLang="en-US" b="1" smtClean="0"/>
              <a:t>）内部具有可编程时钟产生电路。</a:t>
            </a:r>
          </a:p>
          <a:p>
            <a:pPr marL="0" indent="0" algn="just" eaLnBrk="1" hangingPunct="1">
              <a:lnSpc>
                <a:spcPct val="110000"/>
              </a:lnSpc>
              <a:buNone/>
            </a:pPr>
            <a:r>
              <a:rPr lang="en-US" altLang="zh-CN" b="1" smtClean="0"/>
              <a:t>4</a:t>
            </a:r>
            <a:r>
              <a:rPr lang="zh-CN" altLang="en-US" b="1" smtClean="0"/>
              <a:t>）具有独立的接收时钟输入引脚。</a:t>
            </a:r>
          </a:p>
        </p:txBody>
      </p:sp>
    </p:spTree>
    <p:extLst>
      <p:ext uri="{BB962C8B-B14F-4D97-AF65-F5344CB8AC3E}">
        <p14:creationId xmlns:p14="http://schemas.microsoft.com/office/powerpoint/2010/main" val="1273747250"/>
      </p:ext>
    </p:extLst>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p:cNvSpPr>
            <a:spLocks noGrp="1"/>
          </p:cNvSpPr>
          <p:nvPr>
            <p:ph type="title"/>
          </p:nvPr>
        </p:nvSpPr>
        <p:spPr/>
        <p:txBody>
          <a:bodyPr/>
          <a:lstStyle/>
          <a:p>
            <a:pPr eaLnBrk="1" hangingPunct="1"/>
            <a:r>
              <a:rPr lang="en-US" altLang="zh-CN" b="1" smtClean="0"/>
              <a:t>8250</a:t>
            </a:r>
            <a:r>
              <a:rPr lang="zh-CN" altLang="en-US" b="1" smtClean="0"/>
              <a:t>主要功能</a:t>
            </a:r>
          </a:p>
        </p:txBody>
      </p:sp>
      <p:sp>
        <p:nvSpPr>
          <p:cNvPr id="88067" name="内容占位符 2"/>
          <p:cNvSpPr>
            <a:spLocks noGrp="1"/>
          </p:cNvSpPr>
          <p:nvPr>
            <p:ph idx="1"/>
          </p:nvPr>
        </p:nvSpPr>
        <p:spPr>
          <a:xfrm>
            <a:off x="457203" y="1905000"/>
            <a:ext cx="8401051" cy="4495800"/>
          </a:xfrm>
        </p:spPr>
        <p:txBody>
          <a:bodyPr/>
          <a:lstStyle/>
          <a:p>
            <a:pPr marL="0" indent="0" algn="just" eaLnBrk="1" hangingPunct="1">
              <a:lnSpc>
                <a:spcPct val="110000"/>
              </a:lnSpc>
              <a:buNone/>
            </a:pPr>
            <a:r>
              <a:rPr lang="en-US" altLang="zh-CN" b="1" smtClean="0"/>
              <a:t>5</a:t>
            </a:r>
            <a:r>
              <a:rPr lang="zh-CN" altLang="en-US" b="1" smtClean="0"/>
              <a:t>）有</a:t>
            </a:r>
            <a:r>
              <a:rPr lang="en-US" altLang="zh-CN" b="1" smtClean="0"/>
              <a:t>CPU</a:t>
            </a:r>
            <a:r>
              <a:rPr lang="zh-CN" altLang="en-US" b="1" smtClean="0"/>
              <a:t>发向调制解调器的信号，还有能接收并记录由调制解调器发送到计算机的状态信息。可方便地与</a:t>
            </a:r>
            <a:r>
              <a:rPr lang="en-US" altLang="zh-CN" b="1" smtClean="0"/>
              <a:t>MODEM</a:t>
            </a:r>
            <a:r>
              <a:rPr lang="zh-CN" altLang="en-US" b="1" smtClean="0"/>
              <a:t>相连。</a:t>
            </a:r>
          </a:p>
          <a:p>
            <a:pPr marL="0" indent="0" algn="just" eaLnBrk="1" hangingPunct="1">
              <a:lnSpc>
                <a:spcPct val="110000"/>
              </a:lnSpc>
              <a:buNone/>
            </a:pPr>
            <a:r>
              <a:rPr lang="en-US" altLang="zh-CN" b="1" smtClean="0"/>
              <a:t>6</a:t>
            </a:r>
            <a:r>
              <a:rPr lang="zh-CN" altLang="en-US" b="1" smtClean="0"/>
              <a:t>）具有带优先级排序的中断系统，有多种中断源。</a:t>
            </a:r>
          </a:p>
          <a:p>
            <a:pPr marL="0" indent="0" eaLnBrk="1" hangingPunct="1">
              <a:lnSpc>
                <a:spcPct val="110000"/>
              </a:lnSpc>
              <a:buNone/>
            </a:pPr>
            <a:r>
              <a:rPr lang="en-US" altLang="zh-CN" b="1" smtClean="0"/>
              <a:t>7</a:t>
            </a:r>
            <a:r>
              <a:rPr lang="zh-CN" altLang="en-US" b="1" smtClean="0"/>
              <a:t>）具有可记录所有状态信息的状态寄存器和检查起始位出错的能力。 </a:t>
            </a:r>
          </a:p>
        </p:txBody>
      </p:sp>
    </p:spTree>
    <p:extLst>
      <p:ext uri="{BB962C8B-B14F-4D97-AF65-F5344CB8AC3E}">
        <p14:creationId xmlns:p14="http://schemas.microsoft.com/office/powerpoint/2010/main" val="3357509908"/>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p:nvPr>
        </p:nvSpPr>
        <p:spPr/>
        <p:txBody>
          <a:bodyPr/>
          <a:lstStyle/>
          <a:p>
            <a:pPr eaLnBrk="1" hangingPunct="1"/>
            <a:r>
              <a:rPr lang="en-US" altLang="zh-CN" b="1" dirty="0" smtClean="0"/>
              <a:t>8250</a:t>
            </a:r>
            <a:r>
              <a:rPr lang="zh-CN" altLang="en-US" b="1" dirty="0" smtClean="0"/>
              <a:t>内部逻辑结构</a:t>
            </a:r>
          </a:p>
        </p:txBody>
      </p:sp>
      <p:sp>
        <p:nvSpPr>
          <p:cNvPr id="90115" name="内容占位符 2"/>
          <p:cNvSpPr>
            <a:spLocks noGrp="1"/>
          </p:cNvSpPr>
          <p:nvPr>
            <p:ph idx="1"/>
          </p:nvPr>
        </p:nvSpPr>
        <p:spPr/>
        <p:txBody>
          <a:bodyPr/>
          <a:lstStyle/>
          <a:p>
            <a:pPr eaLnBrk="1" hangingPunct="1"/>
            <a:r>
              <a:rPr lang="en-US" altLang="zh-CN" b="1" smtClean="0"/>
              <a:t>1</a:t>
            </a:r>
            <a:r>
              <a:rPr lang="zh-CN" altLang="en-US" b="1" smtClean="0"/>
              <a:t>．接收器</a:t>
            </a:r>
          </a:p>
          <a:p>
            <a:pPr eaLnBrk="1" hangingPunct="1">
              <a:buFontTx/>
              <a:buNone/>
            </a:pPr>
            <a:r>
              <a:rPr lang="zh-CN" altLang="en-US" b="1" smtClean="0"/>
              <a:t>     接收器实现有关接收的工作它接收在</a:t>
            </a:r>
            <a:r>
              <a:rPr lang="en-US" altLang="zh-CN" b="1" smtClean="0"/>
              <a:t>RxD</a:t>
            </a:r>
            <a:r>
              <a:rPr lang="zh-CN" altLang="en-US" b="1" smtClean="0"/>
              <a:t>引脚上出现的串行数据，并按规定的格式转换成并行数据，存放在接收缓冲器中，以待</a:t>
            </a:r>
            <a:r>
              <a:rPr lang="en-US" altLang="zh-CN" b="1" smtClean="0"/>
              <a:t>MPU</a:t>
            </a:r>
            <a:r>
              <a:rPr lang="zh-CN" altLang="en-US" b="1" smtClean="0"/>
              <a:t>取出。</a:t>
            </a:r>
          </a:p>
        </p:txBody>
      </p:sp>
    </p:spTree>
    <p:extLst>
      <p:ext uri="{BB962C8B-B14F-4D97-AF65-F5344CB8AC3E}">
        <p14:creationId xmlns:p14="http://schemas.microsoft.com/office/powerpoint/2010/main" val="225922079"/>
      </p:ext>
    </p:extLst>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1"/>
          <p:cNvSpPr>
            <a:spLocks noGrp="1"/>
          </p:cNvSpPr>
          <p:nvPr>
            <p:ph type="title"/>
          </p:nvPr>
        </p:nvSpPr>
        <p:spPr/>
        <p:txBody>
          <a:bodyPr/>
          <a:lstStyle/>
          <a:p>
            <a:pPr eaLnBrk="1" hangingPunct="1"/>
            <a:r>
              <a:rPr lang="en-US" altLang="zh-CN" b="1" dirty="0" smtClean="0"/>
              <a:t>8250</a:t>
            </a:r>
            <a:r>
              <a:rPr lang="zh-CN" altLang="en-US" b="1" dirty="0" smtClean="0"/>
              <a:t>内部逻辑结构</a:t>
            </a:r>
          </a:p>
        </p:txBody>
      </p:sp>
      <p:sp>
        <p:nvSpPr>
          <p:cNvPr id="91139" name="内容占位符 2"/>
          <p:cNvSpPr>
            <a:spLocks noGrp="1"/>
          </p:cNvSpPr>
          <p:nvPr>
            <p:ph idx="1"/>
          </p:nvPr>
        </p:nvSpPr>
        <p:spPr>
          <a:xfrm>
            <a:off x="457200" y="1905000"/>
            <a:ext cx="8001000" cy="4495800"/>
          </a:xfrm>
        </p:spPr>
        <p:txBody>
          <a:bodyPr/>
          <a:lstStyle/>
          <a:p>
            <a:pPr eaLnBrk="1" hangingPunct="1"/>
            <a:r>
              <a:rPr lang="en-US" altLang="zh-CN" b="1" smtClean="0"/>
              <a:t>2</a:t>
            </a:r>
            <a:r>
              <a:rPr lang="zh-CN" altLang="en-US" b="1" smtClean="0"/>
              <a:t>、发送器</a:t>
            </a:r>
          </a:p>
          <a:p>
            <a:pPr eaLnBrk="1" hangingPunct="1">
              <a:buFontTx/>
              <a:buNone/>
            </a:pPr>
            <a:r>
              <a:rPr lang="zh-CN" altLang="en-US" b="1" smtClean="0"/>
              <a:t>    将</a:t>
            </a:r>
            <a:r>
              <a:rPr lang="en-US" altLang="zh-CN" b="1" smtClean="0"/>
              <a:t>MPU</a:t>
            </a:r>
            <a:r>
              <a:rPr lang="zh-CN" altLang="en-US" b="1" smtClean="0"/>
              <a:t>送来的并行数据 ，按照异步通信格式，加上起始位、奇偶校验位和停止位，由</a:t>
            </a:r>
            <a:r>
              <a:rPr lang="en-US" altLang="zh-CN" b="1" smtClean="0"/>
              <a:t>TxD</a:t>
            </a:r>
            <a:r>
              <a:rPr lang="zh-CN" altLang="en-US" b="1" smtClean="0"/>
              <a:t>端发送出去。</a:t>
            </a:r>
          </a:p>
        </p:txBody>
      </p:sp>
    </p:spTree>
    <p:extLst>
      <p:ext uri="{BB962C8B-B14F-4D97-AF65-F5344CB8AC3E}">
        <p14:creationId xmlns:p14="http://schemas.microsoft.com/office/powerpoint/2010/main" val="2943838110"/>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内容占位符 2"/>
          <p:cNvSpPr>
            <a:spLocks noGrp="1"/>
          </p:cNvSpPr>
          <p:nvPr>
            <p:ph idx="1"/>
          </p:nvPr>
        </p:nvSpPr>
        <p:spPr>
          <a:xfrm>
            <a:off x="571500" y="1500188"/>
            <a:ext cx="8077200" cy="4495800"/>
          </a:xfrm>
        </p:spPr>
        <p:txBody>
          <a:bodyPr/>
          <a:lstStyle/>
          <a:p>
            <a:pPr eaLnBrk="1" hangingPunct="1"/>
            <a:r>
              <a:rPr lang="en-US" altLang="zh-CN" sz="3600" b="1"/>
              <a:t>3</a:t>
            </a:r>
            <a:r>
              <a:rPr lang="zh-CN" altLang="en-US" sz="3600" b="1"/>
              <a:t>、总线接口部分</a:t>
            </a:r>
          </a:p>
          <a:p>
            <a:pPr eaLnBrk="1" hangingPunct="1">
              <a:buFontTx/>
              <a:buNone/>
            </a:pPr>
            <a:r>
              <a:rPr lang="zh-CN" altLang="en-US" sz="3600" b="1"/>
              <a:t>用于连接</a:t>
            </a:r>
            <a:r>
              <a:rPr lang="en-US" altLang="zh-CN" sz="3600" b="1"/>
              <a:t>8250</a:t>
            </a:r>
            <a:r>
              <a:rPr lang="zh-CN" altLang="en-US" sz="3600" b="1"/>
              <a:t>内部的数据总线和系统数据总线，通过该总线</a:t>
            </a:r>
            <a:r>
              <a:rPr lang="en-US" altLang="zh-CN" sz="3600" b="1"/>
              <a:t>CPU</a:t>
            </a:r>
            <a:r>
              <a:rPr lang="zh-CN" altLang="en-US" sz="3600" b="1"/>
              <a:t>发送和接收并行数据，控制状态信息也通过它传送。</a:t>
            </a:r>
            <a:endParaRPr lang="en-US" altLang="zh-CN" sz="3600" b="1"/>
          </a:p>
          <a:p>
            <a:pPr eaLnBrk="1" hangingPunct="1"/>
            <a:r>
              <a:rPr lang="en-US" altLang="zh-CN" sz="3600" b="1"/>
              <a:t>4</a:t>
            </a:r>
            <a:r>
              <a:rPr lang="zh-CN" altLang="en-US" sz="3600" b="1"/>
              <a:t>、调制解调器控制电路</a:t>
            </a:r>
          </a:p>
          <a:p>
            <a:pPr eaLnBrk="1" hangingPunct="1">
              <a:buFontTx/>
              <a:buNone/>
            </a:pPr>
            <a:r>
              <a:rPr lang="zh-CN" altLang="en-US" sz="3600" b="1"/>
              <a:t>实现数据通信的联络与控制。</a:t>
            </a:r>
          </a:p>
          <a:p>
            <a:pPr eaLnBrk="1" hangingPunct="1"/>
            <a:endParaRPr lang="zh-CN" altLang="en-US" sz="3600" b="1"/>
          </a:p>
        </p:txBody>
      </p:sp>
      <p:sp>
        <p:nvSpPr>
          <p:cNvPr id="92163" name="标题 1"/>
          <p:cNvSpPr>
            <a:spLocks/>
          </p:cNvSpPr>
          <p:nvPr/>
        </p:nvSpPr>
        <p:spPr bwMode="auto">
          <a:xfrm>
            <a:off x="457200" y="304800"/>
            <a:ext cx="8077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lang="en-US" altLang="zh-CN" sz="4400" b="1" dirty="0"/>
              <a:t>8250</a:t>
            </a:r>
            <a:r>
              <a:rPr lang="zh-CN" altLang="en-US" sz="4400" b="1" dirty="0"/>
              <a:t>内部逻辑结构</a:t>
            </a:r>
          </a:p>
        </p:txBody>
      </p:sp>
    </p:spTree>
    <p:extLst>
      <p:ext uri="{BB962C8B-B14F-4D97-AF65-F5344CB8AC3E}">
        <p14:creationId xmlns:p14="http://schemas.microsoft.com/office/powerpoint/2010/main" val="585188475"/>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p:txBody>
          <a:bodyPr/>
          <a:lstStyle/>
          <a:p>
            <a:r>
              <a:rPr lang="zh-CN" altLang="en-US" b="1" smtClean="0">
                <a:ea typeface="楷体_GB2312" pitchFamily="49" charset="-122"/>
              </a:rPr>
              <a:t>门描述符</a:t>
            </a:r>
          </a:p>
        </p:txBody>
      </p:sp>
      <p:sp>
        <p:nvSpPr>
          <p:cNvPr id="18435" name="内容占位符 2"/>
          <p:cNvSpPr>
            <a:spLocks noGrp="1"/>
          </p:cNvSpPr>
          <p:nvPr>
            <p:ph idx="1"/>
          </p:nvPr>
        </p:nvSpPr>
        <p:spPr/>
        <p:txBody>
          <a:bodyPr/>
          <a:lstStyle/>
          <a:p>
            <a:r>
              <a:rPr lang="zh-CN" altLang="en-US" b="1" smtClean="0">
                <a:latin typeface="楷体_GB2312" pitchFamily="49" charset="-122"/>
                <a:ea typeface="楷体_GB2312" pitchFamily="49" charset="-122"/>
              </a:rPr>
              <a:t>门描述符并不描述某种内存段，而是描述</a:t>
            </a:r>
            <a:r>
              <a:rPr lang="zh-CN" altLang="en-US" b="1" smtClean="0">
                <a:solidFill>
                  <a:srgbClr val="FF0000"/>
                </a:solidFill>
                <a:latin typeface="楷体_GB2312" pitchFamily="49" charset="-122"/>
                <a:ea typeface="楷体_GB2312" pitchFamily="49" charset="-122"/>
              </a:rPr>
              <a:t>控制转移的入口点</a:t>
            </a:r>
            <a:r>
              <a:rPr lang="zh-CN" altLang="en-US" b="1" smtClean="0">
                <a:latin typeface="楷体_GB2312" pitchFamily="49" charset="-122"/>
                <a:ea typeface="楷体_GB2312" pitchFamily="49" charset="-122"/>
              </a:rPr>
              <a:t>。这种描述符好比一个同向另一代码段的门。通过这种门，可实现任务内特权级的变换和任务间的切换。所以，这种门描述符也称为控制门。 </a:t>
            </a:r>
          </a:p>
        </p:txBody>
      </p:sp>
    </p:spTree>
    <p:extLst>
      <p:ext uri="{BB962C8B-B14F-4D97-AF65-F5344CB8AC3E}">
        <p14:creationId xmlns:p14="http://schemas.microsoft.com/office/powerpoint/2010/main" val="315575419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ext Box 2"/>
          <p:cNvSpPr txBox="1">
            <a:spLocks noChangeArrowheads="1"/>
          </p:cNvSpPr>
          <p:nvPr/>
        </p:nvSpPr>
        <p:spPr bwMode="auto">
          <a:xfrm>
            <a:off x="427041" y="1552576"/>
            <a:ext cx="235032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en-US" altLang="zh-CN" sz="2800" b="1"/>
              <a:t>PC</a:t>
            </a:r>
            <a:r>
              <a:rPr kumimoji="1" lang="zh-CN" altLang="en-US" sz="2800" b="1"/>
              <a:t>机的串行口</a:t>
            </a:r>
          </a:p>
        </p:txBody>
      </p:sp>
      <p:graphicFrame>
        <p:nvGraphicFramePr>
          <p:cNvPr id="207901" name="Group 29"/>
          <p:cNvGraphicFramePr>
            <a:graphicFrameLocks noGrp="1"/>
          </p:cNvGraphicFramePr>
          <p:nvPr/>
        </p:nvGraphicFramePr>
        <p:xfrm>
          <a:off x="542925" y="3328992"/>
          <a:ext cx="7848603" cy="2103441"/>
        </p:xfrm>
        <a:graphic>
          <a:graphicData uri="http://schemas.openxmlformats.org/drawingml/2006/table">
            <a:tbl>
              <a:tblPr/>
              <a:tblGrid>
                <a:gridCol w="1570039"/>
                <a:gridCol w="1570037"/>
                <a:gridCol w="1568451"/>
                <a:gridCol w="1570039"/>
                <a:gridCol w="1570037"/>
              </a:tblGrid>
              <a:tr h="701147">
                <a:tc>
                  <a:txBody>
                    <a:body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3200" b="1" i="0" u="none" strike="noStrike" cap="none" normalizeH="0" baseline="0" smtClean="0">
                          <a:ln>
                            <a:noFill/>
                          </a:ln>
                          <a:solidFill>
                            <a:srgbClr val="284C6A"/>
                          </a:solidFill>
                          <a:effectLst/>
                          <a:latin typeface="楷体_GB2312" pitchFamily="49" charset="-122"/>
                          <a:ea typeface="楷体_GB2312" pitchFamily="49" charset="-122"/>
                        </a:rPr>
                        <a:t>串口号</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en-US" altLang="zh-CN" sz="3200" b="1" i="0" u="none" strike="noStrike" cap="none" normalizeH="0" baseline="0" smtClean="0">
                          <a:ln>
                            <a:noFill/>
                          </a:ln>
                          <a:solidFill>
                            <a:srgbClr val="284C6A"/>
                          </a:solidFill>
                          <a:effectLst/>
                          <a:latin typeface="楷体_GB2312" pitchFamily="49" charset="-122"/>
                          <a:ea typeface="楷体_GB2312" pitchFamily="49" charset="-122"/>
                        </a:rPr>
                        <a:t>COM1</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en-US" altLang="zh-CN" sz="3200" b="1" i="0" u="none" strike="noStrike" cap="none" normalizeH="0" baseline="0" smtClean="0">
                          <a:ln>
                            <a:noFill/>
                          </a:ln>
                          <a:solidFill>
                            <a:srgbClr val="284C6A"/>
                          </a:solidFill>
                          <a:effectLst/>
                          <a:latin typeface="楷体_GB2312" pitchFamily="49" charset="-122"/>
                          <a:ea typeface="楷体_GB2312" pitchFamily="49" charset="-122"/>
                        </a:rPr>
                        <a:t>COM2</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en-US" altLang="zh-CN" sz="3200" b="1" i="0" u="none" strike="noStrike" cap="none" normalizeH="0" baseline="0" smtClean="0">
                          <a:ln>
                            <a:noFill/>
                          </a:ln>
                          <a:solidFill>
                            <a:srgbClr val="284C6A"/>
                          </a:solidFill>
                          <a:effectLst/>
                          <a:latin typeface="楷体_GB2312" pitchFamily="49" charset="-122"/>
                          <a:ea typeface="楷体_GB2312" pitchFamily="49" charset="-122"/>
                        </a:rPr>
                        <a:t>COM3</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en-US" altLang="zh-CN" sz="3200" b="1" i="0" u="none" strike="noStrike" cap="none" normalizeH="0" baseline="0" smtClean="0">
                          <a:ln>
                            <a:noFill/>
                          </a:ln>
                          <a:solidFill>
                            <a:srgbClr val="284C6A"/>
                          </a:solidFill>
                          <a:effectLst/>
                          <a:latin typeface="楷体_GB2312" pitchFamily="49" charset="-122"/>
                          <a:ea typeface="楷体_GB2312" pitchFamily="49" charset="-122"/>
                        </a:rPr>
                        <a:t>COM4</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1147">
                <a:tc>
                  <a:txBody>
                    <a:body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3200" b="1" i="0" u="none" strike="noStrike" cap="none" normalizeH="0" baseline="0" smtClean="0">
                          <a:ln>
                            <a:noFill/>
                          </a:ln>
                          <a:solidFill>
                            <a:srgbClr val="284C6A"/>
                          </a:solidFill>
                          <a:effectLst/>
                          <a:latin typeface="楷体_GB2312" pitchFamily="49" charset="-122"/>
                          <a:ea typeface="楷体_GB2312" pitchFamily="49" charset="-122"/>
                        </a:rPr>
                        <a:t>基地址</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3200" b="1" i="0" u="none" strike="noStrike" cap="none" normalizeH="0" baseline="0" smtClean="0">
                          <a:ln>
                            <a:noFill/>
                          </a:ln>
                          <a:solidFill>
                            <a:srgbClr val="284C6A"/>
                          </a:solidFill>
                          <a:effectLst/>
                          <a:latin typeface="楷体_GB2312" pitchFamily="49" charset="-122"/>
                          <a:ea typeface="楷体_GB2312" pitchFamily="49" charset="-122"/>
                        </a:rPr>
                        <a:t>3</a:t>
                      </a:r>
                      <a:r>
                        <a:rPr kumimoji="0" lang="en-US" altLang="zh-CN" sz="3200" b="1" i="0" u="none" strike="noStrike" cap="none" normalizeH="0" baseline="0" smtClean="0">
                          <a:ln>
                            <a:noFill/>
                          </a:ln>
                          <a:solidFill>
                            <a:srgbClr val="284C6A"/>
                          </a:solidFill>
                          <a:effectLst/>
                          <a:latin typeface="楷体_GB2312" pitchFamily="49" charset="-122"/>
                          <a:ea typeface="楷体_GB2312" pitchFamily="49" charset="-122"/>
                        </a:rPr>
                        <a:t>F8</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3200" b="1" i="0" u="none" strike="noStrike" cap="none" normalizeH="0" baseline="0" smtClean="0">
                          <a:ln>
                            <a:noFill/>
                          </a:ln>
                          <a:solidFill>
                            <a:srgbClr val="284C6A"/>
                          </a:solidFill>
                          <a:effectLst/>
                          <a:latin typeface="楷体_GB2312" pitchFamily="49" charset="-122"/>
                          <a:ea typeface="楷体_GB2312" pitchFamily="49" charset="-122"/>
                        </a:rPr>
                        <a:t>2</a:t>
                      </a:r>
                      <a:r>
                        <a:rPr kumimoji="0" lang="en-US" altLang="zh-CN" sz="3200" b="1" i="0" u="none" strike="noStrike" cap="none" normalizeH="0" baseline="0" smtClean="0">
                          <a:ln>
                            <a:noFill/>
                          </a:ln>
                          <a:solidFill>
                            <a:srgbClr val="284C6A"/>
                          </a:solidFill>
                          <a:effectLst/>
                          <a:latin typeface="楷体_GB2312" pitchFamily="49" charset="-122"/>
                          <a:ea typeface="楷体_GB2312" pitchFamily="49" charset="-122"/>
                        </a:rPr>
                        <a:t>F8</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3200" b="1" i="0" u="none" strike="noStrike" cap="none" normalizeH="0" baseline="0" smtClean="0">
                          <a:ln>
                            <a:noFill/>
                          </a:ln>
                          <a:solidFill>
                            <a:srgbClr val="284C6A"/>
                          </a:solidFill>
                          <a:effectLst/>
                          <a:latin typeface="楷体_GB2312" pitchFamily="49" charset="-122"/>
                          <a:ea typeface="楷体_GB2312" pitchFamily="49" charset="-122"/>
                        </a:rPr>
                        <a:t>3</a:t>
                      </a:r>
                      <a:r>
                        <a:rPr kumimoji="0" lang="en-US" altLang="zh-CN" sz="3200" b="1" i="0" u="none" strike="noStrike" cap="none" normalizeH="0" baseline="0" smtClean="0">
                          <a:ln>
                            <a:noFill/>
                          </a:ln>
                          <a:solidFill>
                            <a:srgbClr val="284C6A"/>
                          </a:solidFill>
                          <a:effectLst/>
                          <a:latin typeface="楷体_GB2312" pitchFamily="49" charset="-122"/>
                          <a:ea typeface="楷体_GB2312" pitchFamily="49" charset="-122"/>
                        </a:rPr>
                        <a:t>E8</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3200" b="1" i="0" u="none" strike="noStrike" cap="none" normalizeH="0" baseline="0" smtClean="0">
                          <a:ln>
                            <a:noFill/>
                          </a:ln>
                          <a:solidFill>
                            <a:srgbClr val="284C6A"/>
                          </a:solidFill>
                          <a:effectLst/>
                          <a:latin typeface="楷体_GB2312" pitchFamily="49" charset="-122"/>
                          <a:ea typeface="楷体_GB2312" pitchFamily="49" charset="-122"/>
                        </a:rPr>
                        <a:t>2</a:t>
                      </a:r>
                      <a:r>
                        <a:rPr kumimoji="0" lang="en-US" altLang="zh-CN" sz="3200" b="1" i="0" u="none" strike="noStrike" cap="none" normalizeH="0" baseline="0" smtClean="0">
                          <a:ln>
                            <a:noFill/>
                          </a:ln>
                          <a:solidFill>
                            <a:srgbClr val="284C6A"/>
                          </a:solidFill>
                          <a:effectLst/>
                          <a:latin typeface="楷体_GB2312" pitchFamily="49" charset="-122"/>
                          <a:ea typeface="楷体_GB2312" pitchFamily="49" charset="-122"/>
                        </a:rPr>
                        <a:t>E8</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1147">
                <a:tc>
                  <a:txBody>
                    <a:body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3200" b="1" i="0" u="none" strike="noStrike" cap="none" normalizeH="0" baseline="0" smtClean="0">
                          <a:ln>
                            <a:noFill/>
                          </a:ln>
                          <a:solidFill>
                            <a:srgbClr val="284C6A"/>
                          </a:solidFill>
                          <a:effectLst/>
                          <a:latin typeface="楷体_GB2312" pitchFamily="49" charset="-122"/>
                          <a:ea typeface="楷体_GB2312" pitchFamily="49" charset="-122"/>
                        </a:rPr>
                        <a:t>中断号</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en-US" altLang="zh-CN" sz="3200" b="1" i="0" u="none" strike="noStrike" cap="none" normalizeH="0" baseline="0" smtClean="0">
                          <a:ln>
                            <a:noFill/>
                          </a:ln>
                          <a:solidFill>
                            <a:srgbClr val="284C6A"/>
                          </a:solidFill>
                          <a:effectLst/>
                          <a:latin typeface="楷体_GB2312" pitchFamily="49" charset="-122"/>
                          <a:ea typeface="楷体_GB2312" pitchFamily="49" charset="-122"/>
                        </a:rPr>
                        <a:t>IRQ4</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en-US" altLang="zh-CN" sz="3200" b="1" i="0" u="none" strike="noStrike" cap="none" normalizeH="0" baseline="0" smtClean="0">
                          <a:ln>
                            <a:noFill/>
                          </a:ln>
                          <a:solidFill>
                            <a:srgbClr val="284C6A"/>
                          </a:solidFill>
                          <a:effectLst/>
                          <a:latin typeface="楷体_GB2312" pitchFamily="49" charset="-122"/>
                          <a:ea typeface="楷体_GB2312" pitchFamily="49" charset="-122"/>
                        </a:rPr>
                        <a:t>IRQ3</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en-US" altLang="zh-CN" sz="3200" b="1" i="0" u="none" strike="noStrike" cap="none" normalizeH="0" baseline="0" smtClean="0">
                          <a:ln>
                            <a:noFill/>
                          </a:ln>
                          <a:solidFill>
                            <a:srgbClr val="284C6A"/>
                          </a:solidFill>
                          <a:effectLst/>
                          <a:latin typeface="楷体_GB2312" pitchFamily="49" charset="-122"/>
                          <a:ea typeface="楷体_GB2312" pitchFamily="49" charset="-122"/>
                        </a:rPr>
                        <a:t>IRQ4</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en-US" altLang="zh-CN" sz="3200" b="1" i="0" u="none" strike="noStrike" cap="none" normalizeH="0" baseline="0" smtClean="0">
                          <a:ln>
                            <a:noFill/>
                          </a:ln>
                          <a:solidFill>
                            <a:srgbClr val="284C6A"/>
                          </a:solidFill>
                          <a:effectLst/>
                          <a:latin typeface="楷体_GB2312" pitchFamily="49" charset="-122"/>
                          <a:ea typeface="楷体_GB2312" pitchFamily="49" charset="-122"/>
                        </a:rPr>
                        <a:t>IRQ3</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33202803"/>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ext Box 2"/>
          <p:cNvSpPr txBox="1">
            <a:spLocks noChangeArrowheads="1"/>
          </p:cNvSpPr>
          <p:nvPr/>
        </p:nvSpPr>
        <p:spPr bwMode="auto">
          <a:xfrm>
            <a:off x="234951" y="163513"/>
            <a:ext cx="451598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zh-CN" altLang="en-US" b="1"/>
              <a:t>(1) 发送保持寄存器</a:t>
            </a:r>
            <a:r>
              <a:rPr kumimoji="1" lang="en-US" altLang="zh-CN" b="1"/>
              <a:t>THR</a:t>
            </a:r>
          </a:p>
          <a:p>
            <a:pPr>
              <a:spcBef>
                <a:spcPct val="0"/>
              </a:spcBef>
              <a:buFontTx/>
              <a:buNone/>
            </a:pPr>
            <a:r>
              <a:rPr kumimoji="1" lang="zh-CN" altLang="en-US" b="1"/>
              <a:t>(2) 接收缓冲寄存器</a:t>
            </a:r>
            <a:r>
              <a:rPr kumimoji="1" lang="en-US" altLang="zh-CN" b="1"/>
              <a:t>RBR</a:t>
            </a:r>
          </a:p>
        </p:txBody>
      </p:sp>
      <p:sp>
        <p:nvSpPr>
          <p:cNvPr id="105475" name="Rectangle 3"/>
          <p:cNvSpPr>
            <a:spLocks noChangeArrowheads="1"/>
          </p:cNvSpPr>
          <p:nvPr/>
        </p:nvSpPr>
        <p:spPr bwMode="auto">
          <a:xfrm>
            <a:off x="355604" y="3370266"/>
            <a:ext cx="2647951" cy="423863"/>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eaLnBrk="1" hangingPunct="1">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105476" name="Text Box 4"/>
          <p:cNvSpPr txBox="1">
            <a:spLocks noChangeArrowheads="1"/>
          </p:cNvSpPr>
          <p:nvPr/>
        </p:nvSpPr>
        <p:spPr bwMode="auto">
          <a:xfrm>
            <a:off x="344489" y="2000255"/>
            <a:ext cx="28280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en-US" altLang="zh-CN" sz="2400" b="1"/>
              <a:t>D7             D0</a:t>
            </a:r>
          </a:p>
        </p:txBody>
      </p:sp>
      <p:sp>
        <p:nvSpPr>
          <p:cNvPr id="105477" name="AutoShape 5"/>
          <p:cNvSpPr>
            <a:spLocks noChangeArrowheads="1"/>
          </p:cNvSpPr>
          <p:nvPr/>
        </p:nvSpPr>
        <p:spPr bwMode="auto">
          <a:xfrm>
            <a:off x="546104" y="3794130"/>
            <a:ext cx="2062163" cy="1363663"/>
          </a:xfrm>
          <a:prstGeom prst="upArrow">
            <a:avLst>
              <a:gd name="adj1" fmla="val 50000"/>
              <a:gd name="adj2" fmla="val 25000"/>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eaLnBrk="1" hangingPunct="1">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105478" name="Text Box 6"/>
          <p:cNvSpPr txBox="1">
            <a:spLocks noChangeArrowheads="1"/>
          </p:cNvSpPr>
          <p:nvPr/>
        </p:nvSpPr>
        <p:spPr bwMode="auto">
          <a:xfrm>
            <a:off x="438151" y="5110166"/>
            <a:ext cx="259238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en-US" altLang="zh-CN" sz="2800" b="1"/>
              <a:t>CPU</a:t>
            </a:r>
            <a:r>
              <a:rPr kumimoji="1" lang="zh-CN" altLang="en-US" sz="2800" b="1"/>
              <a:t>来的8位数据并行进</a:t>
            </a:r>
            <a:r>
              <a:rPr kumimoji="1" lang="en-US" altLang="zh-CN" sz="2800" b="1"/>
              <a:t>THR</a:t>
            </a:r>
          </a:p>
        </p:txBody>
      </p:sp>
      <p:sp>
        <p:nvSpPr>
          <p:cNvPr id="105479" name="Text Box 7"/>
          <p:cNvSpPr txBox="1">
            <a:spLocks noChangeArrowheads="1"/>
          </p:cNvSpPr>
          <p:nvPr/>
        </p:nvSpPr>
        <p:spPr bwMode="auto">
          <a:xfrm>
            <a:off x="1287463" y="3309943"/>
            <a:ext cx="6511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en-US" altLang="zh-CN" sz="2400" b="1"/>
              <a:t>THR</a:t>
            </a:r>
          </a:p>
        </p:txBody>
      </p:sp>
      <p:sp>
        <p:nvSpPr>
          <p:cNvPr id="105480" name="Line 8"/>
          <p:cNvSpPr>
            <a:spLocks noChangeShapeType="1"/>
          </p:cNvSpPr>
          <p:nvPr/>
        </p:nvSpPr>
        <p:spPr bwMode="auto">
          <a:xfrm>
            <a:off x="3030544" y="2741613"/>
            <a:ext cx="1241425" cy="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5481" name="Text Box 9"/>
          <p:cNvSpPr txBox="1">
            <a:spLocks noChangeArrowheads="1"/>
          </p:cNvSpPr>
          <p:nvPr/>
        </p:nvSpPr>
        <p:spPr bwMode="auto">
          <a:xfrm>
            <a:off x="3127375" y="3062289"/>
            <a:ext cx="1512888"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zh-CN" altLang="en-US" sz="2800" b="1">
                <a:solidFill>
                  <a:srgbClr val="CC0066"/>
                </a:solidFill>
              </a:rPr>
              <a:t>低位到高位串行移位到</a:t>
            </a:r>
            <a:r>
              <a:rPr kumimoji="1" lang="en-US" altLang="zh-CN" sz="2800" b="1">
                <a:solidFill>
                  <a:srgbClr val="CC0066"/>
                </a:solidFill>
              </a:rPr>
              <a:t>SOUT</a:t>
            </a:r>
            <a:r>
              <a:rPr kumimoji="1" lang="zh-CN" altLang="en-US" sz="2800" b="1">
                <a:solidFill>
                  <a:srgbClr val="CC0066"/>
                </a:solidFill>
              </a:rPr>
              <a:t>引脚输出</a:t>
            </a:r>
          </a:p>
        </p:txBody>
      </p:sp>
      <p:sp>
        <p:nvSpPr>
          <p:cNvPr id="105482" name="Text Box 10"/>
          <p:cNvSpPr txBox="1">
            <a:spLocks noChangeArrowheads="1"/>
          </p:cNvSpPr>
          <p:nvPr/>
        </p:nvSpPr>
        <p:spPr bwMode="auto">
          <a:xfrm>
            <a:off x="4179889" y="2282829"/>
            <a:ext cx="11079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zh-CN" altLang="en-US" sz="3600">
                <a:latin typeface="Times New Roman" panose="02020603050405020304" pitchFamily="18" charset="0"/>
              </a:rPr>
              <a:t>……</a:t>
            </a:r>
            <a:endParaRPr kumimoji="1" lang="zh-CN" altLang="en-US" sz="3600"/>
          </a:p>
        </p:txBody>
      </p:sp>
      <p:sp>
        <p:nvSpPr>
          <p:cNvPr id="105483" name="Line 11"/>
          <p:cNvSpPr>
            <a:spLocks noChangeShapeType="1"/>
          </p:cNvSpPr>
          <p:nvPr/>
        </p:nvSpPr>
        <p:spPr bwMode="auto">
          <a:xfrm>
            <a:off x="5203830" y="2727325"/>
            <a:ext cx="1020763" cy="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5484" name="Rectangle 12"/>
          <p:cNvSpPr>
            <a:spLocks noChangeArrowheads="1"/>
          </p:cNvSpPr>
          <p:nvPr/>
        </p:nvSpPr>
        <p:spPr bwMode="auto">
          <a:xfrm>
            <a:off x="6235704" y="2470156"/>
            <a:ext cx="2647951" cy="423863"/>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eaLnBrk="1" hangingPunct="1">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105485" name="Text Box 13"/>
          <p:cNvSpPr txBox="1">
            <a:spLocks noChangeArrowheads="1"/>
          </p:cNvSpPr>
          <p:nvPr/>
        </p:nvSpPr>
        <p:spPr bwMode="auto">
          <a:xfrm>
            <a:off x="6019800" y="1919292"/>
            <a:ext cx="2819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en-US" altLang="zh-CN" sz="2400" b="1"/>
              <a:t>D7           　D0</a:t>
            </a:r>
          </a:p>
        </p:txBody>
      </p:sp>
      <p:sp>
        <p:nvSpPr>
          <p:cNvPr id="105486" name="Text Box 14"/>
          <p:cNvSpPr txBox="1">
            <a:spLocks noChangeArrowheads="1"/>
          </p:cNvSpPr>
          <p:nvPr/>
        </p:nvSpPr>
        <p:spPr bwMode="auto">
          <a:xfrm>
            <a:off x="6445254" y="2436817"/>
            <a:ext cx="23503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zh-CN" altLang="en-US" sz="2400" b="1"/>
              <a:t>接收移位寄存器</a:t>
            </a:r>
          </a:p>
        </p:txBody>
      </p:sp>
      <p:sp>
        <p:nvSpPr>
          <p:cNvPr id="105487" name="Rectangle 15"/>
          <p:cNvSpPr>
            <a:spLocks noChangeArrowheads="1"/>
          </p:cNvSpPr>
          <p:nvPr/>
        </p:nvSpPr>
        <p:spPr bwMode="auto">
          <a:xfrm>
            <a:off x="354017" y="2511430"/>
            <a:ext cx="2647951" cy="423863"/>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eaLnBrk="1" hangingPunct="1">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105488" name="Text Box 16"/>
          <p:cNvSpPr txBox="1">
            <a:spLocks noChangeArrowheads="1"/>
          </p:cNvSpPr>
          <p:nvPr/>
        </p:nvSpPr>
        <p:spPr bwMode="auto">
          <a:xfrm>
            <a:off x="522292" y="2492379"/>
            <a:ext cx="23503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zh-CN" altLang="en-US" sz="2400" b="1"/>
              <a:t>发送移位寄存器</a:t>
            </a:r>
          </a:p>
        </p:txBody>
      </p:sp>
      <p:sp>
        <p:nvSpPr>
          <p:cNvPr id="105489" name="AutoShape 17"/>
          <p:cNvSpPr>
            <a:spLocks noChangeArrowheads="1"/>
          </p:cNvSpPr>
          <p:nvPr/>
        </p:nvSpPr>
        <p:spPr bwMode="auto">
          <a:xfrm>
            <a:off x="614366" y="2947989"/>
            <a:ext cx="2062163" cy="368300"/>
          </a:xfrm>
          <a:prstGeom prst="upArrow">
            <a:avLst>
              <a:gd name="adj1" fmla="val 51343"/>
              <a:gd name="adj2" fmla="val 58528"/>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eaLnBrk="1" hangingPunct="1">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105490" name="Rectangle 18"/>
          <p:cNvSpPr>
            <a:spLocks noChangeArrowheads="1"/>
          </p:cNvSpPr>
          <p:nvPr/>
        </p:nvSpPr>
        <p:spPr bwMode="auto">
          <a:xfrm>
            <a:off x="6292853" y="3355981"/>
            <a:ext cx="2647951" cy="423863"/>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eaLnBrk="1" hangingPunct="1">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105491" name="Text Box 19"/>
          <p:cNvSpPr txBox="1">
            <a:spLocks noChangeArrowheads="1"/>
          </p:cNvSpPr>
          <p:nvPr/>
        </p:nvSpPr>
        <p:spPr bwMode="auto">
          <a:xfrm>
            <a:off x="7278688" y="3335343"/>
            <a:ext cx="6511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en-US" altLang="zh-CN" sz="2400" b="1"/>
              <a:t>RBR</a:t>
            </a:r>
          </a:p>
        </p:txBody>
      </p:sp>
      <p:sp>
        <p:nvSpPr>
          <p:cNvPr id="105492" name="AutoShape 20"/>
          <p:cNvSpPr>
            <a:spLocks noChangeArrowheads="1"/>
          </p:cNvSpPr>
          <p:nvPr/>
        </p:nvSpPr>
        <p:spPr bwMode="auto">
          <a:xfrm rot="-10798414">
            <a:off x="6632580" y="2962275"/>
            <a:ext cx="2062163" cy="368300"/>
          </a:xfrm>
          <a:prstGeom prst="upArrow">
            <a:avLst>
              <a:gd name="adj1" fmla="val 51343"/>
              <a:gd name="adj2" fmla="val 58528"/>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eaLnBrk="1" hangingPunct="1">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105493" name="Text Box 21"/>
          <p:cNvSpPr txBox="1">
            <a:spLocks noChangeArrowheads="1"/>
          </p:cNvSpPr>
          <p:nvPr/>
        </p:nvSpPr>
        <p:spPr bwMode="auto">
          <a:xfrm>
            <a:off x="4848228" y="3006730"/>
            <a:ext cx="1568451"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zh-CN" altLang="en-US" sz="2800" b="1">
                <a:solidFill>
                  <a:srgbClr val="000099"/>
                </a:solidFill>
              </a:rPr>
              <a:t>低位到高位从</a:t>
            </a:r>
            <a:r>
              <a:rPr kumimoji="1" lang="en-US" altLang="zh-CN" sz="2800" b="1">
                <a:solidFill>
                  <a:srgbClr val="000099"/>
                </a:solidFill>
              </a:rPr>
              <a:t>SIN</a:t>
            </a:r>
            <a:r>
              <a:rPr kumimoji="1" lang="zh-CN" altLang="en-US" sz="2800" b="1">
                <a:solidFill>
                  <a:srgbClr val="000099"/>
                </a:solidFill>
              </a:rPr>
              <a:t>引脚串行移位进来</a:t>
            </a:r>
          </a:p>
        </p:txBody>
      </p:sp>
      <p:sp>
        <p:nvSpPr>
          <p:cNvPr id="105494" name="Line 22"/>
          <p:cNvSpPr>
            <a:spLocks noChangeShapeType="1"/>
          </p:cNvSpPr>
          <p:nvPr/>
        </p:nvSpPr>
        <p:spPr bwMode="auto">
          <a:xfrm>
            <a:off x="3711575" y="2770192"/>
            <a:ext cx="0" cy="382587"/>
          </a:xfrm>
          <a:prstGeom prst="line">
            <a:avLst/>
          </a:prstGeom>
          <a:noFill/>
          <a:ln w="38100">
            <a:solidFill>
              <a:srgbClr val="CC0066"/>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495" name="Line 23"/>
          <p:cNvSpPr>
            <a:spLocks noChangeShapeType="1"/>
          </p:cNvSpPr>
          <p:nvPr/>
        </p:nvSpPr>
        <p:spPr bwMode="auto">
          <a:xfrm>
            <a:off x="5513388" y="2743201"/>
            <a:ext cx="0" cy="382588"/>
          </a:xfrm>
          <a:prstGeom prst="line">
            <a:avLst/>
          </a:prstGeom>
          <a:noFill/>
          <a:ln w="38100">
            <a:solidFill>
              <a:srgbClr val="000099"/>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496" name="AutoShape 24"/>
          <p:cNvSpPr>
            <a:spLocks noChangeArrowheads="1"/>
          </p:cNvSpPr>
          <p:nvPr/>
        </p:nvSpPr>
        <p:spPr bwMode="auto">
          <a:xfrm rot="-10798414">
            <a:off x="6645280" y="3848104"/>
            <a:ext cx="2062163" cy="1239839"/>
          </a:xfrm>
          <a:prstGeom prst="upArrow">
            <a:avLst>
              <a:gd name="adj1" fmla="val 51343"/>
              <a:gd name="adj2" fmla="val 58528"/>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eaLnBrk="1" hangingPunct="1">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105497" name="Text Box 25"/>
          <p:cNvSpPr txBox="1">
            <a:spLocks noChangeArrowheads="1"/>
          </p:cNvSpPr>
          <p:nvPr/>
        </p:nvSpPr>
        <p:spPr bwMode="auto">
          <a:xfrm>
            <a:off x="6278567" y="5165729"/>
            <a:ext cx="286543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lgn="ctr">
              <a:spcBef>
                <a:spcPct val="0"/>
              </a:spcBef>
              <a:buFontTx/>
              <a:buNone/>
            </a:pPr>
            <a:r>
              <a:rPr kumimoji="1" lang="zh-CN" altLang="en-US" sz="2800" b="1"/>
              <a:t>8位数据并行进</a:t>
            </a:r>
            <a:r>
              <a:rPr kumimoji="1" lang="en-US" altLang="zh-CN" sz="2800" b="1"/>
              <a:t>CPU </a:t>
            </a:r>
          </a:p>
        </p:txBody>
      </p:sp>
      <p:sp>
        <p:nvSpPr>
          <p:cNvPr id="105498" name="Rectangle 26"/>
          <p:cNvSpPr>
            <a:spLocks noChangeArrowheads="1"/>
          </p:cNvSpPr>
          <p:nvPr/>
        </p:nvSpPr>
        <p:spPr bwMode="auto">
          <a:xfrm>
            <a:off x="163516" y="1733556"/>
            <a:ext cx="4449763" cy="4340225"/>
          </a:xfrm>
          <a:prstGeom prst="rect">
            <a:avLst/>
          </a:prstGeom>
          <a:noFill/>
          <a:ln w="38100" cap="rnd">
            <a:solidFill>
              <a:srgbClr val="CC0066"/>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eaLnBrk="1" hangingPunct="1">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105499" name="Rectangle 27"/>
          <p:cNvSpPr>
            <a:spLocks noChangeArrowheads="1"/>
          </p:cNvSpPr>
          <p:nvPr/>
        </p:nvSpPr>
        <p:spPr bwMode="auto">
          <a:xfrm>
            <a:off x="4843468" y="1747839"/>
            <a:ext cx="4122737" cy="4367212"/>
          </a:xfrm>
          <a:prstGeom prst="rect">
            <a:avLst/>
          </a:prstGeom>
          <a:noFill/>
          <a:ln w="38100" cap="rnd">
            <a:solidFill>
              <a:srgbClr val="000099"/>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eaLnBrk="1" hangingPunct="1">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105500" name="Text Box 28"/>
          <p:cNvSpPr txBox="1">
            <a:spLocks noChangeArrowheads="1"/>
          </p:cNvSpPr>
          <p:nvPr/>
        </p:nvSpPr>
        <p:spPr bwMode="auto">
          <a:xfrm>
            <a:off x="1244601" y="6161089"/>
            <a:ext cx="14605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zh-CN" altLang="en-US" sz="2800" b="1"/>
              <a:t>发送方</a:t>
            </a:r>
          </a:p>
        </p:txBody>
      </p:sp>
      <p:sp>
        <p:nvSpPr>
          <p:cNvPr id="105501" name="Text Box 29"/>
          <p:cNvSpPr txBox="1">
            <a:spLocks noChangeArrowheads="1"/>
          </p:cNvSpPr>
          <p:nvPr/>
        </p:nvSpPr>
        <p:spPr bwMode="auto">
          <a:xfrm>
            <a:off x="6253163" y="6175377"/>
            <a:ext cx="14605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zh-CN" altLang="en-US" sz="2800" b="1"/>
              <a:t>接收方</a:t>
            </a:r>
          </a:p>
        </p:txBody>
      </p:sp>
      <p:sp>
        <p:nvSpPr>
          <p:cNvPr id="105502" name="Text Box 30"/>
          <p:cNvSpPr txBox="1">
            <a:spLocks noChangeArrowheads="1"/>
          </p:cNvSpPr>
          <p:nvPr/>
        </p:nvSpPr>
        <p:spPr bwMode="auto">
          <a:xfrm>
            <a:off x="508002" y="1133480"/>
            <a:ext cx="39052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en-US" altLang="zh-CN" b="1"/>
              <a:t>DLAB=0，A2A1A0=000</a:t>
            </a:r>
          </a:p>
        </p:txBody>
      </p:sp>
    </p:spTree>
    <p:extLst>
      <p:ext uri="{BB962C8B-B14F-4D97-AF65-F5344CB8AC3E}">
        <p14:creationId xmlns:p14="http://schemas.microsoft.com/office/powerpoint/2010/main" val="57850774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标题 1"/>
          <p:cNvSpPr>
            <a:spLocks noGrp="1"/>
          </p:cNvSpPr>
          <p:nvPr>
            <p:ph type="title"/>
          </p:nvPr>
        </p:nvSpPr>
        <p:spPr/>
        <p:txBody>
          <a:bodyPr/>
          <a:lstStyle/>
          <a:p>
            <a:pPr eaLnBrk="1" hangingPunct="1"/>
            <a:r>
              <a:rPr lang="en-US" altLang="zh-CN" b="1" dirty="0" smtClean="0"/>
              <a:t>8250</a:t>
            </a:r>
            <a:r>
              <a:rPr lang="zh-CN" altLang="en-US" b="1" dirty="0" smtClean="0"/>
              <a:t>发送和接收</a:t>
            </a:r>
          </a:p>
        </p:txBody>
      </p:sp>
      <p:sp>
        <p:nvSpPr>
          <p:cNvPr id="106499" name="内容占位符 2"/>
          <p:cNvSpPr>
            <a:spLocks noGrp="1"/>
          </p:cNvSpPr>
          <p:nvPr>
            <p:ph idx="1"/>
          </p:nvPr>
        </p:nvSpPr>
        <p:spPr/>
        <p:txBody>
          <a:bodyPr/>
          <a:lstStyle/>
          <a:p>
            <a:pPr eaLnBrk="1" hangingPunct="1"/>
            <a:r>
              <a:rPr lang="en-US" altLang="zh-CN" b="1" smtClean="0"/>
              <a:t>mov dx,3f8h</a:t>
            </a:r>
            <a:endParaRPr lang="zh-CN" altLang="en-US" b="1" smtClean="0"/>
          </a:p>
          <a:p>
            <a:pPr eaLnBrk="1" hangingPunct="1"/>
            <a:r>
              <a:rPr lang="en-US" altLang="zh-CN" b="1" smtClean="0"/>
              <a:t>in al,dx;</a:t>
            </a:r>
            <a:r>
              <a:rPr lang="zh-CN" altLang="en-US" b="1" smtClean="0"/>
              <a:t>接收数据</a:t>
            </a:r>
          </a:p>
          <a:p>
            <a:pPr eaLnBrk="1" hangingPunct="1"/>
            <a:r>
              <a:rPr lang="en-US" altLang="zh-CN" b="1" smtClean="0"/>
              <a:t> </a:t>
            </a:r>
            <a:endParaRPr lang="zh-CN" altLang="en-US" b="1" smtClean="0"/>
          </a:p>
          <a:p>
            <a:pPr eaLnBrk="1" hangingPunct="1"/>
            <a:r>
              <a:rPr lang="en-US" altLang="zh-CN" b="1" smtClean="0"/>
              <a:t>mov dx,3f8h</a:t>
            </a:r>
            <a:endParaRPr lang="zh-CN" altLang="en-US" b="1" smtClean="0"/>
          </a:p>
          <a:p>
            <a:pPr eaLnBrk="1" hangingPunct="1"/>
            <a:r>
              <a:rPr lang="en-US" altLang="zh-CN" b="1" smtClean="0"/>
              <a:t>mov al,</a:t>
            </a:r>
            <a:r>
              <a:rPr lang="zh-CN" altLang="en-US" b="1" smtClean="0"/>
              <a:t>待发送字符</a:t>
            </a:r>
          </a:p>
          <a:p>
            <a:pPr eaLnBrk="1" hangingPunct="1"/>
            <a:r>
              <a:rPr lang="en-US" altLang="zh-CN" b="1" smtClean="0"/>
              <a:t>out dx,al;</a:t>
            </a:r>
            <a:r>
              <a:rPr lang="zh-CN" altLang="en-US" b="1" smtClean="0"/>
              <a:t>发送数据</a:t>
            </a:r>
          </a:p>
        </p:txBody>
      </p:sp>
    </p:spTree>
    <p:extLst>
      <p:ext uri="{BB962C8B-B14F-4D97-AF65-F5344CB8AC3E}">
        <p14:creationId xmlns:p14="http://schemas.microsoft.com/office/powerpoint/2010/main" val="3814392832"/>
      </p:ext>
    </p:extLst>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ext Box 2"/>
          <p:cNvSpPr txBox="1">
            <a:spLocks noChangeArrowheads="1"/>
          </p:cNvSpPr>
          <p:nvPr/>
        </p:nvSpPr>
        <p:spPr bwMode="auto">
          <a:xfrm>
            <a:off x="249244" y="312744"/>
            <a:ext cx="534312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en-US" altLang="zh-CN" b="1" dirty="0"/>
              <a:t>8250</a:t>
            </a:r>
            <a:r>
              <a:rPr kumimoji="1" lang="zh-CN" altLang="en-US" b="1" dirty="0"/>
              <a:t>(4) 线路控制寄存器</a:t>
            </a:r>
            <a:r>
              <a:rPr kumimoji="1" lang="en-US" altLang="zh-CN" b="1" dirty="0"/>
              <a:t>LCR</a:t>
            </a:r>
          </a:p>
        </p:txBody>
      </p:sp>
      <p:sp>
        <p:nvSpPr>
          <p:cNvPr id="112643" name="Rectangle 3"/>
          <p:cNvSpPr>
            <a:spLocks noChangeArrowheads="1"/>
          </p:cNvSpPr>
          <p:nvPr/>
        </p:nvSpPr>
        <p:spPr bwMode="auto">
          <a:xfrm>
            <a:off x="190500" y="2141543"/>
            <a:ext cx="8763000" cy="560387"/>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eaLnBrk="1" hangingPunct="1">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112644" name="Line 4"/>
          <p:cNvSpPr>
            <a:spLocks noChangeShapeType="1"/>
          </p:cNvSpPr>
          <p:nvPr/>
        </p:nvSpPr>
        <p:spPr bwMode="auto">
          <a:xfrm>
            <a:off x="4572000" y="2143126"/>
            <a:ext cx="0" cy="54610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645" name="Line 5"/>
          <p:cNvSpPr>
            <a:spLocks noChangeShapeType="1"/>
          </p:cNvSpPr>
          <p:nvPr/>
        </p:nvSpPr>
        <p:spPr bwMode="auto">
          <a:xfrm>
            <a:off x="6810375" y="2157414"/>
            <a:ext cx="0" cy="54610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646" name="Line 6"/>
          <p:cNvSpPr>
            <a:spLocks noChangeShapeType="1"/>
          </p:cNvSpPr>
          <p:nvPr/>
        </p:nvSpPr>
        <p:spPr bwMode="auto">
          <a:xfrm>
            <a:off x="2251075" y="2170114"/>
            <a:ext cx="0" cy="54610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647" name="Line 7"/>
          <p:cNvSpPr>
            <a:spLocks noChangeShapeType="1"/>
          </p:cNvSpPr>
          <p:nvPr/>
        </p:nvSpPr>
        <p:spPr bwMode="auto">
          <a:xfrm>
            <a:off x="1173163" y="2170114"/>
            <a:ext cx="0" cy="54610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648" name="Line 8"/>
          <p:cNvSpPr>
            <a:spLocks noChangeShapeType="1"/>
          </p:cNvSpPr>
          <p:nvPr/>
        </p:nvSpPr>
        <p:spPr bwMode="auto">
          <a:xfrm>
            <a:off x="3343275" y="2155826"/>
            <a:ext cx="0" cy="54610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649" name="Line 9"/>
          <p:cNvSpPr>
            <a:spLocks noChangeShapeType="1"/>
          </p:cNvSpPr>
          <p:nvPr/>
        </p:nvSpPr>
        <p:spPr bwMode="auto">
          <a:xfrm>
            <a:off x="5622925" y="2155826"/>
            <a:ext cx="0" cy="54610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650" name="Line 10"/>
          <p:cNvSpPr>
            <a:spLocks noChangeShapeType="1"/>
          </p:cNvSpPr>
          <p:nvPr/>
        </p:nvSpPr>
        <p:spPr bwMode="auto">
          <a:xfrm>
            <a:off x="7874000" y="2170114"/>
            <a:ext cx="0" cy="54610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651" name="Text Box 11"/>
          <p:cNvSpPr txBox="1">
            <a:spLocks noChangeArrowheads="1"/>
          </p:cNvSpPr>
          <p:nvPr/>
        </p:nvSpPr>
        <p:spPr bwMode="auto">
          <a:xfrm>
            <a:off x="371477" y="1627188"/>
            <a:ext cx="82557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en-US" altLang="zh-CN" sz="1800" b="1"/>
              <a:t>D7    　　 D6        D5       D4        D3      D2         D1      D0</a:t>
            </a:r>
          </a:p>
        </p:txBody>
      </p:sp>
      <p:sp>
        <p:nvSpPr>
          <p:cNvPr id="112652" name="Text Box 12"/>
          <p:cNvSpPr txBox="1">
            <a:spLocks noChangeArrowheads="1"/>
          </p:cNvSpPr>
          <p:nvPr/>
        </p:nvSpPr>
        <p:spPr bwMode="auto">
          <a:xfrm>
            <a:off x="7947029" y="2136779"/>
            <a:ext cx="8066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en-US" altLang="zh-CN" sz="2400" b="1"/>
              <a:t>WLS0</a:t>
            </a:r>
          </a:p>
        </p:txBody>
      </p:sp>
      <p:sp>
        <p:nvSpPr>
          <p:cNvPr id="112653" name="Text Box 13"/>
          <p:cNvSpPr txBox="1">
            <a:spLocks noChangeArrowheads="1"/>
          </p:cNvSpPr>
          <p:nvPr/>
        </p:nvSpPr>
        <p:spPr bwMode="auto">
          <a:xfrm>
            <a:off x="6827842" y="2163767"/>
            <a:ext cx="8066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en-US" altLang="zh-CN" sz="2400" b="1"/>
              <a:t>WLS1</a:t>
            </a:r>
          </a:p>
        </p:txBody>
      </p:sp>
      <p:sp>
        <p:nvSpPr>
          <p:cNvPr id="112654" name="Text Box 14"/>
          <p:cNvSpPr txBox="1">
            <a:spLocks noChangeArrowheads="1"/>
          </p:cNvSpPr>
          <p:nvPr/>
        </p:nvSpPr>
        <p:spPr bwMode="auto">
          <a:xfrm>
            <a:off x="4727576" y="2190755"/>
            <a:ext cx="6511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en-US" altLang="zh-CN" sz="2400" b="1"/>
              <a:t>PEN</a:t>
            </a:r>
          </a:p>
        </p:txBody>
      </p:sp>
      <p:sp>
        <p:nvSpPr>
          <p:cNvPr id="112655" name="Text Box 15"/>
          <p:cNvSpPr txBox="1">
            <a:spLocks noChangeArrowheads="1"/>
          </p:cNvSpPr>
          <p:nvPr/>
        </p:nvSpPr>
        <p:spPr bwMode="auto">
          <a:xfrm>
            <a:off x="5819776" y="2176467"/>
            <a:ext cx="6511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en-US" altLang="zh-CN" sz="2400" b="1"/>
              <a:t>STB</a:t>
            </a:r>
          </a:p>
        </p:txBody>
      </p:sp>
      <p:sp>
        <p:nvSpPr>
          <p:cNvPr id="112656" name="Text Box 16"/>
          <p:cNvSpPr txBox="1">
            <a:spLocks noChangeArrowheads="1"/>
          </p:cNvSpPr>
          <p:nvPr/>
        </p:nvSpPr>
        <p:spPr bwMode="auto">
          <a:xfrm>
            <a:off x="3540127" y="2190755"/>
            <a:ext cx="6511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en-US" altLang="zh-CN" sz="2400" b="1"/>
              <a:t>EPS</a:t>
            </a:r>
          </a:p>
        </p:txBody>
      </p:sp>
      <p:sp>
        <p:nvSpPr>
          <p:cNvPr id="112657" name="Text Box 17"/>
          <p:cNvSpPr txBox="1">
            <a:spLocks noChangeArrowheads="1"/>
          </p:cNvSpPr>
          <p:nvPr/>
        </p:nvSpPr>
        <p:spPr bwMode="auto">
          <a:xfrm>
            <a:off x="2530480" y="2176467"/>
            <a:ext cx="4956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en-US" altLang="zh-CN" sz="2400" b="1"/>
              <a:t>SP</a:t>
            </a:r>
          </a:p>
        </p:txBody>
      </p:sp>
      <p:sp>
        <p:nvSpPr>
          <p:cNvPr id="112658" name="Text Box 18"/>
          <p:cNvSpPr txBox="1">
            <a:spLocks noChangeArrowheads="1"/>
          </p:cNvSpPr>
          <p:nvPr/>
        </p:nvSpPr>
        <p:spPr bwMode="auto">
          <a:xfrm>
            <a:off x="1438280" y="2176467"/>
            <a:ext cx="4956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en-US" altLang="zh-CN" sz="2400" b="1"/>
              <a:t>SB</a:t>
            </a:r>
          </a:p>
        </p:txBody>
      </p:sp>
      <p:sp>
        <p:nvSpPr>
          <p:cNvPr id="112659" name="Text Box 19"/>
          <p:cNvSpPr txBox="1">
            <a:spLocks noChangeArrowheads="1"/>
          </p:cNvSpPr>
          <p:nvPr/>
        </p:nvSpPr>
        <p:spPr bwMode="auto">
          <a:xfrm>
            <a:off x="180980" y="2189167"/>
            <a:ext cx="8066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en-US" altLang="zh-CN" sz="2400" b="1"/>
              <a:t>DLAB</a:t>
            </a:r>
          </a:p>
        </p:txBody>
      </p:sp>
      <p:sp>
        <p:nvSpPr>
          <p:cNvPr id="112660" name="AutoShape 20"/>
          <p:cNvSpPr>
            <a:spLocks/>
          </p:cNvSpPr>
          <p:nvPr/>
        </p:nvSpPr>
        <p:spPr bwMode="auto">
          <a:xfrm rot="-5346235">
            <a:off x="7810505" y="2138367"/>
            <a:ext cx="93663" cy="1471613"/>
          </a:xfrm>
          <a:prstGeom prst="leftBrace">
            <a:avLst>
              <a:gd name="adj1" fmla="val 130933"/>
              <a:gd name="adj2" fmla="val 54079"/>
            </a:avLst>
          </a:prstGeom>
          <a:noFill/>
          <a:ln w="38100">
            <a:solidFill>
              <a:srgbClr val="CC0066"/>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eaLnBrk="1" hangingPunct="1">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112661" name="Text Box 21"/>
          <p:cNvSpPr txBox="1">
            <a:spLocks noChangeArrowheads="1"/>
          </p:cNvSpPr>
          <p:nvPr/>
        </p:nvSpPr>
        <p:spPr bwMode="auto">
          <a:xfrm>
            <a:off x="6704405" y="2916242"/>
            <a:ext cx="234872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lgn="ctr">
              <a:spcBef>
                <a:spcPct val="0"/>
              </a:spcBef>
              <a:buFontTx/>
              <a:buNone/>
            </a:pPr>
            <a:r>
              <a:rPr kumimoji="1" lang="zh-CN" altLang="en-US" sz="2800" b="1">
                <a:solidFill>
                  <a:srgbClr val="CC0066"/>
                </a:solidFill>
              </a:rPr>
              <a:t>字符长度选择</a:t>
            </a:r>
          </a:p>
          <a:p>
            <a:pPr algn="ctr">
              <a:spcBef>
                <a:spcPct val="0"/>
              </a:spcBef>
              <a:buFontTx/>
              <a:buNone/>
            </a:pPr>
            <a:r>
              <a:rPr kumimoji="1" lang="zh-CN" altLang="en-US" sz="2800" b="1">
                <a:solidFill>
                  <a:srgbClr val="CC0066"/>
                </a:solidFill>
              </a:rPr>
              <a:t>00</a:t>
            </a:r>
            <a:r>
              <a:rPr kumimoji="1" lang="zh-CN" altLang="en-US" sz="2800" b="1">
                <a:solidFill>
                  <a:srgbClr val="CC0066"/>
                </a:solidFill>
                <a:latin typeface="Times New Roman" panose="02020603050405020304" pitchFamily="18" charset="0"/>
              </a:rPr>
              <a:t>——</a:t>
            </a:r>
            <a:r>
              <a:rPr kumimoji="1" lang="zh-CN" altLang="en-US" sz="2800" b="1">
                <a:solidFill>
                  <a:srgbClr val="CC0066"/>
                </a:solidFill>
              </a:rPr>
              <a:t>5位</a:t>
            </a:r>
          </a:p>
          <a:p>
            <a:pPr algn="ctr">
              <a:spcBef>
                <a:spcPct val="0"/>
              </a:spcBef>
              <a:buFontTx/>
              <a:buNone/>
            </a:pPr>
            <a:r>
              <a:rPr kumimoji="1" lang="zh-CN" altLang="en-US" sz="2800" b="1">
                <a:solidFill>
                  <a:srgbClr val="CC0066"/>
                </a:solidFill>
              </a:rPr>
              <a:t>01</a:t>
            </a:r>
            <a:r>
              <a:rPr kumimoji="1" lang="zh-CN" altLang="en-US" sz="2800" b="1">
                <a:solidFill>
                  <a:srgbClr val="CC0066"/>
                </a:solidFill>
                <a:latin typeface="Times New Roman" panose="02020603050405020304" pitchFamily="18" charset="0"/>
              </a:rPr>
              <a:t>——</a:t>
            </a:r>
            <a:r>
              <a:rPr kumimoji="1" lang="zh-CN" altLang="en-US" sz="2800" b="1">
                <a:solidFill>
                  <a:srgbClr val="CC0066"/>
                </a:solidFill>
              </a:rPr>
              <a:t>6位</a:t>
            </a:r>
          </a:p>
          <a:p>
            <a:pPr algn="ctr">
              <a:spcBef>
                <a:spcPct val="0"/>
              </a:spcBef>
              <a:buFontTx/>
              <a:buNone/>
            </a:pPr>
            <a:r>
              <a:rPr kumimoji="1" lang="zh-CN" altLang="en-US" sz="2800" b="1">
                <a:solidFill>
                  <a:srgbClr val="CC0066"/>
                </a:solidFill>
              </a:rPr>
              <a:t>10</a:t>
            </a:r>
            <a:r>
              <a:rPr kumimoji="1" lang="zh-CN" altLang="en-US" sz="2800" b="1">
                <a:solidFill>
                  <a:srgbClr val="CC0066"/>
                </a:solidFill>
                <a:latin typeface="Times New Roman" panose="02020603050405020304" pitchFamily="18" charset="0"/>
              </a:rPr>
              <a:t>——</a:t>
            </a:r>
            <a:r>
              <a:rPr kumimoji="1" lang="zh-CN" altLang="en-US" sz="2800" b="1">
                <a:solidFill>
                  <a:srgbClr val="CC0066"/>
                </a:solidFill>
              </a:rPr>
              <a:t>7位</a:t>
            </a:r>
          </a:p>
          <a:p>
            <a:pPr algn="ctr">
              <a:spcBef>
                <a:spcPct val="0"/>
              </a:spcBef>
              <a:buFontTx/>
              <a:buNone/>
            </a:pPr>
            <a:r>
              <a:rPr kumimoji="1" lang="zh-CN" altLang="en-US" sz="2800" b="1">
                <a:solidFill>
                  <a:srgbClr val="CC0066"/>
                </a:solidFill>
              </a:rPr>
              <a:t>11</a:t>
            </a:r>
            <a:r>
              <a:rPr kumimoji="1" lang="zh-CN" altLang="en-US" sz="2800" b="1">
                <a:solidFill>
                  <a:srgbClr val="CC0066"/>
                </a:solidFill>
                <a:latin typeface="Times New Roman" panose="02020603050405020304" pitchFamily="18" charset="0"/>
              </a:rPr>
              <a:t>——</a:t>
            </a:r>
            <a:r>
              <a:rPr kumimoji="1" lang="zh-CN" altLang="en-US" sz="2800" b="1">
                <a:solidFill>
                  <a:srgbClr val="CC0066"/>
                </a:solidFill>
              </a:rPr>
              <a:t>8位</a:t>
            </a:r>
          </a:p>
        </p:txBody>
      </p:sp>
      <p:sp>
        <p:nvSpPr>
          <p:cNvPr id="112662" name="Line 22"/>
          <p:cNvSpPr>
            <a:spLocks noChangeShapeType="1"/>
          </p:cNvSpPr>
          <p:nvPr/>
        </p:nvSpPr>
        <p:spPr bwMode="auto">
          <a:xfrm>
            <a:off x="6278568" y="2714631"/>
            <a:ext cx="1587" cy="2130425"/>
          </a:xfrm>
          <a:prstGeom prst="line">
            <a:avLst/>
          </a:prstGeom>
          <a:noFill/>
          <a:ln w="38100">
            <a:solidFill>
              <a:srgbClr val="000099"/>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663" name="Text Box 23"/>
          <p:cNvSpPr txBox="1">
            <a:spLocks noChangeArrowheads="1"/>
          </p:cNvSpPr>
          <p:nvPr/>
        </p:nvSpPr>
        <p:spPr bwMode="auto">
          <a:xfrm>
            <a:off x="5146680" y="4838701"/>
            <a:ext cx="3797835"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zh-CN" altLang="en-US" sz="2800" b="1">
                <a:solidFill>
                  <a:srgbClr val="000099"/>
                </a:solidFill>
              </a:rPr>
              <a:t>停止位选择</a:t>
            </a:r>
          </a:p>
          <a:p>
            <a:pPr>
              <a:spcBef>
                <a:spcPct val="0"/>
              </a:spcBef>
              <a:buFontTx/>
              <a:buNone/>
            </a:pPr>
            <a:r>
              <a:rPr kumimoji="1" lang="zh-CN" altLang="en-US" sz="2800" b="1">
                <a:solidFill>
                  <a:srgbClr val="000099"/>
                </a:solidFill>
              </a:rPr>
              <a:t>0</a:t>
            </a:r>
            <a:r>
              <a:rPr kumimoji="1" lang="zh-CN" altLang="en-US" sz="2800" b="1">
                <a:solidFill>
                  <a:srgbClr val="000099"/>
                </a:solidFill>
                <a:latin typeface="Times New Roman" panose="02020603050405020304" pitchFamily="18" charset="0"/>
              </a:rPr>
              <a:t>——</a:t>
            </a:r>
            <a:r>
              <a:rPr kumimoji="1" lang="zh-CN" altLang="en-US" sz="2800" b="1">
                <a:solidFill>
                  <a:srgbClr val="000099"/>
                </a:solidFill>
              </a:rPr>
              <a:t>1位</a:t>
            </a:r>
          </a:p>
          <a:p>
            <a:pPr>
              <a:spcBef>
                <a:spcPct val="0"/>
              </a:spcBef>
              <a:buFontTx/>
              <a:buNone/>
            </a:pPr>
            <a:r>
              <a:rPr kumimoji="1" lang="zh-CN" altLang="en-US" sz="2800" b="1">
                <a:solidFill>
                  <a:srgbClr val="000099"/>
                </a:solidFill>
              </a:rPr>
              <a:t>1</a:t>
            </a:r>
            <a:r>
              <a:rPr kumimoji="1" lang="zh-CN" altLang="en-US" sz="2800" b="1">
                <a:solidFill>
                  <a:srgbClr val="000099"/>
                </a:solidFill>
                <a:latin typeface="Times New Roman" panose="02020603050405020304" pitchFamily="18" charset="0"/>
              </a:rPr>
              <a:t>——</a:t>
            </a:r>
            <a:r>
              <a:rPr kumimoji="1" lang="zh-CN" altLang="en-US" sz="2800" b="1">
                <a:solidFill>
                  <a:srgbClr val="000099"/>
                </a:solidFill>
              </a:rPr>
              <a:t>1.5位(</a:t>
            </a:r>
            <a:r>
              <a:rPr kumimoji="1" lang="en-US" altLang="zh-CN" sz="2800" b="1">
                <a:solidFill>
                  <a:srgbClr val="000099"/>
                </a:solidFill>
              </a:rPr>
              <a:t>D1D0=00）</a:t>
            </a:r>
          </a:p>
          <a:p>
            <a:pPr>
              <a:spcBef>
                <a:spcPct val="0"/>
              </a:spcBef>
              <a:buFontTx/>
              <a:buNone/>
            </a:pPr>
            <a:r>
              <a:rPr kumimoji="1" lang="en-US" altLang="zh-CN" sz="2800" b="1">
                <a:solidFill>
                  <a:srgbClr val="000099"/>
                </a:solidFill>
              </a:rPr>
              <a:t>     2</a:t>
            </a:r>
            <a:r>
              <a:rPr kumimoji="1" lang="zh-CN" altLang="en-US" sz="2800" b="1">
                <a:solidFill>
                  <a:srgbClr val="000099"/>
                </a:solidFill>
              </a:rPr>
              <a:t>位(</a:t>
            </a:r>
            <a:r>
              <a:rPr kumimoji="1" lang="en-US" altLang="zh-CN" sz="2800" b="1">
                <a:solidFill>
                  <a:srgbClr val="000099"/>
                </a:solidFill>
              </a:rPr>
              <a:t>D1D0!=00)</a:t>
            </a:r>
          </a:p>
        </p:txBody>
      </p:sp>
      <p:grpSp>
        <p:nvGrpSpPr>
          <p:cNvPr id="112664" name="Group 24"/>
          <p:cNvGrpSpPr>
            <a:grpSpLocks/>
          </p:cNvGrpSpPr>
          <p:nvPr/>
        </p:nvGrpSpPr>
        <p:grpSpPr bwMode="auto">
          <a:xfrm>
            <a:off x="3225804" y="2932114"/>
            <a:ext cx="2724151" cy="954088"/>
            <a:chOff x="2032" y="1847"/>
            <a:chExt cx="1716" cy="601"/>
          </a:xfrm>
        </p:grpSpPr>
        <p:sp>
          <p:nvSpPr>
            <p:cNvPr id="112676" name="Text Box 25"/>
            <p:cNvSpPr txBox="1">
              <a:spLocks noChangeArrowheads="1"/>
            </p:cNvSpPr>
            <p:nvPr/>
          </p:nvSpPr>
          <p:spPr bwMode="auto">
            <a:xfrm>
              <a:off x="2892" y="1847"/>
              <a:ext cx="856" cy="601"/>
            </a:xfrm>
            <a:prstGeom prst="rect">
              <a:avLst/>
            </a:prstGeom>
            <a:noFill/>
            <a:ln w="38100">
              <a:solidFill>
                <a:srgbClr val="CC006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zh-CN" altLang="en-US" sz="2800" b="1">
                  <a:solidFill>
                    <a:srgbClr val="CC0066"/>
                  </a:solidFill>
                </a:rPr>
                <a:t>奇偶校验允许</a:t>
              </a:r>
            </a:p>
          </p:txBody>
        </p:sp>
        <p:sp>
          <p:nvSpPr>
            <p:cNvPr id="112677" name="Text Box 26"/>
            <p:cNvSpPr txBox="1">
              <a:spLocks noChangeArrowheads="1"/>
            </p:cNvSpPr>
            <p:nvPr/>
          </p:nvSpPr>
          <p:spPr bwMode="auto">
            <a:xfrm>
              <a:off x="2032" y="1847"/>
              <a:ext cx="856" cy="601"/>
            </a:xfrm>
            <a:prstGeom prst="rect">
              <a:avLst/>
            </a:prstGeom>
            <a:noFill/>
            <a:ln w="38100">
              <a:solidFill>
                <a:srgbClr val="CC006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zh-CN" altLang="en-US" sz="2800" b="1">
                  <a:solidFill>
                    <a:srgbClr val="CC0066"/>
                  </a:solidFill>
                </a:rPr>
                <a:t>奇偶校验选择</a:t>
              </a:r>
            </a:p>
          </p:txBody>
        </p:sp>
      </p:grpSp>
      <p:sp>
        <p:nvSpPr>
          <p:cNvPr id="112665" name="AutoShape 27"/>
          <p:cNvSpPr>
            <a:spLocks/>
          </p:cNvSpPr>
          <p:nvPr/>
        </p:nvSpPr>
        <p:spPr bwMode="auto">
          <a:xfrm rot="-5346235">
            <a:off x="4452942" y="3298827"/>
            <a:ext cx="93663" cy="1471612"/>
          </a:xfrm>
          <a:prstGeom prst="leftBrace">
            <a:avLst>
              <a:gd name="adj1" fmla="val 130931"/>
              <a:gd name="adj2" fmla="val 54079"/>
            </a:avLst>
          </a:prstGeom>
          <a:noFill/>
          <a:ln w="38100">
            <a:solidFill>
              <a:srgbClr val="CC0066"/>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eaLnBrk="1" hangingPunct="1">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112666" name="Text Box 28"/>
          <p:cNvSpPr txBox="1">
            <a:spLocks noChangeArrowheads="1"/>
          </p:cNvSpPr>
          <p:nvPr/>
        </p:nvSpPr>
        <p:spPr bwMode="auto">
          <a:xfrm>
            <a:off x="3537351" y="4032254"/>
            <a:ext cx="234711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lgn="ctr">
              <a:spcBef>
                <a:spcPct val="0"/>
              </a:spcBef>
              <a:buFontTx/>
              <a:buNone/>
            </a:pPr>
            <a:r>
              <a:rPr kumimoji="1" lang="zh-CN" altLang="en-US" sz="2800" b="1">
                <a:solidFill>
                  <a:srgbClr val="CC0066"/>
                </a:solidFill>
              </a:rPr>
              <a:t>11</a:t>
            </a:r>
            <a:r>
              <a:rPr kumimoji="1" lang="zh-CN" altLang="en-US" sz="2800" b="1">
                <a:solidFill>
                  <a:srgbClr val="CC0066"/>
                </a:solidFill>
                <a:latin typeface="Times New Roman" panose="02020603050405020304" pitchFamily="18" charset="0"/>
              </a:rPr>
              <a:t>——</a:t>
            </a:r>
            <a:r>
              <a:rPr kumimoji="1" lang="zh-CN" altLang="en-US" sz="2800" b="1">
                <a:solidFill>
                  <a:srgbClr val="CC0066"/>
                </a:solidFill>
              </a:rPr>
              <a:t>偶校验</a:t>
            </a:r>
          </a:p>
          <a:p>
            <a:pPr algn="ctr">
              <a:spcBef>
                <a:spcPct val="0"/>
              </a:spcBef>
              <a:buFontTx/>
              <a:buNone/>
            </a:pPr>
            <a:r>
              <a:rPr kumimoji="1" lang="zh-CN" altLang="en-US" sz="2800" b="1">
                <a:solidFill>
                  <a:srgbClr val="CC0066"/>
                </a:solidFill>
              </a:rPr>
              <a:t>01</a:t>
            </a:r>
            <a:r>
              <a:rPr kumimoji="1" lang="zh-CN" altLang="en-US" sz="2800" b="1">
                <a:solidFill>
                  <a:srgbClr val="CC0066"/>
                </a:solidFill>
                <a:latin typeface="Times New Roman" panose="02020603050405020304" pitchFamily="18" charset="0"/>
              </a:rPr>
              <a:t>——</a:t>
            </a:r>
            <a:r>
              <a:rPr kumimoji="1" lang="zh-CN" altLang="en-US" sz="2800" b="1">
                <a:solidFill>
                  <a:srgbClr val="CC0066"/>
                </a:solidFill>
              </a:rPr>
              <a:t>奇校验</a:t>
            </a:r>
          </a:p>
        </p:txBody>
      </p:sp>
      <p:sp>
        <p:nvSpPr>
          <p:cNvPr id="112667" name="Line 29"/>
          <p:cNvSpPr>
            <a:spLocks noChangeShapeType="1"/>
          </p:cNvSpPr>
          <p:nvPr/>
        </p:nvSpPr>
        <p:spPr bwMode="auto">
          <a:xfrm flipH="1">
            <a:off x="5157792" y="2701930"/>
            <a:ext cx="1587" cy="244475"/>
          </a:xfrm>
          <a:prstGeom prst="line">
            <a:avLst/>
          </a:prstGeom>
          <a:noFill/>
          <a:ln w="38100">
            <a:solidFill>
              <a:srgbClr val="CC0066"/>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668" name="Line 30"/>
          <p:cNvSpPr>
            <a:spLocks noChangeShapeType="1"/>
          </p:cNvSpPr>
          <p:nvPr/>
        </p:nvSpPr>
        <p:spPr bwMode="auto">
          <a:xfrm flipH="1">
            <a:off x="3970343" y="2728918"/>
            <a:ext cx="1587" cy="244475"/>
          </a:xfrm>
          <a:prstGeom prst="line">
            <a:avLst/>
          </a:prstGeom>
          <a:noFill/>
          <a:ln w="38100">
            <a:solidFill>
              <a:srgbClr val="CC0066"/>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669" name="Line 31"/>
          <p:cNvSpPr>
            <a:spLocks noChangeShapeType="1"/>
          </p:cNvSpPr>
          <p:nvPr/>
        </p:nvSpPr>
        <p:spPr bwMode="auto">
          <a:xfrm>
            <a:off x="2770192" y="2727331"/>
            <a:ext cx="1587" cy="2130425"/>
          </a:xfrm>
          <a:prstGeom prst="line">
            <a:avLst/>
          </a:prstGeom>
          <a:noFill/>
          <a:ln w="38100">
            <a:solidFill>
              <a:srgbClr val="000099"/>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670" name="Text Box 32"/>
          <p:cNvSpPr txBox="1">
            <a:spLocks noChangeArrowheads="1"/>
          </p:cNvSpPr>
          <p:nvPr/>
        </p:nvSpPr>
        <p:spPr bwMode="auto">
          <a:xfrm>
            <a:off x="2130425" y="4826002"/>
            <a:ext cx="23622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zh-CN" altLang="en-US" sz="2800" b="1">
                <a:solidFill>
                  <a:srgbClr val="000099"/>
                </a:solidFill>
              </a:rPr>
              <a:t>附加奇偶标志位选择</a:t>
            </a:r>
          </a:p>
          <a:p>
            <a:pPr>
              <a:spcBef>
                <a:spcPct val="0"/>
              </a:spcBef>
              <a:buFontTx/>
              <a:buNone/>
            </a:pPr>
            <a:r>
              <a:rPr kumimoji="1" lang="zh-CN" altLang="en-US" sz="2800" b="1">
                <a:solidFill>
                  <a:srgbClr val="000099"/>
                </a:solidFill>
              </a:rPr>
              <a:t>0</a:t>
            </a:r>
            <a:r>
              <a:rPr kumimoji="1" lang="zh-CN" altLang="en-US" sz="2800" b="1">
                <a:solidFill>
                  <a:srgbClr val="000099"/>
                </a:solidFill>
                <a:latin typeface="Times New Roman" panose="02020603050405020304" pitchFamily="18" charset="0"/>
              </a:rPr>
              <a:t>——</a:t>
            </a:r>
            <a:r>
              <a:rPr kumimoji="1" lang="zh-CN" altLang="en-US" sz="2800" b="1">
                <a:solidFill>
                  <a:srgbClr val="000099"/>
                </a:solidFill>
              </a:rPr>
              <a:t>不附加</a:t>
            </a:r>
          </a:p>
          <a:p>
            <a:pPr>
              <a:spcBef>
                <a:spcPct val="0"/>
              </a:spcBef>
              <a:buFontTx/>
              <a:buNone/>
            </a:pPr>
            <a:r>
              <a:rPr kumimoji="1" lang="zh-CN" altLang="en-US" sz="2800" b="1">
                <a:solidFill>
                  <a:srgbClr val="000099"/>
                </a:solidFill>
              </a:rPr>
              <a:t>1</a:t>
            </a:r>
            <a:r>
              <a:rPr kumimoji="1" lang="zh-CN" altLang="en-US" sz="2800" b="1">
                <a:solidFill>
                  <a:srgbClr val="000099"/>
                </a:solidFill>
                <a:latin typeface="Times New Roman" panose="02020603050405020304" pitchFamily="18" charset="0"/>
              </a:rPr>
              <a:t>——</a:t>
            </a:r>
            <a:r>
              <a:rPr kumimoji="1" lang="zh-CN" altLang="en-US" sz="2800" b="1">
                <a:solidFill>
                  <a:srgbClr val="000099"/>
                </a:solidFill>
              </a:rPr>
              <a:t>附加1位</a:t>
            </a:r>
          </a:p>
        </p:txBody>
      </p:sp>
      <p:sp>
        <p:nvSpPr>
          <p:cNvPr id="112671" name="Line 33"/>
          <p:cNvSpPr>
            <a:spLocks noChangeShapeType="1"/>
          </p:cNvSpPr>
          <p:nvPr/>
        </p:nvSpPr>
        <p:spPr bwMode="auto">
          <a:xfrm>
            <a:off x="1706568" y="2727330"/>
            <a:ext cx="1587" cy="288925"/>
          </a:xfrm>
          <a:prstGeom prst="line">
            <a:avLst/>
          </a:prstGeom>
          <a:noFill/>
          <a:ln w="38100">
            <a:solidFill>
              <a:srgbClr val="CC0066"/>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672" name="Text Box 34"/>
          <p:cNvSpPr txBox="1">
            <a:spLocks noChangeArrowheads="1"/>
          </p:cNvSpPr>
          <p:nvPr/>
        </p:nvSpPr>
        <p:spPr bwMode="auto">
          <a:xfrm>
            <a:off x="935745" y="2984504"/>
            <a:ext cx="1627369"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lgn="ctr">
              <a:spcBef>
                <a:spcPct val="0"/>
              </a:spcBef>
              <a:buFontTx/>
              <a:buNone/>
            </a:pPr>
            <a:r>
              <a:rPr kumimoji="1" lang="zh-CN" altLang="en-US" sz="2800" b="1">
                <a:solidFill>
                  <a:srgbClr val="CC0066"/>
                </a:solidFill>
              </a:rPr>
              <a:t>中止设置</a:t>
            </a:r>
          </a:p>
          <a:p>
            <a:pPr algn="ctr">
              <a:spcBef>
                <a:spcPct val="0"/>
              </a:spcBef>
              <a:buFontTx/>
              <a:buNone/>
            </a:pPr>
            <a:r>
              <a:rPr kumimoji="1" lang="zh-CN" altLang="en-US" sz="2800" b="1">
                <a:solidFill>
                  <a:srgbClr val="CC0066"/>
                </a:solidFill>
              </a:rPr>
              <a:t>1</a:t>
            </a:r>
            <a:r>
              <a:rPr kumimoji="1" lang="zh-CN" altLang="en-US" sz="2800" b="1">
                <a:solidFill>
                  <a:srgbClr val="CC0066"/>
                </a:solidFill>
                <a:latin typeface="Times New Roman" panose="02020603050405020304" pitchFamily="18" charset="0"/>
              </a:rPr>
              <a:t>—</a:t>
            </a:r>
            <a:r>
              <a:rPr kumimoji="1" lang="zh-CN" altLang="en-US" sz="2800" b="1">
                <a:solidFill>
                  <a:srgbClr val="CC0066"/>
                </a:solidFill>
              </a:rPr>
              <a:t>中止</a:t>
            </a:r>
          </a:p>
          <a:p>
            <a:pPr algn="ctr">
              <a:spcBef>
                <a:spcPct val="0"/>
              </a:spcBef>
              <a:buFontTx/>
              <a:buNone/>
            </a:pPr>
            <a:r>
              <a:rPr kumimoji="1" lang="zh-CN" altLang="en-US" sz="2800" b="1">
                <a:solidFill>
                  <a:srgbClr val="CC0066"/>
                </a:solidFill>
              </a:rPr>
              <a:t>0</a:t>
            </a:r>
            <a:r>
              <a:rPr kumimoji="1" lang="zh-CN" altLang="en-US" sz="2800" b="1">
                <a:solidFill>
                  <a:srgbClr val="CC0066"/>
                </a:solidFill>
                <a:latin typeface="Times New Roman" panose="02020603050405020304" pitchFamily="18" charset="0"/>
              </a:rPr>
              <a:t>—</a:t>
            </a:r>
            <a:r>
              <a:rPr kumimoji="1" lang="zh-CN" altLang="en-US" sz="2800" b="1">
                <a:solidFill>
                  <a:srgbClr val="CC0066"/>
                </a:solidFill>
              </a:rPr>
              <a:t>正常</a:t>
            </a:r>
          </a:p>
        </p:txBody>
      </p:sp>
      <p:sp>
        <p:nvSpPr>
          <p:cNvPr id="112673" name="Line 35"/>
          <p:cNvSpPr>
            <a:spLocks noChangeShapeType="1"/>
          </p:cNvSpPr>
          <p:nvPr/>
        </p:nvSpPr>
        <p:spPr bwMode="auto">
          <a:xfrm>
            <a:off x="668344" y="2714630"/>
            <a:ext cx="3175" cy="1776413"/>
          </a:xfrm>
          <a:prstGeom prst="line">
            <a:avLst/>
          </a:prstGeom>
          <a:noFill/>
          <a:ln w="38100">
            <a:solidFill>
              <a:srgbClr val="000099"/>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674" name="Text Box 36"/>
          <p:cNvSpPr txBox="1">
            <a:spLocks noChangeArrowheads="1"/>
          </p:cNvSpPr>
          <p:nvPr/>
        </p:nvSpPr>
        <p:spPr bwMode="auto">
          <a:xfrm>
            <a:off x="192089" y="4471990"/>
            <a:ext cx="19939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zh-CN" altLang="en-US" sz="2800" b="1">
                <a:solidFill>
                  <a:srgbClr val="000099"/>
                </a:solidFill>
              </a:rPr>
              <a:t>除数寄存器访问允许</a:t>
            </a:r>
          </a:p>
          <a:p>
            <a:pPr>
              <a:spcBef>
                <a:spcPct val="0"/>
              </a:spcBef>
              <a:buFontTx/>
              <a:buNone/>
            </a:pPr>
            <a:r>
              <a:rPr kumimoji="1" lang="zh-CN" altLang="en-US" sz="2800" b="1">
                <a:solidFill>
                  <a:srgbClr val="000099"/>
                </a:solidFill>
              </a:rPr>
              <a:t>0</a:t>
            </a:r>
            <a:r>
              <a:rPr kumimoji="1" lang="zh-CN" altLang="en-US" sz="2800" b="1">
                <a:solidFill>
                  <a:srgbClr val="000099"/>
                </a:solidFill>
                <a:latin typeface="Times New Roman" panose="02020603050405020304" pitchFamily="18" charset="0"/>
              </a:rPr>
              <a:t>——</a:t>
            </a:r>
            <a:r>
              <a:rPr kumimoji="1" lang="zh-CN" altLang="en-US" sz="2800" b="1">
                <a:solidFill>
                  <a:srgbClr val="000099"/>
                </a:solidFill>
              </a:rPr>
              <a:t>禁止</a:t>
            </a:r>
          </a:p>
          <a:p>
            <a:pPr>
              <a:spcBef>
                <a:spcPct val="0"/>
              </a:spcBef>
              <a:buFontTx/>
              <a:buNone/>
            </a:pPr>
            <a:r>
              <a:rPr kumimoji="1" lang="zh-CN" altLang="en-US" sz="2800" b="1">
                <a:solidFill>
                  <a:srgbClr val="000099"/>
                </a:solidFill>
              </a:rPr>
              <a:t>1</a:t>
            </a:r>
            <a:r>
              <a:rPr kumimoji="1" lang="zh-CN" altLang="en-US" sz="2800" b="1">
                <a:solidFill>
                  <a:srgbClr val="000099"/>
                </a:solidFill>
                <a:latin typeface="Times New Roman" panose="02020603050405020304" pitchFamily="18" charset="0"/>
              </a:rPr>
              <a:t>——</a:t>
            </a:r>
            <a:r>
              <a:rPr kumimoji="1" lang="zh-CN" altLang="en-US" sz="2800" b="1">
                <a:solidFill>
                  <a:srgbClr val="000099"/>
                </a:solidFill>
              </a:rPr>
              <a:t>允许</a:t>
            </a:r>
          </a:p>
        </p:txBody>
      </p:sp>
      <p:sp>
        <p:nvSpPr>
          <p:cNvPr id="112675" name="Text Box 37"/>
          <p:cNvSpPr txBox="1">
            <a:spLocks noChangeArrowheads="1"/>
          </p:cNvSpPr>
          <p:nvPr/>
        </p:nvSpPr>
        <p:spPr bwMode="auto">
          <a:xfrm>
            <a:off x="222252" y="981080"/>
            <a:ext cx="24593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en-US" altLang="zh-CN" b="1"/>
              <a:t>A2A1A0=011 </a:t>
            </a:r>
          </a:p>
        </p:txBody>
      </p:sp>
    </p:spTree>
    <p:extLst>
      <p:ext uri="{BB962C8B-B14F-4D97-AF65-F5344CB8AC3E}">
        <p14:creationId xmlns:p14="http://schemas.microsoft.com/office/powerpoint/2010/main" val="27312000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pPr eaLnBrk="1" hangingPunct="1"/>
            <a:r>
              <a:rPr lang="zh-CN" altLang="en-US" sz="2800" dirty="0"/>
              <a:t>分频系数与波特率对应表（用于除数锁存器）</a:t>
            </a:r>
          </a:p>
        </p:txBody>
      </p:sp>
      <p:pic>
        <p:nvPicPr>
          <p:cNvPr id="116739" name="Picture 10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39" y="1785944"/>
            <a:ext cx="8001000" cy="478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40" name="Picture 10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875" y="1214443"/>
            <a:ext cx="6400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384503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ext Box 2"/>
          <p:cNvSpPr txBox="1">
            <a:spLocks noChangeArrowheads="1"/>
          </p:cNvSpPr>
          <p:nvPr/>
        </p:nvSpPr>
        <p:spPr bwMode="auto">
          <a:xfrm>
            <a:off x="249237" y="312744"/>
            <a:ext cx="47227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zh-CN" altLang="en-US" b="1"/>
              <a:t>(6) 中断允许寄存器</a:t>
            </a:r>
            <a:r>
              <a:rPr kumimoji="1" lang="en-US" altLang="zh-CN" b="1"/>
              <a:t>IER </a:t>
            </a:r>
          </a:p>
        </p:txBody>
      </p:sp>
      <p:sp>
        <p:nvSpPr>
          <p:cNvPr id="119811" name="Rectangle 3"/>
          <p:cNvSpPr>
            <a:spLocks noChangeArrowheads="1"/>
          </p:cNvSpPr>
          <p:nvPr/>
        </p:nvSpPr>
        <p:spPr bwMode="auto">
          <a:xfrm>
            <a:off x="176213" y="2454275"/>
            <a:ext cx="8763000" cy="56038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eaLnBrk="1" hangingPunct="1">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119812" name="Line 4"/>
          <p:cNvSpPr>
            <a:spLocks noChangeShapeType="1"/>
          </p:cNvSpPr>
          <p:nvPr/>
        </p:nvSpPr>
        <p:spPr bwMode="auto">
          <a:xfrm>
            <a:off x="4557718" y="2455863"/>
            <a:ext cx="1587" cy="54610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9813" name="Line 5"/>
          <p:cNvSpPr>
            <a:spLocks noChangeShapeType="1"/>
          </p:cNvSpPr>
          <p:nvPr/>
        </p:nvSpPr>
        <p:spPr bwMode="auto">
          <a:xfrm>
            <a:off x="6796092" y="2470151"/>
            <a:ext cx="1587" cy="54610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9814" name="Line 6"/>
          <p:cNvSpPr>
            <a:spLocks noChangeShapeType="1"/>
          </p:cNvSpPr>
          <p:nvPr/>
        </p:nvSpPr>
        <p:spPr bwMode="auto">
          <a:xfrm>
            <a:off x="2236792" y="2482851"/>
            <a:ext cx="1587" cy="54610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9815" name="Line 7"/>
          <p:cNvSpPr>
            <a:spLocks noChangeShapeType="1"/>
          </p:cNvSpPr>
          <p:nvPr/>
        </p:nvSpPr>
        <p:spPr bwMode="auto">
          <a:xfrm>
            <a:off x="1158875" y="2482851"/>
            <a:ext cx="1588" cy="54610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9816" name="Line 8"/>
          <p:cNvSpPr>
            <a:spLocks noChangeShapeType="1"/>
          </p:cNvSpPr>
          <p:nvPr/>
        </p:nvSpPr>
        <p:spPr bwMode="auto">
          <a:xfrm>
            <a:off x="3328992" y="2468563"/>
            <a:ext cx="1587" cy="54610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9817" name="Line 9"/>
          <p:cNvSpPr>
            <a:spLocks noChangeShapeType="1"/>
          </p:cNvSpPr>
          <p:nvPr/>
        </p:nvSpPr>
        <p:spPr bwMode="auto">
          <a:xfrm>
            <a:off x="5608643" y="2468563"/>
            <a:ext cx="1587" cy="54610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9818" name="Line 10"/>
          <p:cNvSpPr>
            <a:spLocks noChangeShapeType="1"/>
          </p:cNvSpPr>
          <p:nvPr/>
        </p:nvSpPr>
        <p:spPr bwMode="auto">
          <a:xfrm>
            <a:off x="7859718" y="2482851"/>
            <a:ext cx="1587" cy="54610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9819" name="Text Box 11"/>
          <p:cNvSpPr txBox="1">
            <a:spLocks noChangeArrowheads="1"/>
          </p:cNvSpPr>
          <p:nvPr/>
        </p:nvSpPr>
        <p:spPr bwMode="auto">
          <a:xfrm>
            <a:off x="357193" y="1939925"/>
            <a:ext cx="83760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en-US" altLang="zh-CN" sz="1800" b="1"/>
              <a:t>D7       D6        D5       D4         D3        D2         D1      D0</a:t>
            </a:r>
          </a:p>
        </p:txBody>
      </p:sp>
      <p:sp>
        <p:nvSpPr>
          <p:cNvPr id="119820" name="Text Box 12"/>
          <p:cNvSpPr txBox="1">
            <a:spLocks noChangeArrowheads="1"/>
          </p:cNvSpPr>
          <p:nvPr/>
        </p:nvSpPr>
        <p:spPr bwMode="auto">
          <a:xfrm>
            <a:off x="8069264" y="2435229"/>
            <a:ext cx="5998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en-US" altLang="zh-CN" sz="2400" b="1"/>
              <a:t>I</a:t>
            </a:r>
            <a:r>
              <a:rPr kumimoji="1" lang="en-US" altLang="zh-CN" sz="2400" b="1" baseline="-25000"/>
              <a:t>2</a:t>
            </a:r>
            <a:r>
              <a:rPr kumimoji="1" lang="en-US" altLang="zh-CN" sz="2400" b="1"/>
              <a:t>E</a:t>
            </a:r>
          </a:p>
        </p:txBody>
      </p:sp>
      <p:sp>
        <p:nvSpPr>
          <p:cNvPr id="119821" name="Text Box 13"/>
          <p:cNvSpPr txBox="1">
            <a:spLocks noChangeArrowheads="1"/>
          </p:cNvSpPr>
          <p:nvPr/>
        </p:nvSpPr>
        <p:spPr bwMode="auto">
          <a:xfrm>
            <a:off x="6964364" y="2476504"/>
            <a:ext cx="5998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en-US" altLang="zh-CN" sz="2400" b="1"/>
              <a:t>I</a:t>
            </a:r>
            <a:r>
              <a:rPr kumimoji="1" lang="en-US" altLang="zh-CN" sz="2400" b="1" baseline="-25000"/>
              <a:t>1</a:t>
            </a:r>
            <a:r>
              <a:rPr kumimoji="1" lang="en-US" altLang="zh-CN" sz="2400" b="1"/>
              <a:t>E</a:t>
            </a:r>
          </a:p>
        </p:txBody>
      </p:sp>
      <p:sp>
        <p:nvSpPr>
          <p:cNvPr id="119822" name="Text Box 14"/>
          <p:cNvSpPr txBox="1">
            <a:spLocks noChangeArrowheads="1"/>
          </p:cNvSpPr>
          <p:nvPr/>
        </p:nvSpPr>
        <p:spPr bwMode="auto">
          <a:xfrm>
            <a:off x="5805488" y="2489204"/>
            <a:ext cx="5998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en-US" altLang="zh-CN" sz="2400" b="1"/>
              <a:t>I</a:t>
            </a:r>
            <a:r>
              <a:rPr kumimoji="1" lang="en-US" altLang="zh-CN" sz="2400" b="1" baseline="-25000"/>
              <a:t>3</a:t>
            </a:r>
            <a:r>
              <a:rPr kumimoji="1" lang="en-US" altLang="zh-CN" sz="2400" b="1"/>
              <a:t>E</a:t>
            </a:r>
          </a:p>
        </p:txBody>
      </p:sp>
      <p:sp>
        <p:nvSpPr>
          <p:cNvPr id="119823" name="Text Box 15"/>
          <p:cNvSpPr txBox="1">
            <a:spLocks noChangeArrowheads="1"/>
          </p:cNvSpPr>
          <p:nvPr/>
        </p:nvSpPr>
        <p:spPr bwMode="auto">
          <a:xfrm>
            <a:off x="550864" y="2476504"/>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zh-CN" altLang="en-US" sz="2400" b="1"/>
              <a:t>0</a:t>
            </a:r>
          </a:p>
        </p:txBody>
      </p:sp>
      <p:sp>
        <p:nvSpPr>
          <p:cNvPr id="119824" name="Line 16"/>
          <p:cNvSpPr>
            <a:spLocks noChangeShapeType="1"/>
          </p:cNvSpPr>
          <p:nvPr/>
        </p:nvSpPr>
        <p:spPr bwMode="auto">
          <a:xfrm>
            <a:off x="8378826" y="3014669"/>
            <a:ext cx="1588" cy="369887"/>
          </a:xfrm>
          <a:prstGeom prst="line">
            <a:avLst/>
          </a:prstGeom>
          <a:noFill/>
          <a:ln w="38100">
            <a:solidFill>
              <a:srgbClr val="CC0066"/>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9825" name="Text Box 17"/>
          <p:cNvSpPr txBox="1">
            <a:spLocks noChangeArrowheads="1"/>
          </p:cNvSpPr>
          <p:nvPr/>
        </p:nvSpPr>
        <p:spPr bwMode="auto">
          <a:xfrm>
            <a:off x="7826380" y="3367090"/>
            <a:ext cx="1317625"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zh-CN" altLang="en-US" sz="2000" b="1">
                <a:solidFill>
                  <a:srgbClr val="CC0066"/>
                </a:solidFill>
              </a:rPr>
              <a:t>类型2中断(接收缓冲器满)</a:t>
            </a:r>
          </a:p>
          <a:p>
            <a:pPr>
              <a:spcBef>
                <a:spcPct val="0"/>
              </a:spcBef>
              <a:buFontTx/>
              <a:buNone/>
            </a:pPr>
            <a:r>
              <a:rPr kumimoji="1" lang="zh-CN" altLang="en-US" sz="2000" b="1">
                <a:solidFill>
                  <a:srgbClr val="CC0066"/>
                </a:solidFill>
              </a:rPr>
              <a:t>1-允许</a:t>
            </a:r>
          </a:p>
          <a:p>
            <a:pPr>
              <a:spcBef>
                <a:spcPct val="0"/>
              </a:spcBef>
              <a:buFontTx/>
              <a:buNone/>
            </a:pPr>
            <a:r>
              <a:rPr kumimoji="1" lang="zh-CN" altLang="en-US" sz="2000" b="1">
                <a:solidFill>
                  <a:srgbClr val="CC0066"/>
                </a:solidFill>
              </a:rPr>
              <a:t>0-屏蔽</a:t>
            </a:r>
          </a:p>
        </p:txBody>
      </p:sp>
      <p:sp>
        <p:nvSpPr>
          <p:cNvPr id="119826" name="Line 18"/>
          <p:cNvSpPr>
            <a:spLocks noChangeShapeType="1"/>
          </p:cNvSpPr>
          <p:nvPr/>
        </p:nvSpPr>
        <p:spPr bwMode="auto">
          <a:xfrm>
            <a:off x="7259643" y="3027369"/>
            <a:ext cx="1587" cy="384175"/>
          </a:xfrm>
          <a:prstGeom prst="line">
            <a:avLst/>
          </a:prstGeom>
          <a:noFill/>
          <a:ln w="38100">
            <a:solidFill>
              <a:srgbClr val="000099"/>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9827" name="Text Box 19"/>
          <p:cNvSpPr txBox="1">
            <a:spLocks noChangeArrowheads="1"/>
          </p:cNvSpPr>
          <p:nvPr/>
        </p:nvSpPr>
        <p:spPr bwMode="auto">
          <a:xfrm>
            <a:off x="6721479" y="3338515"/>
            <a:ext cx="120332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zh-CN" altLang="en-US" sz="2000" b="1">
                <a:solidFill>
                  <a:srgbClr val="000099"/>
                </a:solidFill>
              </a:rPr>
              <a:t>类型1中断(发送保持器空)</a:t>
            </a:r>
          </a:p>
          <a:p>
            <a:pPr>
              <a:spcBef>
                <a:spcPct val="0"/>
              </a:spcBef>
              <a:buFontTx/>
              <a:buNone/>
            </a:pPr>
            <a:r>
              <a:rPr kumimoji="1" lang="zh-CN" altLang="en-US" sz="2000" b="1">
                <a:solidFill>
                  <a:srgbClr val="000099"/>
                </a:solidFill>
              </a:rPr>
              <a:t>1-允许</a:t>
            </a:r>
          </a:p>
          <a:p>
            <a:pPr>
              <a:spcBef>
                <a:spcPct val="0"/>
              </a:spcBef>
              <a:buFontTx/>
              <a:buNone/>
            </a:pPr>
            <a:r>
              <a:rPr kumimoji="1" lang="zh-CN" altLang="en-US" sz="2000" b="1">
                <a:solidFill>
                  <a:srgbClr val="000099"/>
                </a:solidFill>
              </a:rPr>
              <a:t>0-屏蔽</a:t>
            </a:r>
          </a:p>
        </p:txBody>
      </p:sp>
      <p:sp>
        <p:nvSpPr>
          <p:cNvPr id="119828" name="Line 20"/>
          <p:cNvSpPr>
            <a:spLocks noChangeShapeType="1"/>
          </p:cNvSpPr>
          <p:nvPr/>
        </p:nvSpPr>
        <p:spPr bwMode="auto">
          <a:xfrm>
            <a:off x="6099175" y="3057525"/>
            <a:ext cx="1588" cy="369888"/>
          </a:xfrm>
          <a:prstGeom prst="line">
            <a:avLst/>
          </a:prstGeom>
          <a:noFill/>
          <a:ln w="38100">
            <a:solidFill>
              <a:srgbClr val="CC0066"/>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9829" name="Text Box 21"/>
          <p:cNvSpPr txBox="1">
            <a:spLocks noChangeArrowheads="1"/>
          </p:cNvSpPr>
          <p:nvPr/>
        </p:nvSpPr>
        <p:spPr bwMode="auto">
          <a:xfrm>
            <a:off x="5575305" y="3382966"/>
            <a:ext cx="1204913"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zh-CN" altLang="en-US" sz="2000" b="1">
                <a:solidFill>
                  <a:srgbClr val="CC0066"/>
                </a:solidFill>
              </a:rPr>
              <a:t>类型3中断(接收出错）</a:t>
            </a:r>
          </a:p>
          <a:p>
            <a:pPr>
              <a:spcBef>
                <a:spcPct val="0"/>
              </a:spcBef>
              <a:buFontTx/>
              <a:buNone/>
            </a:pPr>
            <a:r>
              <a:rPr kumimoji="1" lang="zh-CN" altLang="en-US" sz="2000" b="1">
                <a:solidFill>
                  <a:srgbClr val="CC0066"/>
                </a:solidFill>
              </a:rPr>
              <a:t>1-允许0-屏蔽</a:t>
            </a:r>
          </a:p>
        </p:txBody>
      </p:sp>
      <p:sp>
        <p:nvSpPr>
          <p:cNvPr id="119830" name="Line 22"/>
          <p:cNvSpPr>
            <a:spLocks noChangeShapeType="1"/>
          </p:cNvSpPr>
          <p:nvPr/>
        </p:nvSpPr>
        <p:spPr bwMode="auto">
          <a:xfrm>
            <a:off x="5100643" y="3043244"/>
            <a:ext cx="1587" cy="369887"/>
          </a:xfrm>
          <a:prstGeom prst="line">
            <a:avLst/>
          </a:prstGeom>
          <a:noFill/>
          <a:ln w="38100">
            <a:solidFill>
              <a:srgbClr val="000099"/>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9831" name="Text Box 26"/>
          <p:cNvSpPr txBox="1">
            <a:spLocks noChangeArrowheads="1"/>
          </p:cNvSpPr>
          <p:nvPr/>
        </p:nvSpPr>
        <p:spPr bwMode="auto">
          <a:xfrm>
            <a:off x="222256" y="981080"/>
            <a:ext cx="411202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en-US" altLang="zh-CN" b="1"/>
              <a:t>DLAB=0，A2A1A0=001 </a:t>
            </a:r>
          </a:p>
        </p:txBody>
      </p:sp>
      <p:sp>
        <p:nvSpPr>
          <p:cNvPr id="119832" name="Text Box 27"/>
          <p:cNvSpPr txBox="1">
            <a:spLocks noChangeArrowheads="1"/>
          </p:cNvSpPr>
          <p:nvPr/>
        </p:nvSpPr>
        <p:spPr bwMode="auto">
          <a:xfrm>
            <a:off x="4810127" y="2474917"/>
            <a:ext cx="5998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en-US" altLang="zh-CN" sz="2400" b="1"/>
              <a:t>I</a:t>
            </a:r>
            <a:r>
              <a:rPr kumimoji="1" lang="en-US" altLang="zh-CN" sz="2400" b="1" baseline="-25000"/>
              <a:t>0</a:t>
            </a:r>
            <a:r>
              <a:rPr kumimoji="1" lang="en-US" altLang="zh-CN" sz="2400" b="1"/>
              <a:t>E</a:t>
            </a:r>
          </a:p>
        </p:txBody>
      </p:sp>
      <p:sp>
        <p:nvSpPr>
          <p:cNvPr id="119833" name="Text Box 28"/>
          <p:cNvSpPr txBox="1">
            <a:spLocks noChangeArrowheads="1"/>
          </p:cNvSpPr>
          <p:nvPr/>
        </p:nvSpPr>
        <p:spPr bwMode="auto">
          <a:xfrm>
            <a:off x="1492249" y="2503492"/>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zh-CN" altLang="en-US" sz="2400" b="1"/>
              <a:t>0</a:t>
            </a:r>
          </a:p>
        </p:txBody>
      </p:sp>
      <p:sp>
        <p:nvSpPr>
          <p:cNvPr id="119834" name="Text Box 29"/>
          <p:cNvSpPr txBox="1">
            <a:spLocks noChangeArrowheads="1"/>
          </p:cNvSpPr>
          <p:nvPr/>
        </p:nvSpPr>
        <p:spPr bwMode="auto">
          <a:xfrm>
            <a:off x="4535493" y="3424244"/>
            <a:ext cx="1100137"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zh-CN" altLang="en-US" sz="2000" b="1">
                <a:solidFill>
                  <a:srgbClr val="000099"/>
                </a:solidFill>
              </a:rPr>
              <a:t>类型0中断(</a:t>
            </a:r>
            <a:r>
              <a:rPr kumimoji="1" lang="en-US" altLang="zh-CN" sz="2000" b="1">
                <a:solidFill>
                  <a:srgbClr val="000099"/>
                </a:solidFill>
              </a:rPr>
              <a:t>MODEM</a:t>
            </a:r>
            <a:r>
              <a:rPr kumimoji="1" lang="zh-CN" altLang="en-US" sz="2000" b="1">
                <a:solidFill>
                  <a:srgbClr val="000099"/>
                </a:solidFill>
              </a:rPr>
              <a:t>状态改变)</a:t>
            </a:r>
          </a:p>
          <a:p>
            <a:pPr>
              <a:spcBef>
                <a:spcPct val="0"/>
              </a:spcBef>
              <a:buFontTx/>
              <a:buNone/>
            </a:pPr>
            <a:r>
              <a:rPr kumimoji="1" lang="zh-CN" altLang="en-US" sz="2000" b="1">
                <a:solidFill>
                  <a:srgbClr val="000099"/>
                </a:solidFill>
              </a:rPr>
              <a:t>1-运行</a:t>
            </a:r>
          </a:p>
          <a:p>
            <a:pPr>
              <a:spcBef>
                <a:spcPct val="0"/>
              </a:spcBef>
              <a:buFontTx/>
              <a:buNone/>
            </a:pPr>
            <a:r>
              <a:rPr kumimoji="1" lang="zh-CN" altLang="en-US" sz="2000" b="1">
                <a:solidFill>
                  <a:srgbClr val="000099"/>
                </a:solidFill>
              </a:rPr>
              <a:t>0-屏蔽</a:t>
            </a:r>
          </a:p>
        </p:txBody>
      </p:sp>
      <p:sp>
        <p:nvSpPr>
          <p:cNvPr id="119835" name="Text Box 28"/>
          <p:cNvSpPr txBox="1">
            <a:spLocks noChangeArrowheads="1"/>
          </p:cNvSpPr>
          <p:nvPr/>
        </p:nvSpPr>
        <p:spPr bwMode="auto">
          <a:xfrm>
            <a:off x="2627313" y="2492379"/>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zh-CN" altLang="en-US" sz="2400" b="1"/>
              <a:t>0</a:t>
            </a:r>
          </a:p>
        </p:txBody>
      </p:sp>
      <p:sp>
        <p:nvSpPr>
          <p:cNvPr id="119836" name="Text Box 28"/>
          <p:cNvSpPr txBox="1">
            <a:spLocks noChangeArrowheads="1"/>
          </p:cNvSpPr>
          <p:nvPr/>
        </p:nvSpPr>
        <p:spPr bwMode="auto">
          <a:xfrm>
            <a:off x="3708400" y="2492379"/>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zh-CN" altLang="en-US" sz="2400" b="1"/>
              <a:t>0</a:t>
            </a:r>
          </a:p>
        </p:txBody>
      </p:sp>
    </p:spTree>
    <p:extLst>
      <p:ext uri="{BB962C8B-B14F-4D97-AF65-F5344CB8AC3E}">
        <p14:creationId xmlns:p14="http://schemas.microsoft.com/office/powerpoint/2010/main" val="24469225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ltLang="zh-CN" sz="3600" dirty="0"/>
              <a:t>8250</a:t>
            </a:r>
            <a:r>
              <a:rPr lang="zh-CN" altLang="en-US" sz="3600" dirty="0"/>
              <a:t>的</a:t>
            </a:r>
            <a:r>
              <a:rPr lang="en-US" altLang="zh-CN" sz="3600" dirty="0"/>
              <a:t>4</a:t>
            </a:r>
            <a:r>
              <a:rPr lang="zh-CN" altLang="en-US" sz="3600" dirty="0"/>
              <a:t>级中断</a:t>
            </a:r>
          </a:p>
        </p:txBody>
      </p:sp>
      <p:pic>
        <p:nvPicPr>
          <p:cNvPr id="49155"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6"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6248404"/>
            <a:ext cx="876300" cy="438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7" name="Rectangle 5"/>
          <p:cNvSpPr>
            <a:spLocks noGrp="1" noChangeArrowheads="1"/>
          </p:cNvSpPr>
          <p:nvPr>
            <p:ph type="body" idx="1"/>
          </p:nvPr>
        </p:nvSpPr>
        <p:spPr>
          <a:xfrm>
            <a:off x="511180" y="1778005"/>
            <a:ext cx="8074025" cy="4411663"/>
          </a:xfrm>
          <a:solidFill>
            <a:schemeClr val="bg1"/>
          </a:solidFill>
          <a:ln w="38100" cmpd="dbl">
            <a:solidFill>
              <a:srgbClr val="006600"/>
            </a:solidFill>
            <a:miter lim="800000"/>
            <a:headEnd/>
            <a:tailEnd/>
          </a:ln>
        </p:spPr>
        <p:txBody>
          <a:bodyPr/>
          <a:lstStyle/>
          <a:p>
            <a:pPr eaLnBrk="1" hangingPunct="1"/>
            <a:r>
              <a:rPr lang="zh-CN" altLang="en-US" sz="2800">
                <a:solidFill>
                  <a:schemeClr val="folHlink"/>
                </a:solidFill>
                <a:latin typeface="Times New Roman" panose="02020603050405020304" pitchFamily="18" charset="0"/>
              </a:rPr>
              <a:t>接收线路状态中断</a:t>
            </a:r>
          </a:p>
          <a:p>
            <a:pPr lvl="1" eaLnBrk="1" hangingPunct="1"/>
            <a:r>
              <a:rPr lang="zh-CN" altLang="en-US" sz="2400">
                <a:latin typeface="Times New Roman" panose="02020603050405020304" pitchFamily="18" charset="0"/>
              </a:rPr>
              <a:t>奇偶错、溢出错、帧错和中止字符</a:t>
            </a:r>
          </a:p>
          <a:p>
            <a:pPr eaLnBrk="1" hangingPunct="1"/>
            <a:r>
              <a:rPr lang="zh-CN" altLang="en-US" sz="2800">
                <a:solidFill>
                  <a:schemeClr val="folHlink"/>
                </a:solidFill>
                <a:latin typeface="Times New Roman" panose="02020603050405020304" pitchFamily="18" charset="0"/>
              </a:rPr>
              <a:t>接收器数据准备好中断</a:t>
            </a:r>
          </a:p>
          <a:p>
            <a:pPr eaLnBrk="1" hangingPunct="1"/>
            <a:r>
              <a:rPr lang="zh-CN" altLang="en-US" sz="2800">
                <a:solidFill>
                  <a:schemeClr val="folHlink"/>
                </a:solidFill>
                <a:latin typeface="Times New Roman" panose="02020603050405020304" pitchFamily="18" charset="0"/>
              </a:rPr>
              <a:t>发送保持寄存器空中断</a:t>
            </a:r>
          </a:p>
          <a:p>
            <a:pPr eaLnBrk="1" hangingPunct="1"/>
            <a:r>
              <a:rPr lang="zh-CN" altLang="en-US" sz="2800">
                <a:solidFill>
                  <a:schemeClr val="folHlink"/>
                </a:solidFill>
                <a:latin typeface="Times New Roman" panose="02020603050405020304" pitchFamily="18" charset="0"/>
              </a:rPr>
              <a:t>调制解调器状态中断</a:t>
            </a:r>
          </a:p>
          <a:p>
            <a:pPr lvl="1" eaLnBrk="1" hangingPunct="1"/>
            <a:r>
              <a:rPr lang="zh-CN" altLang="en-US" sz="2400">
                <a:latin typeface="Times New Roman" panose="02020603050405020304" pitchFamily="18" charset="0"/>
              </a:rPr>
              <a:t>清除发送状态改变</a:t>
            </a:r>
          </a:p>
          <a:p>
            <a:pPr lvl="1" eaLnBrk="1" hangingPunct="1"/>
            <a:r>
              <a:rPr lang="zh-CN" altLang="en-US" sz="2400">
                <a:latin typeface="Times New Roman" panose="02020603050405020304" pitchFamily="18" charset="0"/>
              </a:rPr>
              <a:t>数据终端准备好状态改变</a:t>
            </a:r>
          </a:p>
          <a:p>
            <a:pPr lvl="1" eaLnBrk="1" hangingPunct="1"/>
            <a:r>
              <a:rPr lang="zh-CN" altLang="en-US" sz="2400">
                <a:latin typeface="Times New Roman" panose="02020603050405020304" pitchFamily="18" charset="0"/>
              </a:rPr>
              <a:t>振铃接通变成断开</a:t>
            </a:r>
          </a:p>
          <a:p>
            <a:pPr lvl="1" eaLnBrk="1" hangingPunct="1"/>
            <a:r>
              <a:rPr lang="zh-CN" altLang="en-US" sz="2400">
                <a:latin typeface="Times New Roman" panose="02020603050405020304" pitchFamily="18" charset="0"/>
              </a:rPr>
              <a:t>接收线路信号检测状态改变</a:t>
            </a:r>
          </a:p>
        </p:txBody>
      </p:sp>
      <p:sp>
        <p:nvSpPr>
          <p:cNvPr id="49158" name="Line 7"/>
          <p:cNvSpPr>
            <a:spLocks noChangeShapeType="1"/>
          </p:cNvSpPr>
          <p:nvPr/>
        </p:nvSpPr>
        <p:spPr bwMode="auto">
          <a:xfrm>
            <a:off x="6834188" y="2020893"/>
            <a:ext cx="0" cy="2166937"/>
          </a:xfrm>
          <a:prstGeom prst="line">
            <a:avLst/>
          </a:prstGeom>
          <a:noFill/>
          <a:ln w="38100">
            <a:solidFill>
              <a:schemeClr val="fo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9159" name="Text Box 8"/>
          <p:cNvSpPr txBox="1">
            <a:spLocks noChangeArrowheads="1"/>
          </p:cNvSpPr>
          <p:nvPr/>
        </p:nvSpPr>
        <p:spPr bwMode="auto">
          <a:xfrm>
            <a:off x="6959600" y="1901829"/>
            <a:ext cx="14221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b="1">
                <a:solidFill>
                  <a:schemeClr val="folHlink"/>
                </a:solidFill>
              </a:rPr>
              <a:t>优先权高</a:t>
            </a:r>
          </a:p>
        </p:txBody>
      </p:sp>
      <p:sp>
        <p:nvSpPr>
          <p:cNvPr id="49160" name="Text Box 10"/>
          <p:cNvSpPr txBox="1">
            <a:spLocks noChangeArrowheads="1"/>
          </p:cNvSpPr>
          <p:nvPr/>
        </p:nvSpPr>
        <p:spPr bwMode="auto">
          <a:xfrm>
            <a:off x="6959600" y="1901829"/>
            <a:ext cx="14221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b="1">
                <a:solidFill>
                  <a:schemeClr val="folHlink"/>
                </a:solidFill>
              </a:rPr>
              <a:t>优先权高</a:t>
            </a:r>
          </a:p>
        </p:txBody>
      </p:sp>
      <p:sp>
        <p:nvSpPr>
          <p:cNvPr id="49161" name="Text Box 12"/>
          <p:cNvSpPr txBox="1">
            <a:spLocks noChangeArrowheads="1"/>
          </p:cNvSpPr>
          <p:nvPr/>
        </p:nvSpPr>
        <p:spPr bwMode="auto">
          <a:xfrm>
            <a:off x="6959600" y="3827467"/>
            <a:ext cx="14221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b="1">
                <a:solidFill>
                  <a:schemeClr val="folHlink"/>
                </a:solidFill>
              </a:rPr>
              <a:t>优先权低</a:t>
            </a:r>
          </a:p>
        </p:txBody>
      </p:sp>
    </p:spTree>
    <p:extLst>
      <p:ext uri="{BB962C8B-B14F-4D97-AF65-F5344CB8AC3E}">
        <p14:creationId xmlns:p14="http://schemas.microsoft.com/office/powerpoint/2010/main" val="27142791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ext Box 2"/>
          <p:cNvSpPr txBox="1">
            <a:spLocks noChangeArrowheads="1"/>
          </p:cNvSpPr>
          <p:nvPr/>
        </p:nvSpPr>
        <p:spPr bwMode="auto">
          <a:xfrm>
            <a:off x="249237" y="312744"/>
            <a:ext cx="47227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zh-CN" altLang="en-US" b="1"/>
              <a:t>(7) 中断识别寄存器</a:t>
            </a:r>
            <a:r>
              <a:rPr kumimoji="1" lang="en-US" altLang="zh-CN" b="1"/>
              <a:t>IIR </a:t>
            </a:r>
          </a:p>
        </p:txBody>
      </p:sp>
      <p:sp>
        <p:nvSpPr>
          <p:cNvPr id="120835" name="Rectangle 3"/>
          <p:cNvSpPr>
            <a:spLocks noChangeArrowheads="1"/>
          </p:cNvSpPr>
          <p:nvPr/>
        </p:nvSpPr>
        <p:spPr bwMode="auto">
          <a:xfrm>
            <a:off x="176213" y="2454275"/>
            <a:ext cx="8763000" cy="56038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eaLnBrk="1" hangingPunct="1">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120836" name="Line 4"/>
          <p:cNvSpPr>
            <a:spLocks noChangeShapeType="1"/>
          </p:cNvSpPr>
          <p:nvPr/>
        </p:nvSpPr>
        <p:spPr bwMode="auto">
          <a:xfrm>
            <a:off x="4557718" y="2455863"/>
            <a:ext cx="1587" cy="54610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0837" name="Line 5"/>
          <p:cNvSpPr>
            <a:spLocks noChangeShapeType="1"/>
          </p:cNvSpPr>
          <p:nvPr/>
        </p:nvSpPr>
        <p:spPr bwMode="auto">
          <a:xfrm>
            <a:off x="6796092" y="2470151"/>
            <a:ext cx="1587" cy="54610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0838" name="Line 6"/>
          <p:cNvSpPr>
            <a:spLocks noChangeShapeType="1"/>
          </p:cNvSpPr>
          <p:nvPr/>
        </p:nvSpPr>
        <p:spPr bwMode="auto">
          <a:xfrm>
            <a:off x="2236792" y="2482851"/>
            <a:ext cx="1587" cy="54610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0839" name="Line 7"/>
          <p:cNvSpPr>
            <a:spLocks noChangeShapeType="1"/>
          </p:cNvSpPr>
          <p:nvPr/>
        </p:nvSpPr>
        <p:spPr bwMode="auto">
          <a:xfrm>
            <a:off x="1158875" y="2482851"/>
            <a:ext cx="1588" cy="54610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0840" name="Line 8"/>
          <p:cNvSpPr>
            <a:spLocks noChangeShapeType="1"/>
          </p:cNvSpPr>
          <p:nvPr/>
        </p:nvSpPr>
        <p:spPr bwMode="auto">
          <a:xfrm>
            <a:off x="3328992" y="2468563"/>
            <a:ext cx="1587" cy="54610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0841" name="Line 9"/>
          <p:cNvSpPr>
            <a:spLocks noChangeShapeType="1"/>
          </p:cNvSpPr>
          <p:nvPr/>
        </p:nvSpPr>
        <p:spPr bwMode="auto">
          <a:xfrm>
            <a:off x="5608643" y="2468563"/>
            <a:ext cx="1587" cy="54610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0842" name="Line 10"/>
          <p:cNvSpPr>
            <a:spLocks noChangeShapeType="1"/>
          </p:cNvSpPr>
          <p:nvPr/>
        </p:nvSpPr>
        <p:spPr bwMode="auto">
          <a:xfrm>
            <a:off x="7859718" y="2482851"/>
            <a:ext cx="1587" cy="54610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0843" name="Text Box 11"/>
          <p:cNvSpPr txBox="1">
            <a:spLocks noChangeArrowheads="1"/>
          </p:cNvSpPr>
          <p:nvPr/>
        </p:nvSpPr>
        <p:spPr bwMode="auto">
          <a:xfrm>
            <a:off x="357190" y="1939925"/>
            <a:ext cx="82589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en-US" altLang="zh-CN" sz="1800" b="1"/>
              <a:t>D7     D6        D5       D4         D3         D2         D1      D0</a:t>
            </a:r>
          </a:p>
        </p:txBody>
      </p:sp>
      <p:sp>
        <p:nvSpPr>
          <p:cNvPr id="120844" name="Text Box 12"/>
          <p:cNvSpPr txBox="1">
            <a:spLocks noChangeArrowheads="1"/>
          </p:cNvSpPr>
          <p:nvPr/>
        </p:nvSpPr>
        <p:spPr bwMode="auto">
          <a:xfrm>
            <a:off x="8069268" y="2435231"/>
            <a:ext cx="8066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en-US" altLang="zh-CN" sz="2400" b="1"/>
              <a:t>NINT</a:t>
            </a:r>
          </a:p>
        </p:txBody>
      </p:sp>
      <p:sp>
        <p:nvSpPr>
          <p:cNvPr id="120845" name="Text Box 13"/>
          <p:cNvSpPr txBox="1">
            <a:spLocks noChangeArrowheads="1"/>
          </p:cNvSpPr>
          <p:nvPr/>
        </p:nvSpPr>
        <p:spPr bwMode="auto">
          <a:xfrm>
            <a:off x="6964367" y="2476505"/>
            <a:ext cx="4956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en-US" altLang="zh-CN" sz="2400" b="1"/>
              <a:t>S1</a:t>
            </a:r>
          </a:p>
        </p:txBody>
      </p:sp>
      <p:sp>
        <p:nvSpPr>
          <p:cNvPr id="120846" name="Text Box 14"/>
          <p:cNvSpPr txBox="1">
            <a:spLocks noChangeArrowheads="1"/>
          </p:cNvSpPr>
          <p:nvPr/>
        </p:nvSpPr>
        <p:spPr bwMode="auto">
          <a:xfrm>
            <a:off x="5805492" y="2489205"/>
            <a:ext cx="4956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en-US" altLang="zh-CN" sz="2400" b="1"/>
              <a:t>S2</a:t>
            </a:r>
          </a:p>
        </p:txBody>
      </p:sp>
      <p:sp>
        <p:nvSpPr>
          <p:cNvPr id="120847" name="Text Box 15"/>
          <p:cNvSpPr txBox="1">
            <a:spLocks noChangeArrowheads="1"/>
          </p:cNvSpPr>
          <p:nvPr/>
        </p:nvSpPr>
        <p:spPr bwMode="auto">
          <a:xfrm>
            <a:off x="3798889" y="2503492"/>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zh-CN" altLang="en-US" sz="2400" b="1"/>
              <a:t>0</a:t>
            </a:r>
          </a:p>
        </p:txBody>
      </p:sp>
      <p:sp>
        <p:nvSpPr>
          <p:cNvPr id="240656" name="Line 16"/>
          <p:cNvSpPr>
            <a:spLocks noChangeShapeType="1"/>
          </p:cNvSpPr>
          <p:nvPr/>
        </p:nvSpPr>
        <p:spPr bwMode="auto">
          <a:xfrm>
            <a:off x="8378826" y="3014669"/>
            <a:ext cx="1588" cy="369887"/>
          </a:xfrm>
          <a:prstGeom prst="line">
            <a:avLst/>
          </a:prstGeom>
          <a:noFill/>
          <a:ln w="38100">
            <a:solidFill>
              <a:srgbClr val="CC0066"/>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0657" name="Text Box 17"/>
          <p:cNvSpPr txBox="1">
            <a:spLocks noChangeArrowheads="1"/>
          </p:cNvSpPr>
          <p:nvPr/>
        </p:nvSpPr>
        <p:spPr bwMode="auto">
          <a:xfrm>
            <a:off x="7935914" y="3352805"/>
            <a:ext cx="989012"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zh-CN" altLang="en-US" sz="2800" b="1">
                <a:solidFill>
                  <a:srgbClr val="CC0066"/>
                </a:solidFill>
              </a:rPr>
              <a:t>未决中断指示</a:t>
            </a:r>
          </a:p>
          <a:p>
            <a:pPr>
              <a:spcBef>
                <a:spcPct val="0"/>
              </a:spcBef>
              <a:buFontTx/>
              <a:buNone/>
            </a:pPr>
            <a:r>
              <a:rPr kumimoji="1" lang="zh-CN" altLang="en-US" sz="2800" b="1">
                <a:solidFill>
                  <a:srgbClr val="CC0066"/>
                </a:solidFill>
              </a:rPr>
              <a:t>0-有</a:t>
            </a:r>
          </a:p>
          <a:p>
            <a:pPr>
              <a:spcBef>
                <a:spcPct val="0"/>
              </a:spcBef>
              <a:buFontTx/>
              <a:buNone/>
            </a:pPr>
            <a:r>
              <a:rPr kumimoji="1" lang="zh-CN" altLang="en-US" sz="2800" b="1">
                <a:solidFill>
                  <a:srgbClr val="CC0066"/>
                </a:solidFill>
              </a:rPr>
              <a:t>1-无</a:t>
            </a:r>
          </a:p>
        </p:txBody>
      </p:sp>
      <p:sp>
        <p:nvSpPr>
          <p:cNvPr id="240658" name="Line 18"/>
          <p:cNvSpPr>
            <a:spLocks noChangeShapeType="1"/>
          </p:cNvSpPr>
          <p:nvPr/>
        </p:nvSpPr>
        <p:spPr bwMode="auto">
          <a:xfrm>
            <a:off x="6686551" y="3271844"/>
            <a:ext cx="1588" cy="1012825"/>
          </a:xfrm>
          <a:prstGeom prst="line">
            <a:avLst/>
          </a:prstGeom>
          <a:noFill/>
          <a:ln w="38100">
            <a:solidFill>
              <a:srgbClr val="000099"/>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0659" name="Text Box 19"/>
          <p:cNvSpPr txBox="1">
            <a:spLocks noChangeArrowheads="1"/>
          </p:cNvSpPr>
          <p:nvPr/>
        </p:nvSpPr>
        <p:spPr bwMode="auto">
          <a:xfrm>
            <a:off x="6215063" y="4279903"/>
            <a:ext cx="989012"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zh-CN" altLang="en-US" sz="2800" b="1">
                <a:solidFill>
                  <a:srgbClr val="000099"/>
                </a:solidFill>
              </a:rPr>
              <a:t>中断类型标识</a:t>
            </a:r>
          </a:p>
        </p:txBody>
      </p:sp>
      <p:sp>
        <p:nvSpPr>
          <p:cNvPr id="240660" name="Line 20"/>
          <p:cNvSpPr>
            <a:spLocks noChangeShapeType="1"/>
          </p:cNvSpPr>
          <p:nvPr/>
        </p:nvSpPr>
        <p:spPr bwMode="auto">
          <a:xfrm>
            <a:off x="5102226" y="3057525"/>
            <a:ext cx="1588" cy="369888"/>
          </a:xfrm>
          <a:prstGeom prst="line">
            <a:avLst/>
          </a:prstGeom>
          <a:noFill/>
          <a:ln w="38100">
            <a:solidFill>
              <a:srgbClr val="CC0066"/>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0661" name="Text Box 21"/>
          <p:cNvSpPr txBox="1">
            <a:spLocks noChangeArrowheads="1"/>
          </p:cNvSpPr>
          <p:nvPr/>
        </p:nvSpPr>
        <p:spPr bwMode="auto">
          <a:xfrm>
            <a:off x="4373566" y="3395667"/>
            <a:ext cx="165576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zh-CN" altLang="en-US" sz="2800" b="1">
                <a:solidFill>
                  <a:srgbClr val="CC0066"/>
                </a:solidFill>
              </a:rPr>
              <a:t>超时中断</a:t>
            </a:r>
          </a:p>
          <a:p>
            <a:pPr>
              <a:spcBef>
                <a:spcPct val="0"/>
              </a:spcBef>
              <a:buFontTx/>
              <a:buNone/>
            </a:pPr>
            <a:r>
              <a:rPr kumimoji="1" lang="zh-CN" altLang="en-US" sz="2800" b="1">
                <a:solidFill>
                  <a:srgbClr val="CC0066"/>
                </a:solidFill>
              </a:rPr>
              <a:t>0-不超时</a:t>
            </a:r>
          </a:p>
          <a:p>
            <a:pPr>
              <a:spcBef>
                <a:spcPct val="0"/>
              </a:spcBef>
              <a:buFontTx/>
              <a:buNone/>
            </a:pPr>
            <a:r>
              <a:rPr kumimoji="1" lang="zh-CN" altLang="en-US" sz="2800" b="1">
                <a:solidFill>
                  <a:srgbClr val="CC0066"/>
                </a:solidFill>
              </a:rPr>
              <a:t>1-超时</a:t>
            </a:r>
          </a:p>
        </p:txBody>
      </p:sp>
      <p:sp>
        <p:nvSpPr>
          <p:cNvPr id="240662" name="Line 22"/>
          <p:cNvSpPr>
            <a:spLocks noChangeShapeType="1"/>
          </p:cNvSpPr>
          <p:nvPr/>
        </p:nvSpPr>
        <p:spPr bwMode="auto">
          <a:xfrm>
            <a:off x="2808292" y="3030544"/>
            <a:ext cx="1587" cy="369887"/>
          </a:xfrm>
          <a:prstGeom prst="line">
            <a:avLst/>
          </a:prstGeom>
          <a:noFill/>
          <a:ln w="38100">
            <a:solidFill>
              <a:srgbClr val="000099"/>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0663" name="Text Box 23"/>
          <p:cNvSpPr txBox="1">
            <a:spLocks noChangeArrowheads="1"/>
          </p:cNvSpPr>
          <p:nvPr/>
        </p:nvSpPr>
        <p:spPr bwMode="auto">
          <a:xfrm>
            <a:off x="2024063" y="3368677"/>
            <a:ext cx="224631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zh-CN" altLang="en-US" sz="2800" b="1">
                <a:solidFill>
                  <a:srgbClr val="000099"/>
                </a:solidFill>
              </a:rPr>
              <a:t>允许64字节</a:t>
            </a:r>
            <a:r>
              <a:rPr kumimoji="1" lang="en-US" altLang="zh-CN" sz="2800" b="1">
                <a:solidFill>
                  <a:srgbClr val="000099"/>
                </a:solidFill>
              </a:rPr>
              <a:t>FIFO(</a:t>
            </a:r>
            <a:r>
              <a:rPr kumimoji="1" lang="en-US" altLang="zh-CN" sz="2800" b="1">
                <a:solidFill>
                  <a:schemeClr val="hlink"/>
                </a:solidFill>
              </a:rPr>
              <a:t>16750</a:t>
            </a:r>
            <a:r>
              <a:rPr kumimoji="1" lang="en-US" altLang="zh-CN" sz="2800" b="1">
                <a:solidFill>
                  <a:srgbClr val="000099"/>
                </a:solidFill>
              </a:rPr>
              <a:t>)</a:t>
            </a:r>
          </a:p>
          <a:p>
            <a:pPr>
              <a:spcBef>
                <a:spcPct val="0"/>
              </a:spcBef>
              <a:buFontTx/>
              <a:buNone/>
            </a:pPr>
            <a:r>
              <a:rPr kumimoji="1" lang="en-US" altLang="zh-CN" sz="2800" b="1">
                <a:solidFill>
                  <a:srgbClr val="000099"/>
                </a:solidFill>
              </a:rPr>
              <a:t>0-</a:t>
            </a:r>
            <a:r>
              <a:rPr kumimoji="1" lang="zh-CN" altLang="en-US" sz="2800" b="1">
                <a:solidFill>
                  <a:srgbClr val="000099"/>
                </a:solidFill>
              </a:rPr>
              <a:t>禁止</a:t>
            </a:r>
          </a:p>
          <a:p>
            <a:pPr>
              <a:spcBef>
                <a:spcPct val="0"/>
              </a:spcBef>
              <a:buFontTx/>
              <a:buNone/>
            </a:pPr>
            <a:r>
              <a:rPr kumimoji="1" lang="zh-CN" altLang="en-US" sz="2800" b="1">
                <a:solidFill>
                  <a:srgbClr val="000099"/>
                </a:solidFill>
              </a:rPr>
              <a:t>1-允许</a:t>
            </a:r>
          </a:p>
        </p:txBody>
      </p:sp>
      <p:sp>
        <p:nvSpPr>
          <p:cNvPr id="240664" name="Line 24"/>
          <p:cNvSpPr>
            <a:spLocks noChangeShapeType="1"/>
          </p:cNvSpPr>
          <p:nvPr/>
        </p:nvSpPr>
        <p:spPr bwMode="auto">
          <a:xfrm>
            <a:off x="1128718" y="3232151"/>
            <a:ext cx="1587" cy="1093788"/>
          </a:xfrm>
          <a:prstGeom prst="line">
            <a:avLst/>
          </a:prstGeom>
          <a:noFill/>
          <a:ln w="38100">
            <a:solidFill>
              <a:srgbClr val="CC0066"/>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0665" name="Text Box 25"/>
          <p:cNvSpPr txBox="1">
            <a:spLocks noChangeArrowheads="1"/>
          </p:cNvSpPr>
          <p:nvPr/>
        </p:nvSpPr>
        <p:spPr bwMode="auto">
          <a:xfrm>
            <a:off x="163516" y="4267204"/>
            <a:ext cx="3840163"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en-US" altLang="zh-CN" sz="2800" b="1">
                <a:solidFill>
                  <a:srgbClr val="CC0066"/>
                </a:solidFill>
              </a:rPr>
              <a:t>FIFO</a:t>
            </a:r>
            <a:r>
              <a:rPr kumimoji="1" lang="zh-CN" altLang="en-US" sz="2800" b="1">
                <a:solidFill>
                  <a:srgbClr val="CC0066"/>
                </a:solidFill>
              </a:rPr>
              <a:t>使</a:t>
            </a:r>
          </a:p>
          <a:p>
            <a:pPr>
              <a:spcBef>
                <a:spcPct val="0"/>
              </a:spcBef>
              <a:buFontTx/>
              <a:buNone/>
            </a:pPr>
            <a:r>
              <a:rPr kumimoji="1" lang="zh-CN" altLang="en-US" sz="2800" b="1">
                <a:solidFill>
                  <a:srgbClr val="CC0066"/>
                </a:solidFill>
              </a:rPr>
              <a:t>用指示</a:t>
            </a:r>
          </a:p>
          <a:p>
            <a:pPr>
              <a:spcBef>
                <a:spcPct val="0"/>
              </a:spcBef>
              <a:buFontTx/>
              <a:buNone/>
            </a:pPr>
            <a:r>
              <a:rPr kumimoji="1" lang="zh-CN" altLang="en-US" sz="2800" b="1">
                <a:solidFill>
                  <a:srgbClr val="CC0066"/>
                </a:solidFill>
              </a:rPr>
              <a:t>(</a:t>
            </a:r>
            <a:r>
              <a:rPr kumimoji="1" lang="zh-CN" altLang="en-US" sz="2800" b="1">
                <a:solidFill>
                  <a:schemeClr val="hlink"/>
                </a:solidFill>
              </a:rPr>
              <a:t>16550</a:t>
            </a:r>
            <a:r>
              <a:rPr kumimoji="1" lang="zh-CN" altLang="en-US" sz="2800" b="1">
                <a:solidFill>
                  <a:srgbClr val="CC0066"/>
                </a:solidFill>
              </a:rPr>
              <a:t>)</a:t>
            </a:r>
          </a:p>
          <a:p>
            <a:pPr>
              <a:spcBef>
                <a:spcPct val="0"/>
              </a:spcBef>
              <a:buFontTx/>
              <a:buNone/>
            </a:pPr>
            <a:r>
              <a:rPr kumimoji="1" lang="zh-CN" altLang="en-US" sz="2800" b="1">
                <a:solidFill>
                  <a:srgbClr val="CC0066"/>
                </a:solidFill>
              </a:rPr>
              <a:t>01-允许</a:t>
            </a:r>
            <a:r>
              <a:rPr kumimoji="1" lang="en-US" altLang="zh-CN" sz="2800" b="1">
                <a:solidFill>
                  <a:srgbClr val="CC0066"/>
                </a:solidFill>
              </a:rPr>
              <a:t>FIFO</a:t>
            </a:r>
            <a:r>
              <a:rPr kumimoji="1" lang="zh-CN" altLang="en-US" sz="2800" b="1">
                <a:solidFill>
                  <a:srgbClr val="CC0066"/>
                </a:solidFill>
              </a:rPr>
              <a:t>但不可用</a:t>
            </a:r>
          </a:p>
          <a:p>
            <a:pPr>
              <a:spcBef>
                <a:spcPct val="0"/>
              </a:spcBef>
              <a:buFontTx/>
              <a:buNone/>
            </a:pPr>
            <a:r>
              <a:rPr kumimoji="1" lang="zh-CN" altLang="en-US" sz="2800" b="1">
                <a:solidFill>
                  <a:srgbClr val="CC0066"/>
                </a:solidFill>
              </a:rPr>
              <a:t>11-允许</a:t>
            </a:r>
            <a:r>
              <a:rPr kumimoji="1" lang="en-US" altLang="zh-CN" sz="2800" b="1">
                <a:solidFill>
                  <a:srgbClr val="CC0066"/>
                </a:solidFill>
              </a:rPr>
              <a:t>FIFO</a:t>
            </a:r>
          </a:p>
        </p:txBody>
      </p:sp>
      <p:sp>
        <p:nvSpPr>
          <p:cNvPr id="240666" name="AutoShape 26"/>
          <p:cNvSpPr>
            <a:spLocks/>
          </p:cNvSpPr>
          <p:nvPr/>
        </p:nvSpPr>
        <p:spPr bwMode="auto">
          <a:xfrm rot="-5373131">
            <a:off x="6638133" y="2555086"/>
            <a:ext cx="88900" cy="1214437"/>
          </a:xfrm>
          <a:prstGeom prst="leftBrace">
            <a:avLst>
              <a:gd name="adj1" fmla="val 113839"/>
              <a:gd name="adj2" fmla="val 50000"/>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eaLnBrk="1" hangingPunct="1">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40667" name="AutoShape 27"/>
          <p:cNvSpPr>
            <a:spLocks/>
          </p:cNvSpPr>
          <p:nvPr/>
        </p:nvSpPr>
        <p:spPr bwMode="auto">
          <a:xfrm rot="-5352709">
            <a:off x="1083470" y="2513809"/>
            <a:ext cx="88900" cy="1214439"/>
          </a:xfrm>
          <a:prstGeom prst="leftBrace">
            <a:avLst>
              <a:gd name="adj1" fmla="val 113839"/>
              <a:gd name="adj2" fmla="val 50000"/>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eaLnBrk="1" hangingPunct="1">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120860" name="Text Box 28"/>
          <p:cNvSpPr txBox="1">
            <a:spLocks noChangeArrowheads="1"/>
          </p:cNvSpPr>
          <p:nvPr/>
        </p:nvSpPr>
        <p:spPr bwMode="auto">
          <a:xfrm>
            <a:off x="222252" y="981080"/>
            <a:ext cx="369524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en-US" altLang="zh-CN" b="1"/>
              <a:t>A2A1A0=010（</a:t>
            </a:r>
            <a:r>
              <a:rPr kumimoji="1" lang="zh-CN" altLang="en-US" b="1"/>
              <a:t>读） </a:t>
            </a:r>
          </a:p>
        </p:txBody>
      </p:sp>
    </p:spTree>
    <p:extLst>
      <p:ext uri="{BB962C8B-B14F-4D97-AF65-F5344CB8AC3E}">
        <p14:creationId xmlns:p14="http://schemas.microsoft.com/office/powerpoint/2010/main" val="4877625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240656"/>
                                        </p:tgtEl>
                                        <p:attrNameLst>
                                          <p:attrName>style.visibility</p:attrName>
                                        </p:attrNameLst>
                                      </p:cBhvr>
                                      <p:to>
                                        <p:strVal val="visible"/>
                                      </p:to>
                                    </p:set>
                                    <p:anim calcmode="lin" valueType="num">
                                      <p:cBhvr>
                                        <p:cTn id="7" dur="500" fill="hold"/>
                                        <p:tgtEl>
                                          <p:spTgt spid="240656"/>
                                        </p:tgtEl>
                                        <p:attrNameLst>
                                          <p:attrName>ppt_x</p:attrName>
                                        </p:attrNameLst>
                                      </p:cBhvr>
                                      <p:tavLst>
                                        <p:tav tm="0">
                                          <p:val>
                                            <p:strVal val="#ppt_x"/>
                                          </p:val>
                                        </p:tav>
                                        <p:tav tm="100000">
                                          <p:val>
                                            <p:strVal val="#ppt_x"/>
                                          </p:val>
                                        </p:tav>
                                      </p:tavLst>
                                    </p:anim>
                                    <p:anim calcmode="lin" valueType="num">
                                      <p:cBhvr>
                                        <p:cTn id="8" dur="500" fill="hold"/>
                                        <p:tgtEl>
                                          <p:spTgt spid="240656"/>
                                        </p:tgtEl>
                                        <p:attrNameLst>
                                          <p:attrName>ppt_y</p:attrName>
                                        </p:attrNameLst>
                                      </p:cBhvr>
                                      <p:tavLst>
                                        <p:tav tm="0">
                                          <p:val>
                                            <p:strVal val="#ppt_y-#ppt_h/2"/>
                                          </p:val>
                                        </p:tav>
                                        <p:tav tm="100000">
                                          <p:val>
                                            <p:strVal val="#ppt_y"/>
                                          </p:val>
                                        </p:tav>
                                      </p:tavLst>
                                    </p:anim>
                                    <p:anim calcmode="lin" valueType="num">
                                      <p:cBhvr>
                                        <p:cTn id="9" dur="500" fill="hold"/>
                                        <p:tgtEl>
                                          <p:spTgt spid="240656"/>
                                        </p:tgtEl>
                                        <p:attrNameLst>
                                          <p:attrName>ppt_w</p:attrName>
                                        </p:attrNameLst>
                                      </p:cBhvr>
                                      <p:tavLst>
                                        <p:tav tm="0">
                                          <p:val>
                                            <p:strVal val="#ppt_w"/>
                                          </p:val>
                                        </p:tav>
                                        <p:tav tm="100000">
                                          <p:val>
                                            <p:strVal val="#ppt_w"/>
                                          </p:val>
                                        </p:tav>
                                      </p:tavLst>
                                    </p:anim>
                                    <p:anim calcmode="lin" valueType="num">
                                      <p:cBhvr>
                                        <p:cTn id="10" dur="500" fill="hold"/>
                                        <p:tgtEl>
                                          <p:spTgt spid="240656"/>
                                        </p:tgtEl>
                                        <p:attrNameLst>
                                          <p:attrName>ppt_h</p:attrName>
                                        </p:attrNameLst>
                                      </p:cBhvr>
                                      <p:tavLst>
                                        <p:tav tm="0">
                                          <p:val>
                                            <p:fltVal val="0"/>
                                          </p:val>
                                        </p:tav>
                                        <p:tav tm="100000">
                                          <p:val>
                                            <p:strVal val="#ppt_h"/>
                                          </p:val>
                                        </p:tav>
                                      </p:tavLst>
                                    </p:anim>
                                  </p:childTnLst>
                                </p:cTn>
                              </p:par>
                            </p:childTnLst>
                          </p:cTn>
                        </p:par>
                        <p:par>
                          <p:cTn id="11" fill="hold" nodeType="afterGroup">
                            <p:stCondLst>
                              <p:cond delay="500"/>
                            </p:stCondLst>
                            <p:childTnLst>
                              <p:par>
                                <p:cTn id="12" presetID="1" presetClass="entr" presetSubtype="0" fill="hold" grpId="0" nodeType="afterEffect">
                                  <p:stCondLst>
                                    <p:cond delay="0"/>
                                  </p:stCondLst>
                                  <p:childTnLst>
                                    <p:set>
                                      <p:cBhvr>
                                        <p:cTn id="13" dur="1" fill="hold">
                                          <p:stCondLst>
                                            <p:cond delay="499"/>
                                          </p:stCondLst>
                                        </p:cTn>
                                        <p:tgtEl>
                                          <p:spTgt spid="240657"/>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240666"/>
                                        </p:tgtEl>
                                        <p:attrNameLst>
                                          <p:attrName>style.visibility</p:attrName>
                                        </p:attrNameLst>
                                      </p:cBhvr>
                                      <p:to>
                                        <p:strVal val="visible"/>
                                      </p:to>
                                    </p:set>
                                    <p:animEffect transition="in" filter="barn(inVertical)">
                                      <p:cBhvr>
                                        <p:cTn id="18" dur="500"/>
                                        <p:tgtEl>
                                          <p:spTgt spid="240666"/>
                                        </p:tgtEl>
                                      </p:cBhvr>
                                    </p:animEffect>
                                  </p:childTnLst>
                                </p:cTn>
                              </p:par>
                            </p:childTnLst>
                          </p:cTn>
                        </p:par>
                        <p:par>
                          <p:cTn id="19" fill="hold" nodeType="afterGroup">
                            <p:stCondLst>
                              <p:cond delay="500"/>
                            </p:stCondLst>
                            <p:childTnLst>
                              <p:par>
                                <p:cTn id="20" presetID="17" presetClass="entr" presetSubtype="1" fill="hold" grpId="0" nodeType="afterEffect">
                                  <p:stCondLst>
                                    <p:cond delay="0"/>
                                  </p:stCondLst>
                                  <p:childTnLst>
                                    <p:set>
                                      <p:cBhvr>
                                        <p:cTn id="21" dur="1" fill="hold">
                                          <p:stCondLst>
                                            <p:cond delay="0"/>
                                          </p:stCondLst>
                                        </p:cTn>
                                        <p:tgtEl>
                                          <p:spTgt spid="240658"/>
                                        </p:tgtEl>
                                        <p:attrNameLst>
                                          <p:attrName>style.visibility</p:attrName>
                                        </p:attrNameLst>
                                      </p:cBhvr>
                                      <p:to>
                                        <p:strVal val="visible"/>
                                      </p:to>
                                    </p:set>
                                    <p:anim calcmode="lin" valueType="num">
                                      <p:cBhvr>
                                        <p:cTn id="22" dur="500" fill="hold"/>
                                        <p:tgtEl>
                                          <p:spTgt spid="240658"/>
                                        </p:tgtEl>
                                        <p:attrNameLst>
                                          <p:attrName>ppt_x</p:attrName>
                                        </p:attrNameLst>
                                      </p:cBhvr>
                                      <p:tavLst>
                                        <p:tav tm="0">
                                          <p:val>
                                            <p:strVal val="#ppt_x"/>
                                          </p:val>
                                        </p:tav>
                                        <p:tav tm="100000">
                                          <p:val>
                                            <p:strVal val="#ppt_x"/>
                                          </p:val>
                                        </p:tav>
                                      </p:tavLst>
                                    </p:anim>
                                    <p:anim calcmode="lin" valueType="num">
                                      <p:cBhvr>
                                        <p:cTn id="23" dur="500" fill="hold"/>
                                        <p:tgtEl>
                                          <p:spTgt spid="240658"/>
                                        </p:tgtEl>
                                        <p:attrNameLst>
                                          <p:attrName>ppt_y</p:attrName>
                                        </p:attrNameLst>
                                      </p:cBhvr>
                                      <p:tavLst>
                                        <p:tav tm="0">
                                          <p:val>
                                            <p:strVal val="#ppt_y-#ppt_h/2"/>
                                          </p:val>
                                        </p:tav>
                                        <p:tav tm="100000">
                                          <p:val>
                                            <p:strVal val="#ppt_y"/>
                                          </p:val>
                                        </p:tav>
                                      </p:tavLst>
                                    </p:anim>
                                    <p:anim calcmode="lin" valueType="num">
                                      <p:cBhvr>
                                        <p:cTn id="24" dur="500" fill="hold"/>
                                        <p:tgtEl>
                                          <p:spTgt spid="240658"/>
                                        </p:tgtEl>
                                        <p:attrNameLst>
                                          <p:attrName>ppt_w</p:attrName>
                                        </p:attrNameLst>
                                      </p:cBhvr>
                                      <p:tavLst>
                                        <p:tav tm="0">
                                          <p:val>
                                            <p:strVal val="#ppt_w"/>
                                          </p:val>
                                        </p:tav>
                                        <p:tav tm="100000">
                                          <p:val>
                                            <p:strVal val="#ppt_w"/>
                                          </p:val>
                                        </p:tav>
                                      </p:tavLst>
                                    </p:anim>
                                    <p:anim calcmode="lin" valueType="num">
                                      <p:cBhvr>
                                        <p:cTn id="25" dur="500" fill="hold"/>
                                        <p:tgtEl>
                                          <p:spTgt spid="240658"/>
                                        </p:tgtEl>
                                        <p:attrNameLst>
                                          <p:attrName>ppt_h</p:attrName>
                                        </p:attrNameLst>
                                      </p:cBhvr>
                                      <p:tavLst>
                                        <p:tav tm="0">
                                          <p:val>
                                            <p:fltVal val="0"/>
                                          </p:val>
                                        </p:tav>
                                        <p:tav tm="100000">
                                          <p:val>
                                            <p:strVal val="#ppt_h"/>
                                          </p:val>
                                        </p:tav>
                                      </p:tavLst>
                                    </p:anim>
                                  </p:childTnLst>
                                </p:cTn>
                              </p:par>
                            </p:childTnLst>
                          </p:cTn>
                        </p:par>
                        <p:par>
                          <p:cTn id="26" fill="hold" nodeType="afterGroup">
                            <p:stCondLst>
                              <p:cond delay="1000"/>
                            </p:stCondLst>
                            <p:childTnLst>
                              <p:par>
                                <p:cTn id="27" presetID="1" presetClass="entr" presetSubtype="0" fill="hold" grpId="0" nodeType="afterEffect">
                                  <p:stCondLst>
                                    <p:cond delay="0"/>
                                  </p:stCondLst>
                                  <p:childTnLst>
                                    <p:set>
                                      <p:cBhvr>
                                        <p:cTn id="28" dur="1" fill="hold">
                                          <p:stCondLst>
                                            <p:cond delay="499"/>
                                          </p:stCondLst>
                                        </p:cTn>
                                        <p:tgtEl>
                                          <p:spTgt spid="240659"/>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7" presetClass="entr" presetSubtype="1" fill="hold" grpId="0" nodeType="clickEffect">
                                  <p:stCondLst>
                                    <p:cond delay="0"/>
                                  </p:stCondLst>
                                  <p:childTnLst>
                                    <p:set>
                                      <p:cBhvr>
                                        <p:cTn id="32" dur="1" fill="hold">
                                          <p:stCondLst>
                                            <p:cond delay="0"/>
                                          </p:stCondLst>
                                        </p:cTn>
                                        <p:tgtEl>
                                          <p:spTgt spid="240660"/>
                                        </p:tgtEl>
                                        <p:attrNameLst>
                                          <p:attrName>style.visibility</p:attrName>
                                        </p:attrNameLst>
                                      </p:cBhvr>
                                      <p:to>
                                        <p:strVal val="visible"/>
                                      </p:to>
                                    </p:set>
                                    <p:anim calcmode="lin" valueType="num">
                                      <p:cBhvr>
                                        <p:cTn id="33" dur="500" fill="hold"/>
                                        <p:tgtEl>
                                          <p:spTgt spid="240660"/>
                                        </p:tgtEl>
                                        <p:attrNameLst>
                                          <p:attrName>ppt_x</p:attrName>
                                        </p:attrNameLst>
                                      </p:cBhvr>
                                      <p:tavLst>
                                        <p:tav tm="0">
                                          <p:val>
                                            <p:strVal val="#ppt_x"/>
                                          </p:val>
                                        </p:tav>
                                        <p:tav tm="100000">
                                          <p:val>
                                            <p:strVal val="#ppt_x"/>
                                          </p:val>
                                        </p:tav>
                                      </p:tavLst>
                                    </p:anim>
                                    <p:anim calcmode="lin" valueType="num">
                                      <p:cBhvr>
                                        <p:cTn id="34" dur="500" fill="hold"/>
                                        <p:tgtEl>
                                          <p:spTgt spid="240660"/>
                                        </p:tgtEl>
                                        <p:attrNameLst>
                                          <p:attrName>ppt_y</p:attrName>
                                        </p:attrNameLst>
                                      </p:cBhvr>
                                      <p:tavLst>
                                        <p:tav tm="0">
                                          <p:val>
                                            <p:strVal val="#ppt_y-#ppt_h/2"/>
                                          </p:val>
                                        </p:tav>
                                        <p:tav tm="100000">
                                          <p:val>
                                            <p:strVal val="#ppt_y"/>
                                          </p:val>
                                        </p:tav>
                                      </p:tavLst>
                                    </p:anim>
                                    <p:anim calcmode="lin" valueType="num">
                                      <p:cBhvr>
                                        <p:cTn id="35" dur="500" fill="hold"/>
                                        <p:tgtEl>
                                          <p:spTgt spid="240660"/>
                                        </p:tgtEl>
                                        <p:attrNameLst>
                                          <p:attrName>ppt_w</p:attrName>
                                        </p:attrNameLst>
                                      </p:cBhvr>
                                      <p:tavLst>
                                        <p:tav tm="0">
                                          <p:val>
                                            <p:strVal val="#ppt_w"/>
                                          </p:val>
                                        </p:tav>
                                        <p:tav tm="100000">
                                          <p:val>
                                            <p:strVal val="#ppt_w"/>
                                          </p:val>
                                        </p:tav>
                                      </p:tavLst>
                                    </p:anim>
                                    <p:anim calcmode="lin" valueType="num">
                                      <p:cBhvr>
                                        <p:cTn id="36" dur="500" fill="hold"/>
                                        <p:tgtEl>
                                          <p:spTgt spid="240660"/>
                                        </p:tgtEl>
                                        <p:attrNameLst>
                                          <p:attrName>ppt_h</p:attrName>
                                        </p:attrNameLst>
                                      </p:cBhvr>
                                      <p:tavLst>
                                        <p:tav tm="0">
                                          <p:val>
                                            <p:fltVal val="0"/>
                                          </p:val>
                                        </p:tav>
                                        <p:tav tm="100000">
                                          <p:val>
                                            <p:strVal val="#ppt_h"/>
                                          </p:val>
                                        </p:tav>
                                      </p:tavLst>
                                    </p:anim>
                                  </p:childTnLst>
                                </p:cTn>
                              </p:par>
                            </p:childTnLst>
                          </p:cTn>
                        </p:par>
                        <p:par>
                          <p:cTn id="37" fill="hold" nodeType="afterGroup">
                            <p:stCondLst>
                              <p:cond delay="500"/>
                            </p:stCondLst>
                            <p:childTnLst>
                              <p:par>
                                <p:cTn id="38" presetID="1" presetClass="entr" presetSubtype="0" fill="hold" grpId="0" nodeType="afterEffect">
                                  <p:stCondLst>
                                    <p:cond delay="0"/>
                                  </p:stCondLst>
                                  <p:childTnLst>
                                    <p:set>
                                      <p:cBhvr>
                                        <p:cTn id="39" dur="1" fill="hold">
                                          <p:stCondLst>
                                            <p:cond delay="499"/>
                                          </p:stCondLst>
                                        </p:cTn>
                                        <p:tgtEl>
                                          <p:spTgt spid="240661"/>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7" presetClass="entr" presetSubtype="1" fill="hold" grpId="0" nodeType="clickEffect">
                                  <p:stCondLst>
                                    <p:cond delay="0"/>
                                  </p:stCondLst>
                                  <p:childTnLst>
                                    <p:set>
                                      <p:cBhvr>
                                        <p:cTn id="43" dur="1" fill="hold">
                                          <p:stCondLst>
                                            <p:cond delay="0"/>
                                          </p:stCondLst>
                                        </p:cTn>
                                        <p:tgtEl>
                                          <p:spTgt spid="240662"/>
                                        </p:tgtEl>
                                        <p:attrNameLst>
                                          <p:attrName>style.visibility</p:attrName>
                                        </p:attrNameLst>
                                      </p:cBhvr>
                                      <p:to>
                                        <p:strVal val="visible"/>
                                      </p:to>
                                    </p:set>
                                    <p:anim calcmode="lin" valueType="num">
                                      <p:cBhvr>
                                        <p:cTn id="44" dur="500" fill="hold"/>
                                        <p:tgtEl>
                                          <p:spTgt spid="240662"/>
                                        </p:tgtEl>
                                        <p:attrNameLst>
                                          <p:attrName>ppt_x</p:attrName>
                                        </p:attrNameLst>
                                      </p:cBhvr>
                                      <p:tavLst>
                                        <p:tav tm="0">
                                          <p:val>
                                            <p:strVal val="#ppt_x"/>
                                          </p:val>
                                        </p:tav>
                                        <p:tav tm="100000">
                                          <p:val>
                                            <p:strVal val="#ppt_x"/>
                                          </p:val>
                                        </p:tav>
                                      </p:tavLst>
                                    </p:anim>
                                    <p:anim calcmode="lin" valueType="num">
                                      <p:cBhvr>
                                        <p:cTn id="45" dur="500" fill="hold"/>
                                        <p:tgtEl>
                                          <p:spTgt spid="240662"/>
                                        </p:tgtEl>
                                        <p:attrNameLst>
                                          <p:attrName>ppt_y</p:attrName>
                                        </p:attrNameLst>
                                      </p:cBhvr>
                                      <p:tavLst>
                                        <p:tav tm="0">
                                          <p:val>
                                            <p:strVal val="#ppt_y-#ppt_h/2"/>
                                          </p:val>
                                        </p:tav>
                                        <p:tav tm="100000">
                                          <p:val>
                                            <p:strVal val="#ppt_y"/>
                                          </p:val>
                                        </p:tav>
                                      </p:tavLst>
                                    </p:anim>
                                    <p:anim calcmode="lin" valueType="num">
                                      <p:cBhvr>
                                        <p:cTn id="46" dur="500" fill="hold"/>
                                        <p:tgtEl>
                                          <p:spTgt spid="240662"/>
                                        </p:tgtEl>
                                        <p:attrNameLst>
                                          <p:attrName>ppt_w</p:attrName>
                                        </p:attrNameLst>
                                      </p:cBhvr>
                                      <p:tavLst>
                                        <p:tav tm="0">
                                          <p:val>
                                            <p:strVal val="#ppt_w"/>
                                          </p:val>
                                        </p:tav>
                                        <p:tav tm="100000">
                                          <p:val>
                                            <p:strVal val="#ppt_w"/>
                                          </p:val>
                                        </p:tav>
                                      </p:tavLst>
                                    </p:anim>
                                    <p:anim calcmode="lin" valueType="num">
                                      <p:cBhvr>
                                        <p:cTn id="47" dur="500" fill="hold"/>
                                        <p:tgtEl>
                                          <p:spTgt spid="240662"/>
                                        </p:tgtEl>
                                        <p:attrNameLst>
                                          <p:attrName>ppt_h</p:attrName>
                                        </p:attrNameLst>
                                      </p:cBhvr>
                                      <p:tavLst>
                                        <p:tav tm="0">
                                          <p:val>
                                            <p:fltVal val="0"/>
                                          </p:val>
                                        </p:tav>
                                        <p:tav tm="100000">
                                          <p:val>
                                            <p:strVal val="#ppt_h"/>
                                          </p:val>
                                        </p:tav>
                                      </p:tavLst>
                                    </p:anim>
                                  </p:childTnLst>
                                </p:cTn>
                              </p:par>
                            </p:childTnLst>
                          </p:cTn>
                        </p:par>
                        <p:par>
                          <p:cTn id="48" fill="hold" nodeType="afterGroup">
                            <p:stCondLst>
                              <p:cond delay="500"/>
                            </p:stCondLst>
                            <p:childTnLst>
                              <p:par>
                                <p:cTn id="49" presetID="1" presetClass="entr" presetSubtype="0" fill="hold" grpId="0" nodeType="afterEffect">
                                  <p:stCondLst>
                                    <p:cond delay="0"/>
                                  </p:stCondLst>
                                  <p:childTnLst>
                                    <p:set>
                                      <p:cBhvr>
                                        <p:cTn id="50" dur="1" fill="hold">
                                          <p:stCondLst>
                                            <p:cond delay="499"/>
                                          </p:stCondLst>
                                        </p:cTn>
                                        <p:tgtEl>
                                          <p:spTgt spid="240663"/>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240667"/>
                                        </p:tgtEl>
                                        <p:attrNameLst>
                                          <p:attrName>style.visibility</p:attrName>
                                        </p:attrNameLst>
                                      </p:cBhvr>
                                      <p:to>
                                        <p:strVal val="visible"/>
                                      </p:to>
                                    </p:set>
                                    <p:animEffect transition="in" filter="barn(inVertical)">
                                      <p:cBhvr>
                                        <p:cTn id="55" dur="500"/>
                                        <p:tgtEl>
                                          <p:spTgt spid="240667"/>
                                        </p:tgtEl>
                                      </p:cBhvr>
                                    </p:animEffect>
                                  </p:childTnLst>
                                </p:cTn>
                              </p:par>
                            </p:childTnLst>
                          </p:cTn>
                        </p:par>
                        <p:par>
                          <p:cTn id="56" fill="hold" nodeType="afterGroup">
                            <p:stCondLst>
                              <p:cond delay="500"/>
                            </p:stCondLst>
                            <p:childTnLst>
                              <p:par>
                                <p:cTn id="57" presetID="17" presetClass="entr" presetSubtype="1" fill="hold" grpId="0" nodeType="afterEffect">
                                  <p:stCondLst>
                                    <p:cond delay="0"/>
                                  </p:stCondLst>
                                  <p:childTnLst>
                                    <p:set>
                                      <p:cBhvr>
                                        <p:cTn id="58" dur="1" fill="hold">
                                          <p:stCondLst>
                                            <p:cond delay="0"/>
                                          </p:stCondLst>
                                        </p:cTn>
                                        <p:tgtEl>
                                          <p:spTgt spid="240664"/>
                                        </p:tgtEl>
                                        <p:attrNameLst>
                                          <p:attrName>style.visibility</p:attrName>
                                        </p:attrNameLst>
                                      </p:cBhvr>
                                      <p:to>
                                        <p:strVal val="visible"/>
                                      </p:to>
                                    </p:set>
                                    <p:anim calcmode="lin" valueType="num">
                                      <p:cBhvr>
                                        <p:cTn id="59" dur="500" fill="hold"/>
                                        <p:tgtEl>
                                          <p:spTgt spid="240664"/>
                                        </p:tgtEl>
                                        <p:attrNameLst>
                                          <p:attrName>ppt_x</p:attrName>
                                        </p:attrNameLst>
                                      </p:cBhvr>
                                      <p:tavLst>
                                        <p:tav tm="0">
                                          <p:val>
                                            <p:strVal val="#ppt_x"/>
                                          </p:val>
                                        </p:tav>
                                        <p:tav tm="100000">
                                          <p:val>
                                            <p:strVal val="#ppt_x"/>
                                          </p:val>
                                        </p:tav>
                                      </p:tavLst>
                                    </p:anim>
                                    <p:anim calcmode="lin" valueType="num">
                                      <p:cBhvr>
                                        <p:cTn id="60" dur="500" fill="hold"/>
                                        <p:tgtEl>
                                          <p:spTgt spid="240664"/>
                                        </p:tgtEl>
                                        <p:attrNameLst>
                                          <p:attrName>ppt_y</p:attrName>
                                        </p:attrNameLst>
                                      </p:cBhvr>
                                      <p:tavLst>
                                        <p:tav tm="0">
                                          <p:val>
                                            <p:strVal val="#ppt_y-#ppt_h/2"/>
                                          </p:val>
                                        </p:tav>
                                        <p:tav tm="100000">
                                          <p:val>
                                            <p:strVal val="#ppt_y"/>
                                          </p:val>
                                        </p:tav>
                                      </p:tavLst>
                                    </p:anim>
                                    <p:anim calcmode="lin" valueType="num">
                                      <p:cBhvr>
                                        <p:cTn id="61" dur="500" fill="hold"/>
                                        <p:tgtEl>
                                          <p:spTgt spid="240664"/>
                                        </p:tgtEl>
                                        <p:attrNameLst>
                                          <p:attrName>ppt_w</p:attrName>
                                        </p:attrNameLst>
                                      </p:cBhvr>
                                      <p:tavLst>
                                        <p:tav tm="0">
                                          <p:val>
                                            <p:strVal val="#ppt_w"/>
                                          </p:val>
                                        </p:tav>
                                        <p:tav tm="100000">
                                          <p:val>
                                            <p:strVal val="#ppt_w"/>
                                          </p:val>
                                        </p:tav>
                                      </p:tavLst>
                                    </p:anim>
                                    <p:anim calcmode="lin" valueType="num">
                                      <p:cBhvr>
                                        <p:cTn id="62" dur="500" fill="hold"/>
                                        <p:tgtEl>
                                          <p:spTgt spid="240664"/>
                                        </p:tgtEl>
                                        <p:attrNameLst>
                                          <p:attrName>ppt_h</p:attrName>
                                        </p:attrNameLst>
                                      </p:cBhvr>
                                      <p:tavLst>
                                        <p:tav tm="0">
                                          <p:val>
                                            <p:fltVal val="0"/>
                                          </p:val>
                                        </p:tav>
                                        <p:tav tm="100000">
                                          <p:val>
                                            <p:strVal val="#ppt_h"/>
                                          </p:val>
                                        </p:tav>
                                      </p:tavLst>
                                    </p:anim>
                                  </p:childTnLst>
                                </p:cTn>
                              </p:par>
                            </p:childTnLst>
                          </p:cTn>
                        </p:par>
                        <p:par>
                          <p:cTn id="63" fill="hold" nodeType="afterGroup">
                            <p:stCondLst>
                              <p:cond delay="1000"/>
                            </p:stCondLst>
                            <p:childTnLst>
                              <p:par>
                                <p:cTn id="64" presetID="1" presetClass="entr" presetSubtype="0" fill="hold" grpId="0" nodeType="afterEffect">
                                  <p:stCondLst>
                                    <p:cond delay="0"/>
                                  </p:stCondLst>
                                  <p:childTnLst>
                                    <p:set>
                                      <p:cBhvr>
                                        <p:cTn id="65" dur="1" fill="hold">
                                          <p:stCondLst>
                                            <p:cond delay="499"/>
                                          </p:stCondLst>
                                        </p:cTn>
                                        <p:tgtEl>
                                          <p:spTgt spid="2406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56" grpId="0" animBg="1"/>
      <p:bldP spid="240657" grpId="0" autoUpdateAnimBg="0"/>
      <p:bldP spid="240658" grpId="0" animBg="1"/>
      <p:bldP spid="240659" grpId="0" autoUpdateAnimBg="0"/>
      <p:bldP spid="240660" grpId="0" animBg="1"/>
      <p:bldP spid="240661" grpId="0" autoUpdateAnimBg="0"/>
      <p:bldP spid="240662" grpId="0" animBg="1"/>
      <p:bldP spid="240663" grpId="0" autoUpdateAnimBg="0"/>
      <p:bldP spid="240664" grpId="0" animBg="1"/>
      <p:bldP spid="240665" grpId="0" autoUpdateAnimBg="0"/>
      <p:bldP spid="240666" grpId="0" animBg="1"/>
      <p:bldP spid="240667"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ext Box 2"/>
          <p:cNvSpPr txBox="1">
            <a:spLocks noChangeArrowheads="1"/>
          </p:cNvSpPr>
          <p:nvPr/>
        </p:nvSpPr>
        <p:spPr bwMode="auto">
          <a:xfrm>
            <a:off x="249239" y="312744"/>
            <a:ext cx="472597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zh-CN" altLang="en-US" b="1"/>
              <a:t>(8) </a:t>
            </a:r>
            <a:r>
              <a:rPr kumimoji="1" lang="en-US" altLang="zh-CN" b="1"/>
              <a:t>MODEM</a:t>
            </a:r>
            <a:r>
              <a:rPr kumimoji="1" lang="zh-CN" altLang="en-US" b="1"/>
              <a:t>控制寄存器</a:t>
            </a:r>
            <a:r>
              <a:rPr kumimoji="1" lang="en-US" altLang="zh-CN" b="1"/>
              <a:t>MCR</a:t>
            </a:r>
          </a:p>
        </p:txBody>
      </p:sp>
      <p:sp>
        <p:nvSpPr>
          <p:cNvPr id="122883" name="Text Box 3"/>
          <p:cNvSpPr txBox="1">
            <a:spLocks noChangeArrowheads="1"/>
          </p:cNvSpPr>
          <p:nvPr/>
        </p:nvSpPr>
        <p:spPr bwMode="auto">
          <a:xfrm>
            <a:off x="222252" y="981080"/>
            <a:ext cx="24593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en-US" altLang="zh-CN" b="1"/>
              <a:t>A2A1A0=100 </a:t>
            </a:r>
          </a:p>
        </p:txBody>
      </p:sp>
      <p:sp>
        <p:nvSpPr>
          <p:cNvPr id="122884" name="Rectangle 4"/>
          <p:cNvSpPr>
            <a:spLocks noChangeArrowheads="1"/>
          </p:cNvSpPr>
          <p:nvPr/>
        </p:nvSpPr>
        <p:spPr bwMode="auto">
          <a:xfrm>
            <a:off x="228600" y="2944818"/>
            <a:ext cx="8763000" cy="560387"/>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eaLnBrk="1" hangingPunct="1">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122885" name="Line 5"/>
          <p:cNvSpPr>
            <a:spLocks noChangeShapeType="1"/>
          </p:cNvSpPr>
          <p:nvPr/>
        </p:nvSpPr>
        <p:spPr bwMode="auto">
          <a:xfrm>
            <a:off x="4760913" y="2932114"/>
            <a:ext cx="0" cy="54610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2886" name="Line 6"/>
          <p:cNvSpPr>
            <a:spLocks noChangeShapeType="1"/>
          </p:cNvSpPr>
          <p:nvPr/>
        </p:nvSpPr>
        <p:spPr bwMode="auto">
          <a:xfrm>
            <a:off x="6999288" y="2946401"/>
            <a:ext cx="0" cy="54610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2887" name="Line 7"/>
          <p:cNvSpPr>
            <a:spLocks noChangeShapeType="1"/>
          </p:cNvSpPr>
          <p:nvPr/>
        </p:nvSpPr>
        <p:spPr bwMode="auto">
          <a:xfrm>
            <a:off x="2439988" y="2959101"/>
            <a:ext cx="0" cy="54610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2888" name="Line 8"/>
          <p:cNvSpPr>
            <a:spLocks noChangeShapeType="1"/>
          </p:cNvSpPr>
          <p:nvPr/>
        </p:nvSpPr>
        <p:spPr bwMode="auto">
          <a:xfrm>
            <a:off x="1362075" y="2959101"/>
            <a:ext cx="0" cy="54610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2889" name="Line 9"/>
          <p:cNvSpPr>
            <a:spLocks noChangeShapeType="1"/>
          </p:cNvSpPr>
          <p:nvPr/>
        </p:nvSpPr>
        <p:spPr bwMode="auto">
          <a:xfrm>
            <a:off x="3532188" y="2944814"/>
            <a:ext cx="0" cy="54610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2890" name="Line 10"/>
          <p:cNvSpPr>
            <a:spLocks noChangeShapeType="1"/>
          </p:cNvSpPr>
          <p:nvPr/>
        </p:nvSpPr>
        <p:spPr bwMode="auto">
          <a:xfrm>
            <a:off x="5811839" y="2944814"/>
            <a:ext cx="0" cy="54610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2891" name="Line 11"/>
          <p:cNvSpPr>
            <a:spLocks noChangeShapeType="1"/>
          </p:cNvSpPr>
          <p:nvPr/>
        </p:nvSpPr>
        <p:spPr bwMode="auto">
          <a:xfrm>
            <a:off x="8062913" y="2959101"/>
            <a:ext cx="0" cy="54610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2892" name="Text Box 12"/>
          <p:cNvSpPr txBox="1">
            <a:spLocks noChangeArrowheads="1"/>
          </p:cNvSpPr>
          <p:nvPr/>
        </p:nvSpPr>
        <p:spPr bwMode="auto">
          <a:xfrm>
            <a:off x="560389" y="2286002"/>
            <a:ext cx="81010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en-US" altLang="zh-CN" sz="1800" b="1"/>
              <a:t>D7     D6        D5       D4         D3        D2         D1      D0</a:t>
            </a:r>
          </a:p>
        </p:txBody>
      </p:sp>
      <p:sp>
        <p:nvSpPr>
          <p:cNvPr id="122893" name="Text Box 13"/>
          <p:cNvSpPr txBox="1">
            <a:spLocks noChangeArrowheads="1"/>
          </p:cNvSpPr>
          <p:nvPr/>
        </p:nvSpPr>
        <p:spPr bwMode="auto">
          <a:xfrm>
            <a:off x="8272463" y="2911479"/>
            <a:ext cx="6511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en-US" altLang="zh-CN" sz="2400" b="1"/>
              <a:t>DTR</a:t>
            </a:r>
          </a:p>
        </p:txBody>
      </p:sp>
      <p:sp>
        <p:nvSpPr>
          <p:cNvPr id="122894" name="Text Box 14"/>
          <p:cNvSpPr txBox="1">
            <a:spLocks noChangeArrowheads="1"/>
          </p:cNvSpPr>
          <p:nvPr/>
        </p:nvSpPr>
        <p:spPr bwMode="auto">
          <a:xfrm>
            <a:off x="7167563" y="2952755"/>
            <a:ext cx="6511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en-US" altLang="zh-CN" sz="2400" b="1"/>
              <a:t>RTS</a:t>
            </a:r>
          </a:p>
        </p:txBody>
      </p:sp>
      <p:sp>
        <p:nvSpPr>
          <p:cNvPr id="122895" name="Text Box 15"/>
          <p:cNvSpPr txBox="1">
            <a:spLocks noChangeArrowheads="1"/>
          </p:cNvSpPr>
          <p:nvPr/>
        </p:nvSpPr>
        <p:spPr bwMode="auto">
          <a:xfrm>
            <a:off x="6008693" y="2965455"/>
            <a:ext cx="8066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en-US" altLang="zh-CN" sz="2400" b="1"/>
              <a:t>OUT1</a:t>
            </a:r>
          </a:p>
        </p:txBody>
      </p:sp>
      <p:sp>
        <p:nvSpPr>
          <p:cNvPr id="122896" name="Text Box 16"/>
          <p:cNvSpPr txBox="1">
            <a:spLocks noChangeArrowheads="1"/>
          </p:cNvSpPr>
          <p:nvPr/>
        </p:nvSpPr>
        <p:spPr bwMode="auto">
          <a:xfrm>
            <a:off x="754064" y="2952755"/>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zh-CN" altLang="en-US" sz="2400" b="1"/>
              <a:t>0</a:t>
            </a:r>
          </a:p>
        </p:txBody>
      </p:sp>
      <p:sp>
        <p:nvSpPr>
          <p:cNvPr id="122897" name="Line 17"/>
          <p:cNvSpPr>
            <a:spLocks noChangeShapeType="1"/>
          </p:cNvSpPr>
          <p:nvPr/>
        </p:nvSpPr>
        <p:spPr bwMode="auto">
          <a:xfrm>
            <a:off x="8582026" y="3490918"/>
            <a:ext cx="1588" cy="369887"/>
          </a:xfrm>
          <a:prstGeom prst="line">
            <a:avLst/>
          </a:prstGeom>
          <a:noFill/>
          <a:ln w="38100">
            <a:solidFill>
              <a:srgbClr val="CC0066"/>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2898" name="Text Box 18"/>
          <p:cNvSpPr txBox="1">
            <a:spLocks noChangeArrowheads="1"/>
          </p:cNvSpPr>
          <p:nvPr/>
        </p:nvSpPr>
        <p:spPr bwMode="auto">
          <a:xfrm>
            <a:off x="8153400" y="3843342"/>
            <a:ext cx="9906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zh-CN" altLang="en-US" sz="2800" b="1">
                <a:solidFill>
                  <a:srgbClr val="CC0066"/>
                </a:solidFill>
              </a:rPr>
              <a:t>数据终端就绪</a:t>
            </a:r>
          </a:p>
        </p:txBody>
      </p:sp>
      <p:sp>
        <p:nvSpPr>
          <p:cNvPr id="122899" name="Line 19"/>
          <p:cNvSpPr>
            <a:spLocks noChangeShapeType="1"/>
          </p:cNvSpPr>
          <p:nvPr/>
        </p:nvSpPr>
        <p:spPr bwMode="auto">
          <a:xfrm>
            <a:off x="7462843" y="3503618"/>
            <a:ext cx="1587" cy="384175"/>
          </a:xfrm>
          <a:prstGeom prst="line">
            <a:avLst/>
          </a:prstGeom>
          <a:noFill/>
          <a:ln w="38100">
            <a:solidFill>
              <a:srgbClr val="000099"/>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2900" name="Text Box 20"/>
          <p:cNvSpPr txBox="1">
            <a:spLocks noChangeArrowheads="1"/>
          </p:cNvSpPr>
          <p:nvPr/>
        </p:nvSpPr>
        <p:spPr bwMode="auto">
          <a:xfrm>
            <a:off x="7100893" y="3814766"/>
            <a:ext cx="93503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zh-CN" altLang="en-US" sz="2800" b="1">
                <a:solidFill>
                  <a:srgbClr val="000099"/>
                </a:solidFill>
              </a:rPr>
              <a:t>请求发送</a:t>
            </a:r>
          </a:p>
        </p:txBody>
      </p:sp>
      <p:sp>
        <p:nvSpPr>
          <p:cNvPr id="122901" name="Line 21"/>
          <p:cNvSpPr>
            <a:spLocks noChangeShapeType="1"/>
          </p:cNvSpPr>
          <p:nvPr/>
        </p:nvSpPr>
        <p:spPr bwMode="auto">
          <a:xfrm>
            <a:off x="6480175" y="3521075"/>
            <a:ext cx="1588" cy="369888"/>
          </a:xfrm>
          <a:prstGeom prst="line">
            <a:avLst/>
          </a:prstGeom>
          <a:noFill/>
          <a:ln w="38100">
            <a:solidFill>
              <a:srgbClr val="CC0066"/>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2902" name="Text Box 22"/>
          <p:cNvSpPr txBox="1">
            <a:spLocks noChangeArrowheads="1"/>
          </p:cNvSpPr>
          <p:nvPr/>
        </p:nvSpPr>
        <p:spPr bwMode="auto">
          <a:xfrm>
            <a:off x="5995992" y="3844929"/>
            <a:ext cx="93027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zh-CN" altLang="en-US" sz="2800" b="1">
                <a:solidFill>
                  <a:srgbClr val="CC0066"/>
                </a:solidFill>
              </a:rPr>
              <a:t>辅助输出1</a:t>
            </a:r>
          </a:p>
        </p:txBody>
      </p:sp>
      <p:sp>
        <p:nvSpPr>
          <p:cNvPr id="122903" name="Line 23"/>
          <p:cNvSpPr>
            <a:spLocks noChangeShapeType="1"/>
          </p:cNvSpPr>
          <p:nvPr/>
        </p:nvSpPr>
        <p:spPr bwMode="auto">
          <a:xfrm>
            <a:off x="5303843" y="3519493"/>
            <a:ext cx="1587" cy="369887"/>
          </a:xfrm>
          <a:prstGeom prst="line">
            <a:avLst/>
          </a:prstGeom>
          <a:noFill/>
          <a:ln w="38100">
            <a:solidFill>
              <a:srgbClr val="000099"/>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2904" name="Text Box 24"/>
          <p:cNvSpPr txBox="1">
            <a:spLocks noChangeArrowheads="1"/>
          </p:cNvSpPr>
          <p:nvPr/>
        </p:nvSpPr>
        <p:spPr bwMode="auto">
          <a:xfrm>
            <a:off x="2428880" y="3832230"/>
            <a:ext cx="133191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zh-CN" altLang="en-US" sz="2800" b="1">
                <a:solidFill>
                  <a:srgbClr val="000099"/>
                </a:solidFill>
              </a:rPr>
              <a:t>自动流量控制(</a:t>
            </a:r>
            <a:r>
              <a:rPr kumimoji="1" lang="zh-CN" altLang="en-US" sz="2800" b="1">
                <a:solidFill>
                  <a:schemeClr val="hlink"/>
                </a:solidFill>
              </a:rPr>
              <a:t>16750</a:t>
            </a:r>
            <a:r>
              <a:rPr kumimoji="1" lang="zh-CN" altLang="en-US" sz="2800" b="1">
                <a:solidFill>
                  <a:srgbClr val="000099"/>
                </a:solidFill>
              </a:rPr>
              <a:t>)</a:t>
            </a:r>
          </a:p>
        </p:txBody>
      </p:sp>
      <p:sp>
        <p:nvSpPr>
          <p:cNvPr id="122905" name="Line 25"/>
          <p:cNvSpPr>
            <a:spLocks noChangeShapeType="1"/>
          </p:cNvSpPr>
          <p:nvPr/>
        </p:nvSpPr>
        <p:spPr bwMode="auto">
          <a:xfrm>
            <a:off x="2970218" y="3516318"/>
            <a:ext cx="1587" cy="357187"/>
          </a:xfrm>
          <a:prstGeom prst="line">
            <a:avLst/>
          </a:prstGeom>
          <a:noFill/>
          <a:ln w="38100">
            <a:solidFill>
              <a:srgbClr val="000099"/>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2906" name="Text Box 26"/>
          <p:cNvSpPr txBox="1">
            <a:spLocks noChangeArrowheads="1"/>
          </p:cNvSpPr>
          <p:nvPr/>
        </p:nvSpPr>
        <p:spPr bwMode="auto">
          <a:xfrm>
            <a:off x="3779844" y="3857630"/>
            <a:ext cx="1055687"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zh-CN" altLang="en-US" sz="2800" b="1">
                <a:solidFill>
                  <a:srgbClr val="CC0066"/>
                </a:solidFill>
              </a:rPr>
              <a:t>环路检测(内部自循环）</a:t>
            </a:r>
          </a:p>
        </p:txBody>
      </p:sp>
      <p:sp>
        <p:nvSpPr>
          <p:cNvPr id="122907" name="Text Box 27"/>
          <p:cNvSpPr txBox="1">
            <a:spLocks noChangeArrowheads="1"/>
          </p:cNvSpPr>
          <p:nvPr/>
        </p:nvSpPr>
        <p:spPr bwMode="auto">
          <a:xfrm>
            <a:off x="4849817" y="2978155"/>
            <a:ext cx="8066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en-US" altLang="zh-CN" sz="2400" b="1"/>
              <a:t>OUT2</a:t>
            </a:r>
          </a:p>
        </p:txBody>
      </p:sp>
      <p:sp>
        <p:nvSpPr>
          <p:cNvPr id="122908" name="Text Box 28"/>
          <p:cNvSpPr txBox="1">
            <a:spLocks noChangeArrowheads="1"/>
          </p:cNvSpPr>
          <p:nvPr/>
        </p:nvSpPr>
        <p:spPr bwMode="auto">
          <a:xfrm>
            <a:off x="1695449" y="2979743"/>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zh-CN" altLang="en-US" sz="2400" b="1"/>
              <a:t>0</a:t>
            </a:r>
          </a:p>
        </p:txBody>
      </p:sp>
      <p:sp>
        <p:nvSpPr>
          <p:cNvPr id="122909" name="Text Box 29"/>
          <p:cNvSpPr txBox="1">
            <a:spLocks noChangeArrowheads="1"/>
          </p:cNvSpPr>
          <p:nvPr/>
        </p:nvSpPr>
        <p:spPr bwMode="auto">
          <a:xfrm>
            <a:off x="4860929" y="3900493"/>
            <a:ext cx="1112839"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zh-CN" altLang="en-US" sz="2800" b="1">
                <a:solidFill>
                  <a:srgbClr val="000099"/>
                </a:solidFill>
              </a:rPr>
              <a:t>辅助输出2，</a:t>
            </a:r>
            <a:r>
              <a:rPr kumimoji="1" lang="en-US" altLang="zh-CN" sz="2800" b="1">
                <a:solidFill>
                  <a:srgbClr val="000099"/>
                </a:solidFill>
              </a:rPr>
              <a:t>PC</a:t>
            </a:r>
            <a:r>
              <a:rPr kumimoji="1" lang="zh-CN" altLang="en-US" sz="2800" b="1">
                <a:solidFill>
                  <a:srgbClr val="000099"/>
                </a:solidFill>
              </a:rPr>
              <a:t>用做中断</a:t>
            </a:r>
          </a:p>
        </p:txBody>
      </p:sp>
      <p:sp>
        <p:nvSpPr>
          <p:cNvPr id="122910" name="Line 30"/>
          <p:cNvSpPr>
            <a:spLocks noChangeShapeType="1"/>
          </p:cNvSpPr>
          <p:nvPr/>
        </p:nvSpPr>
        <p:spPr bwMode="auto">
          <a:xfrm>
            <a:off x="4198943" y="3503618"/>
            <a:ext cx="1587" cy="357187"/>
          </a:xfrm>
          <a:prstGeom prst="line">
            <a:avLst/>
          </a:prstGeom>
          <a:noFill/>
          <a:ln w="38100">
            <a:solidFill>
              <a:srgbClr val="CC0066"/>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2911" name="Text Box 31"/>
          <p:cNvSpPr txBox="1">
            <a:spLocks noChangeArrowheads="1"/>
          </p:cNvSpPr>
          <p:nvPr/>
        </p:nvSpPr>
        <p:spPr bwMode="auto">
          <a:xfrm>
            <a:off x="3689354" y="2978155"/>
            <a:ext cx="8066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en-US" altLang="zh-CN" sz="2400" b="1"/>
              <a:t>LOOP</a:t>
            </a:r>
          </a:p>
        </p:txBody>
      </p:sp>
    </p:spTree>
    <p:extLst>
      <p:ext uri="{BB962C8B-B14F-4D97-AF65-F5344CB8AC3E}">
        <p14:creationId xmlns:p14="http://schemas.microsoft.com/office/powerpoint/2010/main" val="128564050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ext Box 2"/>
          <p:cNvSpPr txBox="1">
            <a:spLocks noChangeArrowheads="1"/>
          </p:cNvSpPr>
          <p:nvPr/>
        </p:nvSpPr>
        <p:spPr bwMode="auto">
          <a:xfrm>
            <a:off x="249239" y="312744"/>
            <a:ext cx="472597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zh-CN" altLang="en-US" b="1"/>
              <a:t>(9) </a:t>
            </a:r>
            <a:r>
              <a:rPr kumimoji="1" lang="en-US" altLang="zh-CN" b="1"/>
              <a:t>MODEM</a:t>
            </a:r>
            <a:r>
              <a:rPr kumimoji="1" lang="zh-CN" altLang="en-US" b="1"/>
              <a:t>状态寄存器</a:t>
            </a:r>
            <a:r>
              <a:rPr kumimoji="1" lang="en-US" altLang="zh-CN" b="1"/>
              <a:t>MSR</a:t>
            </a:r>
          </a:p>
        </p:txBody>
      </p:sp>
      <p:sp>
        <p:nvSpPr>
          <p:cNvPr id="124931" name="Text Box 3"/>
          <p:cNvSpPr txBox="1">
            <a:spLocks noChangeArrowheads="1"/>
          </p:cNvSpPr>
          <p:nvPr/>
        </p:nvSpPr>
        <p:spPr bwMode="auto">
          <a:xfrm>
            <a:off x="222252" y="981080"/>
            <a:ext cx="24593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en-US" altLang="zh-CN" b="1"/>
              <a:t>A2A1A0=110 </a:t>
            </a:r>
          </a:p>
        </p:txBody>
      </p:sp>
      <p:sp>
        <p:nvSpPr>
          <p:cNvPr id="124932" name="Rectangle 4"/>
          <p:cNvSpPr>
            <a:spLocks noChangeArrowheads="1"/>
          </p:cNvSpPr>
          <p:nvPr/>
        </p:nvSpPr>
        <p:spPr bwMode="auto">
          <a:xfrm>
            <a:off x="176213" y="2454275"/>
            <a:ext cx="8763000" cy="56038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eaLnBrk="1" hangingPunct="1">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124933" name="Line 5"/>
          <p:cNvSpPr>
            <a:spLocks noChangeShapeType="1"/>
          </p:cNvSpPr>
          <p:nvPr/>
        </p:nvSpPr>
        <p:spPr bwMode="auto">
          <a:xfrm>
            <a:off x="4557718" y="2455863"/>
            <a:ext cx="1587" cy="54610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4934" name="Line 6"/>
          <p:cNvSpPr>
            <a:spLocks noChangeShapeType="1"/>
          </p:cNvSpPr>
          <p:nvPr/>
        </p:nvSpPr>
        <p:spPr bwMode="auto">
          <a:xfrm>
            <a:off x="6796092" y="2470151"/>
            <a:ext cx="1587" cy="54610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4935" name="Line 7"/>
          <p:cNvSpPr>
            <a:spLocks noChangeShapeType="1"/>
          </p:cNvSpPr>
          <p:nvPr/>
        </p:nvSpPr>
        <p:spPr bwMode="auto">
          <a:xfrm>
            <a:off x="2236792" y="2482851"/>
            <a:ext cx="1587" cy="54610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4936" name="Line 8"/>
          <p:cNvSpPr>
            <a:spLocks noChangeShapeType="1"/>
          </p:cNvSpPr>
          <p:nvPr/>
        </p:nvSpPr>
        <p:spPr bwMode="auto">
          <a:xfrm>
            <a:off x="1158875" y="2482851"/>
            <a:ext cx="1588" cy="54610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4937" name="Line 9"/>
          <p:cNvSpPr>
            <a:spLocks noChangeShapeType="1"/>
          </p:cNvSpPr>
          <p:nvPr/>
        </p:nvSpPr>
        <p:spPr bwMode="auto">
          <a:xfrm>
            <a:off x="3328992" y="2468563"/>
            <a:ext cx="1587" cy="54610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4938" name="Line 10"/>
          <p:cNvSpPr>
            <a:spLocks noChangeShapeType="1"/>
          </p:cNvSpPr>
          <p:nvPr/>
        </p:nvSpPr>
        <p:spPr bwMode="auto">
          <a:xfrm>
            <a:off x="5608643" y="2468563"/>
            <a:ext cx="1587" cy="54610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4939" name="Line 11"/>
          <p:cNvSpPr>
            <a:spLocks noChangeShapeType="1"/>
          </p:cNvSpPr>
          <p:nvPr/>
        </p:nvSpPr>
        <p:spPr bwMode="auto">
          <a:xfrm>
            <a:off x="7859718" y="2482851"/>
            <a:ext cx="1587" cy="54610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4940" name="Text Box 12"/>
          <p:cNvSpPr txBox="1">
            <a:spLocks noChangeArrowheads="1"/>
          </p:cNvSpPr>
          <p:nvPr/>
        </p:nvSpPr>
        <p:spPr bwMode="auto">
          <a:xfrm>
            <a:off x="357189" y="1809751"/>
            <a:ext cx="85582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en-US" altLang="zh-CN" sz="1800" b="1"/>
              <a:t>D7     D6        D5       D4         D3        D2         D1      D0</a:t>
            </a:r>
          </a:p>
        </p:txBody>
      </p:sp>
      <p:sp>
        <p:nvSpPr>
          <p:cNvPr id="124941" name="Text Box 13"/>
          <p:cNvSpPr txBox="1">
            <a:spLocks noChangeArrowheads="1"/>
          </p:cNvSpPr>
          <p:nvPr/>
        </p:nvSpPr>
        <p:spPr bwMode="auto">
          <a:xfrm>
            <a:off x="7893055" y="2490792"/>
            <a:ext cx="8402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zh-CN" altLang="en-US" sz="2400" b="1">
                <a:sym typeface="Symbol" panose="05050102010706020507" pitchFamily="18" charset="2"/>
              </a:rPr>
              <a:t></a:t>
            </a:r>
            <a:r>
              <a:rPr kumimoji="1" lang="en-US" altLang="zh-CN" sz="2400" b="1"/>
              <a:t>CTS</a:t>
            </a:r>
          </a:p>
        </p:txBody>
      </p:sp>
      <p:sp>
        <p:nvSpPr>
          <p:cNvPr id="124942" name="Text Box 14"/>
          <p:cNvSpPr txBox="1">
            <a:spLocks noChangeArrowheads="1"/>
          </p:cNvSpPr>
          <p:nvPr/>
        </p:nvSpPr>
        <p:spPr bwMode="auto">
          <a:xfrm>
            <a:off x="6854829" y="2490792"/>
            <a:ext cx="8402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zh-CN" altLang="en-US" sz="2400" b="1">
                <a:sym typeface="Symbol" panose="05050102010706020507" pitchFamily="18" charset="2"/>
              </a:rPr>
              <a:t></a:t>
            </a:r>
            <a:r>
              <a:rPr kumimoji="1" lang="en-US" altLang="zh-CN" sz="2400" b="1"/>
              <a:t>DSR</a:t>
            </a:r>
          </a:p>
        </p:txBody>
      </p:sp>
      <p:sp>
        <p:nvSpPr>
          <p:cNvPr id="124943" name="Text Box 15"/>
          <p:cNvSpPr txBox="1">
            <a:spLocks noChangeArrowheads="1"/>
          </p:cNvSpPr>
          <p:nvPr/>
        </p:nvSpPr>
        <p:spPr bwMode="auto">
          <a:xfrm>
            <a:off x="5805493" y="2489204"/>
            <a:ext cx="8066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en-US" altLang="zh-CN" sz="2400" b="1"/>
              <a:t>TERI</a:t>
            </a:r>
          </a:p>
        </p:txBody>
      </p:sp>
      <p:sp>
        <p:nvSpPr>
          <p:cNvPr id="124944" name="Text Box 16"/>
          <p:cNvSpPr txBox="1">
            <a:spLocks noChangeArrowheads="1"/>
          </p:cNvSpPr>
          <p:nvPr/>
        </p:nvSpPr>
        <p:spPr bwMode="auto">
          <a:xfrm>
            <a:off x="168280" y="2490792"/>
            <a:ext cx="8066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en-US" altLang="zh-CN" sz="2400" b="1"/>
              <a:t>RLSD</a:t>
            </a:r>
          </a:p>
        </p:txBody>
      </p:sp>
      <p:sp>
        <p:nvSpPr>
          <p:cNvPr id="124945" name="Line 17"/>
          <p:cNvSpPr>
            <a:spLocks noChangeShapeType="1"/>
          </p:cNvSpPr>
          <p:nvPr/>
        </p:nvSpPr>
        <p:spPr bwMode="auto">
          <a:xfrm>
            <a:off x="8378826" y="3014669"/>
            <a:ext cx="1588" cy="369887"/>
          </a:xfrm>
          <a:prstGeom prst="line">
            <a:avLst/>
          </a:prstGeom>
          <a:noFill/>
          <a:ln w="38100">
            <a:solidFill>
              <a:srgbClr val="CC0066"/>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4946" name="Text Box 18"/>
          <p:cNvSpPr txBox="1">
            <a:spLocks noChangeArrowheads="1"/>
          </p:cNvSpPr>
          <p:nvPr/>
        </p:nvSpPr>
        <p:spPr bwMode="auto">
          <a:xfrm>
            <a:off x="7950200" y="3367089"/>
            <a:ext cx="9906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en-US" altLang="zh-CN" sz="2800" b="1">
                <a:solidFill>
                  <a:srgbClr val="CC0066"/>
                </a:solidFill>
              </a:rPr>
              <a:t>CTS</a:t>
            </a:r>
            <a:r>
              <a:rPr kumimoji="1" lang="zh-CN" altLang="en-US" sz="2800" b="1">
                <a:solidFill>
                  <a:srgbClr val="CC0066"/>
                </a:solidFill>
              </a:rPr>
              <a:t>位发生改变</a:t>
            </a:r>
          </a:p>
        </p:txBody>
      </p:sp>
      <p:sp>
        <p:nvSpPr>
          <p:cNvPr id="124947" name="Line 19"/>
          <p:cNvSpPr>
            <a:spLocks noChangeShapeType="1"/>
          </p:cNvSpPr>
          <p:nvPr/>
        </p:nvSpPr>
        <p:spPr bwMode="auto">
          <a:xfrm>
            <a:off x="7259643" y="3027369"/>
            <a:ext cx="1587" cy="384175"/>
          </a:xfrm>
          <a:prstGeom prst="line">
            <a:avLst/>
          </a:prstGeom>
          <a:noFill/>
          <a:ln w="38100">
            <a:solidFill>
              <a:srgbClr val="000099"/>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4948" name="Text Box 20"/>
          <p:cNvSpPr txBox="1">
            <a:spLocks noChangeArrowheads="1"/>
          </p:cNvSpPr>
          <p:nvPr/>
        </p:nvSpPr>
        <p:spPr bwMode="auto">
          <a:xfrm>
            <a:off x="6897693" y="3338515"/>
            <a:ext cx="935037"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en-US" altLang="zh-CN" sz="2800" b="1">
                <a:solidFill>
                  <a:srgbClr val="000099"/>
                </a:solidFill>
              </a:rPr>
              <a:t>DSR</a:t>
            </a:r>
            <a:r>
              <a:rPr kumimoji="1" lang="zh-CN" altLang="en-US" sz="2800" b="1">
                <a:solidFill>
                  <a:srgbClr val="000099"/>
                </a:solidFill>
              </a:rPr>
              <a:t>位发生改变</a:t>
            </a:r>
          </a:p>
        </p:txBody>
      </p:sp>
      <p:sp>
        <p:nvSpPr>
          <p:cNvPr id="124949" name="Line 21"/>
          <p:cNvSpPr>
            <a:spLocks noChangeShapeType="1"/>
          </p:cNvSpPr>
          <p:nvPr/>
        </p:nvSpPr>
        <p:spPr bwMode="auto">
          <a:xfrm>
            <a:off x="6276975" y="3044825"/>
            <a:ext cx="1588" cy="369888"/>
          </a:xfrm>
          <a:prstGeom prst="line">
            <a:avLst/>
          </a:prstGeom>
          <a:noFill/>
          <a:ln w="38100">
            <a:solidFill>
              <a:srgbClr val="CC0066"/>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4950" name="Text Box 22"/>
          <p:cNvSpPr txBox="1">
            <a:spLocks noChangeArrowheads="1"/>
          </p:cNvSpPr>
          <p:nvPr/>
        </p:nvSpPr>
        <p:spPr bwMode="auto">
          <a:xfrm>
            <a:off x="5792792" y="3368679"/>
            <a:ext cx="930275"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zh-CN" altLang="en-US" sz="2800" b="1">
                <a:solidFill>
                  <a:srgbClr val="CC0066"/>
                </a:solidFill>
              </a:rPr>
              <a:t>收到</a:t>
            </a:r>
            <a:r>
              <a:rPr kumimoji="1" lang="zh-CN" altLang="en-US" sz="2800" b="1">
                <a:solidFill>
                  <a:srgbClr val="CC0066"/>
                </a:solidFill>
                <a:latin typeface="Times New Roman" panose="02020603050405020304" pitchFamily="18" charset="0"/>
              </a:rPr>
              <a:t>“</a:t>
            </a:r>
            <a:r>
              <a:rPr kumimoji="1" lang="zh-CN" altLang="en-US" sz="2800" b="1">
                <a:solidFill>
                  <a:srgbClr val="CC0066"/>
                </a:solidFill>
              </a:rPr>
              <a:t>振铃指示</a:t>
            </a:r>
            <a:r>
              <a:rPr kumimoji="1" lang="zh-CN" altLang="en-US" sz="2800" b="1">
                <a:solidFill>
                  <a:srgbClr val="CC0066"/>
                </a:solidFill>
                <a:latin typeface="Times New Roman" panose="02020603050405020304" pitchFamily="18" charset="0"/>
              </a:rPr>
              <a:t>”</a:t>
            </a:r>
            <a:r>
              <a:rPr kumimoji="1" lang="zh-CN" altLang="en-US" sz="2800" b="1">
                <a:solidFill>
                  <a:srgbClr val="CC0066"/>
                </a:solidFill>
              </a:rPr>
              <a:t>后沿</a:t>
            </a:r>
          </a:p>
        </p:txBody>
      </p:sp>
      <p:sp>
        <p:nvSpPr>
          <p:cNvPr id="124951" name="Line 23"/>
          <p:cNvSpPr>
            <a:spLocks noChangeShapeType="1"/>
          </p:cNvSpPr>
          <p:nvPr/>
        </p:nvSpPr>
        <p:spPr bwMode="auto">
          <a:xfrm>
            <a:off x="5100643" y="3043244"/>
            <a:ext cx="1587" cy="369887"/>
          </a:xfrm>
          <a:prstGeom prst="line">
            <a:avLst/>
          </a:prstGeom>
          <a:noFill/>
          <a:ln w="38100">
            <a:solidFill>
              <a:srgbClr val="000099"/>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4952" name="Text Box 24"/>
          <p:cNvSpPr txBox="1">
            <a:spLocks noChangeArrowheads="1"/>
          </p:cNvSpPr>
          <p:nvPr/>
        </p:nvSpPr>
        <p:spPr bwMode="auto">
          <a:xfrm>
            <a:off x="2225680" y="3355979"/>
            <a:ext cx="1331913"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zh-CN" altLang="en-US" sz="2800" b="1">
                <a:solidFill>
                  <a:srgbClr val="000099"/>
                </a:solidFill>
              </a:rPr>
              <a:t>收到</a:t>
            </a:r>
            <a:r>
              <a:rPr kumimoji="1" lang="zh-CN" altLang="en-US" sz="2800" b="1">
                <a:solidFill>
                  <a:srgbClr val="000099"/>
                </a:solidFill>
                <a:latin typeface="Times New Roman" panose="02020603050405020304" pitchFamily="18" charset="0"/>
              </a:rPr>
              <a:t>“</a:t>
            </a:r>
            <a:r>
              <a:rPr kumimoji="1" lang="en-US" altLang="zh-CN" sz="2800" b="1">
                <a:solidFill>
                  <a:srgbClr val="000099"/>
                </a:solidFill>
              </a:rPr>
              <a:t>DSR</a:t>
            </a:r>
            <a:r>
              <a:rPr kumimoji="1" lang="zh-CN" altLang="en-US" sz="2800" b="1">
                <a:solidFill>
                  <a:srgbClr val="000099"/>
                </a:solidFill>
              </a:rPr>
              <a:t>就绪</a:t>
            </a:r>
            <a:r>
              <a:rPr kumimoji="1" lang="zh-CN" altLang="en-US" sz="2800" b="1">
                <a:solidFill>
                  <a:srgbClr val="000099"/>
                </a:solidFill>
                <a:latin typeface="Times New Roman" panose="02020603050405020304" pitchFamily="18" charset="0"/>
              </a:rPr>
              <a:t>”</a:t>
            </a:r>
            <a:endParaRPr kumimoji="1" lang="en-US" altLang="zh-CN" sz="2800" b="1">
              <a:solidFill>
                <a:srgbClr val="000099"/>
              </a:solidFill>
              <a:latin typeface="Times New Roman" panose="02020603050405020304" pitchFamily="18" charset="0"/>
            </a:endParaRPr>
          </a:p>
          <a:p>
            <a:pPr>
              <a:spcBef>
                <a:spcPct val="0"/>
              </a:spcBef>
              <a:buFontTx/>
              <a:buNone/>
            </a:pPr>
            <a:r>
              <a:rPr kumimoji="1" lang="en-US" altLang="zh-CN" sz="2800" b="1">
                <a:solidFill>
                  <a:srgbClr val="000099"/>
                </a:solidFill>
                <a:latin typeface="Times New Roman" panose="02020603050405020304" pitchFamily="18" charset="0"/>
              </a:rPr>
              <a:t>DCE-&gt;DTE</a:t>
            </a:r>
            <a:endParaRPr kumimoji="1" lang="zh-CN" altLang="en-US" sz="2800" b="1">
              <a:solidFill>
                <a:srgbClr val="000099"/>
              </a:solidFill>
            </a:endParaRPr>
          </a:p>
        </p:txBody>
      </p:sp>
      <p:sp>
        <p:nvSpPr>
          <p:cNvPr id="124953" name="Line 25"/>
          <p:cNvSpPr>
            <a:spLocks noChangeShapeType="1"/>
          </p:cNvSpPr>
          <p:nvPr/>
        </p:nvSpPr>
        <p:spPr bwMode="auto">
          <a:xfrm>
            <a:off x="2767018" y="3040068"/>
            <a:ext cx="1587" cy="357187"/>
          </a:xfrm>
          <a:prstGeom prst="line">
            <a:avLst/>
          </a:prstGeom>
          <a:noFill/>
          <a:ln w="38100">
            <a:solidFill>
              <a:srgbClr val="000099"/>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4954" name="Text Box 26"/>
          <p:cNvSpPr txBox="1">
            <a:spLocks noChangeArrowheads="1"/>
          </p:cNvSpPr>
          <p:nvPr/>
        </p:nvSpPr>
        <p:spPr bwMode="auto">
          <a:xfrm>
            <a:off x="3576643" y="3381380"/>
            <a:ext cx="1138237"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zh-CN" altLang="en-US" sz="2800" b="1">
                <a:solidFill>
                  <a:srgbClr val="CC0066"/>
                </a:solidFill>
              </a:rPr>
              <a:t>收到</a:t>
            </a:r>
            <a:r>
              <a:rPr kumimoji="1" lang="zh-CN" altLang="en-US" sz="2800" b="1">
                <a:solidFill>
                  <a:srgbClr val="CC0066"/>
                </a:solidFill>
                <a:latin typeface="Times New Roman" panose="02020603050405020304" pitchFamily="18" charset="0"/>
              </a:rPr>
              <a:t>“</a:t>
            </a:r>
            <a:r>
              <a:rPr kumimoji="1" lang="zh-CN" altLang="en-US" sz="2800" b="1">
                <a:solidFill>
                  <a:srgbClr val="CC0066"/>
                </a:solidFill>
              </a:rPr>
              <a:t>允许发送</a:t>
            </a:r>
            <a:r>
              <a:rPr kumimoji="1" lang="zh-CN" altLang="en-US" sz="2800" b="1">
                <a:solidFill>
                  <a:srgbClr val="CC0066"/>
                </a:solidFill>
                <a:latin typeface="Times New Roman" panose="02020603050405020304" pitchFamily="18" charset="0"/>
              </a:rPr>
              <a:t>”</a:t>
            </a:r>
            <a:endParaRPr kumimoji="1" lang="en-US" altLang="zh-CN" sz="2800" b="1">
              <a:solidFill>
                <a:srgbClr val="CC0066"/>
              </a:solidFill>
              <a:latin typeface="Times New Roman" panose="02020603050405020304" pitchFamily="18" charset="0"/>
            </a:endParaRPr>
          </a:p>
          <a:p>
            <a:pPr>
              <a:spcBef>
                <a:spcPct val="0"/>
              </a:spcBef>
              <a:buFontTx/>
              <a:buNone/>
            </a:pPr>
            <a:r>
              <a:rPr kumimoji="1" lang="en-US" altLang="zh-CN" sz="2800" b="1">
                <a:solidFill>
                  <a:srgbClr val="000099"/>
                </a:solidFill>
                <a:latin typeface="Times New Roman" panose="02020603050405020304" pitchFamily="18" charset="0"/>
              </a:rPr>
              <a:t>DCE-&gt;DTE</a:t>
            </a:r>
            <a:endParaRPr kumimoji="1" lang="zh-CN" altLang="en-US" sz="2800" b="1">
              <a:solidFill>
                <a:srgbClr val="000099"/>
              </a:solidFill>
            </a:endParaRPr>
          </a:p>
          <a:p>
            <a:pPr>
              <a:spcBef>
                <a:spcPct val="0"/>
              </a:spcBef>
              <a:buFontTx/>
              <a:buNone/>
            </a:pPr>
            <a:endParaRPr kumimoji="1" lang="zh-CN" altLang="en-US" sz="2800" b="1">
              <a:solidFill>
                <a:srgbClr val="CC0066"/>
              </a:solidFill>
            </a:endParaRPr>
          </a:p>
        </p:txBody>
      </p:sp>
      <p:sp>
        <p:nvSpPr>
          <p:cNvPr id="124955" name="Text Box 27"/>
          <p:cNvSpPr txBox="1">
            <a:spLocks noChangeArrowheads="1"/>
          </p:cNvSpPr>
          <p:nvPr/>
        </p:nvSpPr>
        <p:spPr bwMode="auto">
          <a:xfrm>
            <a:off x="4510093" y="2516192"/>
            <a:ext cx="9957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zh-CN" altLang="en-US" sz="2400" b="1">
                <a:sym typeface="Symbol" panose="05050102010706020507" pitchFamily="18" charset="2"/>
              </a:rPr>
              <a:t></a:t>
            </a:r>
            <a:r>
              <a:rPr kumimoji="1" lang="en-US" altLang="zh-CN" sz="2400" b="1"/>
              <a:t>RLSD</a:t>
            </a:r>
          </a:p>
        </p:txBody>
      </p:sp>
      <p:sp>
        <p:nvSpPr>
          <p:cNvPr id="124956" name="Text Box 28"/>
          <p:cNvSpPr txBox="1">
            <a:spLocks noChangeArrowheads="1"/>
          </p:cNvSpPr>
          <p:nvPr/>
        </p:nvSpPr>
        <p:spPr bwMode="auto">
          <a:xfrm>
            <a:off x="1492255" y="2503492"/>
            <a:ext cx="4956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en-US" altLang="zh-CN" sz="2400" b="1"/>
              <a:t>RI</a:t>
            </a:r>
          </a:p>
        </p:txBody>
      </p:sp>
      <p:sp>
        <p:nvSpPr>
          <p:cNvPr id="124957" name="Text Box 29"/>
          <p:cNvSpPr txBox="1">
            <a:spLocks noChangeArrowheads="1"/>
          </p:cNvSpPr>
          <p:nvPr/>
        </p:nvSpPr>
        <p:spPr bwMode="auto">
          <a:xfrm>
            <a:off x="4657731" y="3424240"/>
            <a:ext cx="976313"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en-US" altLang="zh-CN" sz="2800" b="1">
                <a:solidFill>
                  <a:srgbClr val="000099"/>
                </a:solidFill>
              </a:rPr>
              <a:t>RLSD</a:t>
            </a:r>
            <a:r>
              <a:rPr kumimoji="1" lang="zh-CN" altLang="en-US" sz="2800" b="1">
                <a:solidFill>
                  <a:srgbClr val="000099"/>
                </a:solidFill>
              </a:rPr>
              <a:t>位发生改变</a:t>
            </a:r>
          </a:p>
        </p:txBody>
      </p:sp>
      <p:sp>
        <p:nvSpPr>
          <p:cNvPr id="124958" name="Line 30"/>
          <p:cNvSpPr>
            <a:spLocks noChangeShapeType="1"/>
          </p:cNvSpPr>
          <p:nvPr/>
        </p:nvSpPr>
        <p:spPr bwMode="auto">
          <a:xfrm>
            <a:off x="3995743" y="3027368"/>
            <a:ext cx="1587" cy="357187"/>
          </a:xfrm>
          <a:prstGeom prst="line">
            <a:avLst/>
          </a:prstGeom>
          <a:noFill/>
          <a:ln w="38100">
            <a:solidFill>
              <a:srgbClr val="CC0066"/>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4959" name="Text Box 31"/>
          <p:cNvSpPr txBox="1">
            <a:spLocks noChangeArrowheads="1"/>
          </p:cNvSpPr>
          <p:nvPr/>
        </p:nvSpPr>
        <p:spPr bwMode="auto">
          <a:xfrm>
            <a:off x="3486151" y="2501904"/>
            <a:ext cx="6511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en-US" altLang="zh-CN" sz="2400" b="1"/>
              <a:t>CTS</a:t>
            </a:r>
          </a:p>
        </p:txBody>
      </p:sp>
      <p:sp>
        <p:nvSpPr>
          <p:cNvPr id="124960" name="Text Box 32"/>
          <p:cNvSpPr txBox="1">
            <a:spLocks noChangeArrowheads="1"/>
          </p:cNvSpPr>
          <p:nvPr/>
        </p:nvSpPr>
        <p:spPr bwMode="auto">
          <a:xfrm>
            <a:off x="2420939" y="2501904"/>
            <a:ext cx="6511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en-US" altLang="zh-CN" sz="2400" b="1"/>
              <a:t>DSR</a:t>
            </a:r>
          </a:p>
        </p:txBody>
      </p:sp>
      <p:sp>
        <p:nvSpPr>
          <p:cNvPr id="124961" name="Text Box 33"/>
          <p:cNvSpPr txBox="1">
            <a:spLocks noChangeArrowheads="1"/>
          </p:cNvSpPr>
          <p:nvPr/>
        </p:nvSpPr>
        <p:spPr bwMode="auto">
          <a:xfrm>
            <a:off x="1284291" y="3381378"/>
            <a:ext cx="958851"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zh-CN" altLang="en-US" sz="2800" b="1">
                <a:solidFill>
                  <a:srgbClr val="CC0066"/>
                </a:solidFill>
              </a:rPr>
              <a:t>收到</a:t>
            </a:r>
            <a:r>
              <a:rPr kumimoji="1" lang="zh-CN" altLang="en-US" sz="2800" b="1">
                <a:solidFill>
                  <a:srgbClr val="CC0066"/>
                </a:solidFill>
                <a:latin typeface="Times New Roman" panose="02020603050405020304" pitchFamily="18" charset="0"/>
              </a:rPr>
              <a:t>“</a:t>
            </a:r>
            <a:r>
              <a:rPr kumimoji="1" lang="zh-CN" altLang="en-US" sz="2800" b="1">
                <a:solidFill>
                  <a:srgbClr val="CC0066"/>
                </a:solidFill>
              </a:rPr>
              <a:t>振铃指示</a:t>
            </a:r>
            <a:r>
              <a:rPr kumimoji="1" lang="zh-CN" altLang="en-US" sz="2800" b="1">
                <a:solidFill>
                  <a:srgbClr val="CC0066"/>
                </a:solidFill>
                <a:latin typeface="Times New Roman" panose="02020603050405020304" pitchFamily="18" charset="0"/>
              </a:rPr>
              <a:t>”</a:t>
            </a:r>
            <a:endParaRPr kumimoji="1" lang="zh-CN" altLang="en-US" sz="2800" b="1">
              <a:solidFill>
                <a:srgbClr val="CC0066"/>
              </a:solidFill>
            </a:endParaRPr>
          </a:p>
        </p:txBody>
      </p:sp>
      <p:sp>
        <p:nvSpPr>
          <p:cNvPr id="124962" name="Line 34"/>
          <p:cNvSpPr>
            <a:spLocks noChangeShapeType="1"/>
          </p:cNvSpPr>
          <p:nvPr/>
        </p:nvSpPr>
        <p:spPr bwMode="auto">
          <a:xfrm>
            <a:off x="1703392" y="3027368"/>
            <a:ext cx="1587" cy="357187"/>
          </a:xfrm>
          <a:prstGeom prst="line">
            <a:avLst/>
          </a:prstGeom>
          <a:noFill/>
          <a:ln w="38100">
            <a:solidFill>
              <a:srgbClr val="CC0066"/>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4963" name="Text Box 35"/>
          <p:cNvSpPr txBox="1">
            <a:spLocks noChangeArrowheads="1"/>
          </p:cNvSpPr>
          <p:nvPr/>
        </p:nvSpPr>
        <p:spPr bwMode="auto">
          <a:xfrm>
            <a:off x="179391" y="3343281"/>
            <a:ext cx="1060451"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zh-CN" altLang="en-US" sz="2800" b="1">
                <a:solidFill>
                  <a:srgbClr val="000099"/>
                </a:solidFill>
              </a:rPr>
              <a:t>收到</a:t>
            </a:r>
            <a:r>
              <a:rPr kumimoji="1" lang="zh-CN" altLang="en-US" sz="2800" b="1">
                <a:solidFill>
                  <a:srgbClr val="000099"/>
                </a:solidFill>
                <a:latin typeface="Times New Roman" panose="02020603050405020304" pitchFamily="18" charset="0"/>
              </a:rPr>
              <a:t>“</a:t>
            </a:r>
            <a:r>
              <a:rPr kumimoji="1" lang="zh-CN" altLang="en-US" sz="2800" b="1">
                <a:solidFill>
                  <a:srgbClr val="000099"/>
                </a:solidFill>
              </a:rPr>
              <a:t>接收线载波检测</a:t>
            </a:r>
            <a:r>
              <a:rPr kumimoji="1" lang="zh-CN" altLang="en-US" sz="2800" b="1">
                <a:solidFill>
                  <a:srgbClr val="000099"/>
                </a:solidFill>
                <a:latin typeface="Times New Roman" panose="02020603050405020304" pitchFamily="18" charset="0"/>
              </a:rPr>
              <a:t>”</a:t>
            </a:r>
            <a:endParaRPr kumimoji="1" lang="zh-CN" altLang="en-US" sz="2800" b="1">
              <a:solidFill>
                <a:srgbClr val="000099"/>
              </a:solidFill>
            </a:endParaRPr>
          </a:p>
        </p:txBody>
      </p:sp>
      <p:sp>
        <p:nvSpPr>
          <p:cNvPr id="124964" name="Line 36"/>
          <p:cNvSpPr>
            <a:spLocks noChangeShapeType="1"/>
          </p:cNvSpPr>
          <p:nvPr/>
        </p:nvSpPr>
        <p:spPr bwMode="auto">
          <a:xfrm>
            <a:off x="720726" y="3027368"/>
            <a:ext cx="1588" cy="357187"/>
          </a:xfrm>
          <a:prstGeom prst="line">
            <a:avLst/>
          </a:prstGeom>
          <a:noFill/>
          <a:ln w="38100">
            <a:solidFill>
              <a:srgbClr val="000099"/>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Tree>
    <p:extLst>
      <p:ext uri="{BB962C8B-B14F-4D97-AF65-F5344CB8AC3E}">
        <p14:creationId xmlns:p14="http://schemas.microsoft.com/office/powerpoint/2010/main" val="2232597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pPr eaLnBrk="1" hangingPunct="1"/>
            <a:r>
              <a:rPr lang="zh-CN" altLang="zh-CN" b="1" smtClean="0">
                <a:latin typeface="楷体_GB2312" pitchFamily="49" charset="-122"/>
                <a:ea typeface="楷体_GB2312" pitchFamily="49" charset="-122"/>
              </a:rPr>
              <a:t>门</a:t>
            </a:r>
            <a:r>
              <a:rPr lang="zh-CN" altLang="en-US" b="1" smtClean="0">
                <a:latin typeface="楷体_GB2312" pitchFamily="49" charset="-122"/>
                <a:ea typeface="楷体_GB2312" pitchFamily="49" charset="-122"/>
              </a:rPr>
              <a:t>描述符</a:t>
            </a:r>
          </a:p>
        </p:txBody>
      </p:sp>
      <p:sp>
        <p:nvSpPr>
          <p:cNvPr id="19459" name="内容占位符 2"/>
          <p:cNvSpPr>
            <a:spLocks noGrp="1"/>
          </p:cNvSpPr>
          <p:nvPr>
            <p:ph idx="1"/>
          </p:nvPr>
        </p:nvSpPr>
        <p:spPr>
          <a:xfrm>
            <a:off x="785813" y="1628780"/>
            <a:ext cx="7772400" cy="5229225"/>
          </a:xfrm>
        </p:spPr>
        <p:txBody>
          <a:bodyPr/>
          <a:lstStyle/>
          <a:p>
            <a:pPr eaLnBrk="1" hangingPunct="1">
              <a:buFont typeface="Wingdings" panose="05000000000000000000" pitchFamily="2" charset="2"/>
              <a:buNone/>
            </a:pPr>
            <a:r>
              <a:rPr lang="zh-CN" altLang="en-US" b="1" smtClean="0">
                <a:latin typeface="楷体_GB2312" pitchFamily="49" charset="-122"/>
                <a:ea typeface="楷体_GB2312" pitchFamily="49" charset="-122"/>
              </a:rPr>
              <a:t>     </a:t>
            </a:r>
            <a:r>
              <a:rPr lang="zh-CN" altLang="zh-CN" b="1" smtClean="0">
                <a:latin typeface="楷体_GB2312" pitchFamily="49" charset="-122"/>
                <a:ea typeface="楷体_GB2312" pitchFamily="49" charset="-122"/>
              </a:rPr>
              <a:t>门描述符属于系统描述符，门描述符的格式</a:t>
            </a:r>
            <a:r>
              <a:rPr lang="zh-CN" altLang="en-US" b="1" smtClean="0">
                <a:latin typeface="楷体_GB2312" pitchFamily="49" charset="-122"/>
                <a:ea typeface="楷体_GB2312" pitchFamily="49" charset="-122"/>
              </a:rPr>
              <a:t>如图</a:t>
            </a:r>
            <a:r>
              <a:rPr lang="en-US" altLang="zh-CN" b="1" smtClean="0">
                <a:latin typeface="楷体_GB2312" pitchFamily="49" charset="-122"/>
                <a:ea typeface="楷体_GB2312" pitchFamily="49" charset="-122"/>
              </a:rPr>
              <a:t>2-34</a:t>
            </a:r>
            <a:r>
              <a:rPr lang="zh-CN" altLang="en-US" b="1" smtClean="0">
                <a:latin typeface="楷体_GB2312" pitchFamily="49" charset="-122"/>
                <a:ea typeface="楷体_GB2312" pitchFamily="49" charset="-122"/>
              </a:rPr>
              <a:t>。</a:t>
            </a:r>
          </a:p>
          <a:p>
            <a:pPr eaLnBrk="1" hangingPunct="1">
              <a:buFont typeface="Wingdings" panose="05000000000000000000" pitchFamily="2" charset="2"/>
              <a:buNone/>
            </a:pPr>
            <a:endParaRPr lang="en-US" altLang="zh-CN" b="1" smtClean="0">
              <a:latin typeface="楷体_GB2312" pitchFamily="49" charset="-122"/>
              <a:ea typeface="楷体_GB2312" pitchFamily="49" charset="-122"/>
            </a:endParaRPr>
          </a:p>
          <a:p>
            <a:pPr eaLnBrk="1" hangingPunct="1">
              <a:buFont typeface="Wingdings" panose="05000000000000000000" pitchFamily="2" charset="2"/>
              <a:buNone/>
            </a:pPr>
            <a:endParaRPr lang="en-US" altLang="zh-CN" b="1" smtClean="0">
              <a:latin typeface="楷体_GB2312" pitchFamily="49" charset="-122"/>
              <a:ea typeface="楷体_GB2312" pitchFamily="49" charset="-122"/>
            </a:endParaRPr>
          </a:p>
          <a:p>
            <a:pPr eaLnBrk="1" hangingPunct="1">
              <a:buFont typeface="Wingdings" panose="05000000000000000000" pitchFamily="2" charset="2"/>
              <a:buNone/>
            </a:pPr>
            <a:endParaRPr lang="en-US" altLang="zh-CN" b="1" smtClean="0">
              <a:latin typeface="楷体_GB2312" pitchFamily="49" charset="-122"/>
              <a:ea typeface="楷体_GB2312" pitchFamily="49" charset="-122"/>
            </a:endParaRPr>
          </a:p>
          <a:p>
            <a:pPr eaLnBrk="1" hangingPunct="1">
              <a:buFont typeface="Wingdings" panose="05000000000000000000" pitchFamily="2" charset="2"/>
              <a:buNone/>
            </a:pPr>
            <a:endParaRPr lang="en-US" altLang="zh-CN" b="1" smtClean="0">
              <a:latin typeface="楷体_GB2312" pitchFamily="49" charset="-122"/>
              <a:ea typeface="楷体_GB2312" pitchFamily="49" charset="-122"/>
            </a:endParaRPr>
          </a:p>
          <a:p>
            <a:pPr eaLnBrk="1" hangingPunct="1">
              <a:buFont typeface="Wingdings" panose="05000000000000000000" pitchFamily="2" charset="2"/>
              <a:buNone/>
            </a:pPr>
            <a:r>
              <a:rPr lang="zh-CN" altLang="en-US" b="1" smtClean="0">
                <a:latin typeface="楷体_GB2312" pitchFamily="49" charset="-122"/>
                <a:ea typeface="楷体_GB2312" pitchFamily="49" charset="-122"/>
              </a:rPr>
              <a:t>     系统描述符中，</a:t>
            </a:r>
            <a:r>
              <a:rPr lang="en-US" altLang="zh-CN" b="1" smtClean="0">
                <a:latin typeface="楷体_GB2312" pitchFamily="49" charset="-122"/>
                <a:ea typeface="楷体_GB2312" pitchFamily="49" charset="-122"/>
              </a:rPr>
              <a:t>S</a:t>
            </a:r>
            <a:r>
              <a:rPr lang="zh-CN" altLang="en-US" b="1" smtClean="0">
                <a:latin typeface="楷体_GB2312" pitchFamily="49" charset="-122"/>
                <a:ea typeface="楷体_GB2312" pitchFamily="49" charset="-122"/>
              </a:rPr>
              <a:t>位设置为</a:t>
            </a:r>
            <a:r>
              <a:rPr lang="en-US" altLang="zh-CN" b="1" smtClean="0">
                <a:latin typeface="楷体_GB2312" pitchFamily="49" charset="-122"/>
                <a:ea typeface="楷体_GB2312" pitchFamily="49" charset="-122"/>
              </a:rPr>
              <a:t>0</a:t>
            </a:r>
            <a:r>
              <a:rPr lang="zh-CN" altLang="en-US" b="1" smtClean="0">
                <a:latin typeface="楷体_GB2312" pitchFamily="49" charset="-122"/>
                <a:ea typeface="楷体_GB2312" pitchFamily="49" charset="-122"/>
              </a:rPr>
              <a:t>，而段描述符中</a:t>
            </a:r>
            <a:r>
              <a:rPr lang="en-US" altLang="zh-CN" b="1" smtClean="0">
                <a:latin typeface="楷体_GB2312" pitchFamily="49" charset="-122"/>
                <a:ea typeface="楷体_GB2312" pitchFamily="49" charset="-122"/>
              </a:rPr>
              <a:t>S</a:t>
            </a:r>
            <a:r>
              <a:rPr lang="zh-CN" altLang="en-US" b="1" smtClean="0">
                <a:latin typeface="楷体_GB2312" pitchFamily="49" charset="-122"/>
                <a:ea typeface="楷体_GB2312" pitchFamily="49" charset="-122"/>
              </a:rPr>
              <a:t>位为</a:t>
            </a:r>
            <a:r>
              <a:rPr lang="en-US" altLang="zh-CN" b="1" smtClean="0">
                <a:latin typeface="楷体_GB2312" pitchFamily="49" charset="-122"/>
                <a:ea typeface="楷体_GB2312" pitchFamily="49" charset="-122"/>
              </a:rPr>
              <a:t>1</a:t>
            </a:r>
            <a:r>
              <a:rPr lang="zh-CN" altLang="en-US" b="1" smtClean="0">
                <a:latin typeface="楷体_GB2312" pitchFamily="49" charset="-122"/>
                <a:ea typeface="楷体_GB2312" pitchFamily="49" charset="-122"/>
              </a:rPr>
              <a:t>，以此来区分系统描述符和段描述符。</a:t>
            </a:r>
          </a:p>
        </p:txBody>
      </p:sp>
      <p:pic>
        <p:nvPicPr>
          <p:cNvPr id="1946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2636839"/>
            <a:ext cx="6157912" cy="2449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81265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标题 1"/>
          <p:cNvSpPr>
            <a:spLocks noGrp="1"/>
          </p:cNvSpPr>
          <p:nvPr>
            <p:ph type="title"/>
          </p:nvPr>
        </p:nvSpPr>
        <p:spPr/>
        <p:txBody>
          <a:bodyPr/>
          <a:lstStyle/>
          <a:p>
            <a:pPr eaLnBrk="1" hangingPunct="1"/>
            <a:r>
              <a:rPr lang="en-US" altLang="zh-CN" smtClean="0"/>
              <a:t>8250</a:t>
            </a:r>
            <a:r>
              <a:rPr lang="zh-CN" altLang="en-US" smtClean="0"/>
              <a:t>编程举例</a:t>
            </a:r>
          </a:p>
        </p:txBody>
      </p:sp>
      <p:sp>
        <p:nvSpPr>
          <p:cNvPr id="126979" name="内容占位符 2"/>
          <p:cNvSpPr>
            <a:spLocks noGrp="1"/>
          </p:cNvSpPr>
          <p:nvPr>
            <p:ph idx="1"/>
          </p:nvPr>
        </p:nvSpPr>
        <p:spPr>
          <a:xfrm>
            <a:off x="457200" y="1905000"/>
            <a:ext cx="8534400" cy="4495800"/>
          </a:xfrm>
        </p:spPr>
        <p:txBody>
          <a:bodyPr/>
          <a:lstStyle/>
          <a:p>
            <a:pPr eaLnBrk="1" hangingPunct="1"/>
            <a:r>
              <a:rPr lang="zh-CN" altLang="en-US" b="1" smtClean="0"/>
              <a:t>完成以下设置：</a:t>
            </a:r>
          </a:p>
          <a:p>
            <a:pPr lvl="1" eaLnBrk="1" hangingPunct="1"/>
            <a:r>
              <a:rPr lang="zh-CN" altLang="en-US" b="1" smtClean="0"/>
              <a:t>数据传输速率</a:t>
            </a:r>
            <a:r>
              <a:rPr lang="en-US" altLang="zh-CN" b="1" smtClean="0"/>
              <a:t>1200</a:t>
            </a:r>
            <a:r>
              <a:rPr lang="zh-CN" altLang="en-US" b="1" smtClean="0"/>
              <a:t>波特</a:t>
            </a:r>
          </a:p>
          <a:p>
            <a:pPr lvl="1" eaLnBrk="1" hangingPunct="1"/>
            <a:r>
              <a:rPr lang="zh-CN" altLang="en-US" b="1" smtClean="0"/>
              <a:t>通信格式为</a:t>
            </a:r>
            <a:r>
              <a:rPr lang="en-US" altLang="zh-CN" b="1" smtClean="0"/>
              <a:t>7</a:t>
            </a:r>
            <a:r>
              <a:rPr lang="zh-CN" altLang="en-US" b="1" smtClean="0"/>
              <a:t>位</a:t>
            </a:r>
            <a:r>
              <a:rPr lang="en-US" altLang="zh-CN" b="1" smtClean="0"/>
              <a:t>/</a:t>
            </a:r>
            <a:r>
              <a:rPr lang="zh-CN" altLang="en-US" b="1" smtClean="0"/>
              <a:t>字符，</a:t>
            </a:r>
            <a:r>
              <a:rPr lang="en-US" altLang="zh-CN" b="1" smtClean="0"/>
              <a:t>2</a:t>
            </a:r>
            <a:r>
              <a:rPr lang="zh-CN" altLang="en-US" b="1" smtClean="0"/>
              <a:t>位停止位，奇校验</a:t>
            </a:r>
          </a:p>
          <a:p>
            <a:pPr lvl="1" eaLnBrk="1" hangingPunct="1"/>
            <a:r>
              <a:rPr lang="zh-CN" altLang="en-US" b="1" smtClean="0"/>
              <a:t>不采用中断方式</a:t>
            </a:r>
          </a:p>
          <a:p>
            <a:pPr eaLnBrk="1" hangingPunct="1"/>
            <a:r>
              <a:rPr lang="zh-CN" altLang="en-US" b="1" smtClean="0"/>
              <a:t>初始化程序段为：</a:t>
            </a:r>
          </a:p>
          <a:p>
            <a:pPr eaLnBrk="1" hangingPunct="1"/>
            <a:endParaRPr lang="zh-CN" altLang="en-US" b="1" smtClean="0"/>
          </a:p>
        </p:txBody>
      </p:sp>
    </p:spTree>
    <p:extLst>
      <p:ext uri="{BB962C8B-B14F-4D97-AF65-F5344CB8AC3E}">
        <p14:creationId xmlns:p14="http://schemas.microsoft.com/office/powerpoint/2010/main" val="1332535130"/>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内容占位符 2"/>
          <p:cNvSpPr>
            <a:spLocks noGrp="1"/>
          </p:cNvSpPr>
          <p:nvPr>
            <p:ph idx="1"/>
          </p:nvPr>
        </p:nvSpPr>
        <p:spPr>
          <a:xfrm>
            <a:off x="500068" y="642939"/>
            <a:ext cx="8643937" cy="4495800"/>
          </a:xfrm>
        </p:spPr>
        <p:txBody>
          <a:bodyPr/>
          <a:lstStyle/>
          <a:p>
            <a:pPr algn="just" eaLnBrk="1" hangingPunct="1">
              <a:spcBef>
                <a:spcPct val="50000"/>
              </a:spcBef>
              <a:buFont typeface="Wingdings" panose="05000000000000000000" pitchFamily="2" charset="2"/>
              <a:buNone/>
            </a:pPr>
            <a:r>
              <a:rPr lang="en-US" altLang="zh-CN" sz="2400" b="1">
                <a:cs typeface="Courier New" panose="02070309020205020404" pitchFamily="49" charset="0"/>
              </a:rPr>
              <a:t>MOV	DX</a:t>
            </a:r>
            <a:r>
              <a:rPr lang="zh-CN" altLang="en-US" sz="2400" b="1">
                <a:cs typeface="Courier New" panose="02070309020205020404" pitchFamily="49" charset="0"/>
              </a:rPr>
              <a:t>，</a:t>
            </a:r>
            <a:r>
              <a:rPr lang="en-US" altLang="zh-CN" sz="2400" b="1">
                <a:cs typeface="Courier New" panose="02070309020205020404" pitchFamily="49" charset="0"/>
              </a:rPr>
              <a:t>2FBH   	</a:t>
            </a:r>
            <a:r>
              <a:rPr lang="zh-CN" altLang="en-US" sz="2400" b="1">
                <a:cs typeface="Courier New" panose="02070309020205020404" pitchFamily="49" charset="0"/>
              </a:rPr>
              <a:t>；</a:t>
            </a:r>
            <a:r>
              <a:rPr lang="en-US" altLang="zh-CN" sz="2400" b="1">
                <a:cs typeface="Courier New" panose="02070309020205020404" pitchFamily="49" charset="0"/>
              </a:rPr>
              <a:t>LCR</a:t>
            </a:r>
            <a:r>
              <a:rPr lang="zh-CN" altLang="en-US" sz="2400" b="1">
                <a:cs typeface="Courier New" panose="02070309020205020404" pitchFamily="49" charset="0"/>
              </a:rPr>
              <a:t>的口地址</a:t>
            </a:r>
            <a:endParaRPr lang="en-US" altLang="zh-CN" sz="2400" b="1">
              <a:cs typeface="Courier New" panose="02070309020205020404" pitchFamily="49" charset="0"/>
            </a:endParaRPr>
          </a:p>
          <a:p>
            <a:pPr algn="just" eaLnBrk="1" hangingPunct="1">
              <a:spcBef>
                <a:spcPct val="50000"/>
              </a:spcBef>
              <a:buFont typeface="Wingdings" panose="05000000000000000000" pitchFamily="2" charset="2"/>
              <a:buNone/>
            </a:pPr>
            <a:r>
              <a:rPr lang="en-US" altLang="zh-CN" sz="2400" b="1">
                <a:cs typeface="Courier New" panose="02070309020205020404" pitchFamily="49" charset="0"/>
              </a:rPr>
              <a:t>MOV  AL</a:t>
            </a:r>
            <a:r>
              <a:rPr lang="zh-CN" altLang="en-US" sz="2400" b="1">
                <a:cs typeface="Courier New" panose="02070309020205020404" pitchFamily="49" charset="0"/>
              </a:rPr>
              <a:t>，</a:t>
            </a:r>
            <a:r>
              <a:rPr lang="en-US" altLang="zh-CN" sz="2400" b="1">
                <a:cs typeface="Courier New" panose="02070309020205020404" pitchFamily="49" charset="0"/>
              </a:rPr>
              <a:t>80H  	</a:t>
            </a:r>
            <a:r>
              <a:rPr lang="zh-CN" altLang="en-US" sz="2400" b="1">
                <a:cs typeface="Courier New" panose="02070309020205020404" pitchFamily="49" charset="0"/>
              </a:rPr>
              <a:t>；将</a:t>
            </a:r>
            <a:r>
              <a:rPr lang="en-US" altLang="zh-CN" sz="2400" b="1">
                <a:cs typeface="Courier New" panose="02070309020205020404" pitchFamily="49" charset="0"/>
              </a:rPr>
              <a:t>DLAB</a:t>
            </a:r>
            <a:r>
              <a:rPr lang="zh-CN" altLang="en-US" sz="2400" b="1">
                <a:cs typeface="Courier New" panose="02070309020205020404" pitchFamily="49" charset="0"/>
              </a:rPr>
              <a:t>位置</a:t>
            </a:r>
            <a:r>
              <a:rPr lang="en-US" altLang="zh-CN" sz="2400" b="1">
                <a:cs typeface="Courier New" panose="02070309020205020404" pitchFamily="49" charset="0"/>
              </a:rPr>
              <a:t>1</a:t>
            </a:r>
          </a:p>
          <a:p>
            <a:pPr algn="just" eaLnBrk="1" hangingPunct="1">
              <a:spcBef>
                <a:spcPct val="50000"/>
              </a:spcBef>
              <a:buFont typeface="Wingdings" panose="05000000000000000000" pitchFamily="2" charset="2"/>
              <a:buNone/>
            </a:pPr>
            <a:r>
              <a:rPr lang="en-US" altLang="zh-CN" sz="2400" b="1">
                <a:cs typeface="Courier New" panose="02070309020205020404" pitchFamily="49" charset="0"/>
              </a:rPr>
              <a:t>OUT  DX</a:t>
            </a:r>
            <a:r>
              <a:rPr lang="zh-CN" altLang="en-US" sz="2400" b="1">
                <a:cs typeface="Courier New" panose="02070309020205020404" pitchFamily="49" charset="0"/>
              </a:rPr>
              <a:t>，</a:t>
            </a:r>
            <a:r>
              <a:rPr lang="en-US" altLang="zh-CN" sz="2400" b="1">
                <a:cs typeface="Courier New" panose="02070309020205020404" pitchFamily="49" charset="0"/>
              </a:rPr>
              <a:t>AL  </a:t>
            </a:r>
          </a:p>
          <a:p>
            <a:pPr algn="just" eaLnBrk="1" hangingPunct="1">
              <a:spcBef>
                <a:spcPct val="50000"/>
              </a:spcBef>
              <a:buFont typeface="Wingdings" panose="05000000000000000000" pitchFamily="2" charset="2"/>
              <a:buNone/>
            </a:pPr>
            <a:r>
              <a:rPr lang="en-US" altLang="zh-CN" sz="2400" b="1">
                <a:cs typeface="Courier New" panose="02070309020205020404" pitchFamily="49" charset="0"/>
              </a:rPr>
              <a:t>MOV  DX</a:t>
            </a:r>
            <a:r>
              <a:rPr lang="zh-CN" altLang="en-US" sz="2400" b="1">
                <a:cs typeface="Courier New" panose="02070309020205020404" pitchFamily="49" charset="0"/>
              </a:rPr>
              <a:t>，</a:t>
            </a:r>
            <a:r>
              <a:rPr lang="en-US" altLang="zh-CN" sz="2400" b="1">
                <a:cs typeface="Courier New" panose="02070309020205020404" pitchFamily="49" charset="0"/>
              </a:rPr>
              <a:t>2F8H 	</a:t>
            </a:r>
            <a:r>
              <a:rPr lang="zh-CN" altLang="en-US" sz="2400" b="1">
                <a:cs typeface="Courier New" panose="02070309020205020404" pitchFamily="49" charset="0"/>
              </a:rPr>
              <a:t>；</a:t>
            </a:r>
            <a:r>
              <a:rPr lang="en-US" altLang="zh-CN" sz="2400" b="1">
                <a:cs typeface="Courier New" panose="02070309020205020404" pitchFamily="49" charset="0"/>
              </a:rPr>
              <a:t>DLL</a:t>
            </a:r>
            <a:r>
              <a:rPr lang="zh-CN" altLang="en-US" sz="2400" b="1">
                <a:cs typeface="Courier New" panose="02070309020205020404" pitchFamily="49" charset="0"/>
              </a:rPr>
              <a:t>的口地址</a:t>
            </a:r>
          </a:p>
          <a:p>
            <a:pPr algn="just" eaLnBrk="1" hangingPunct="1">
              <a:spcBef>
                <a:spcPct val="50000"/>
              </a:spcBef>
              <a:buFont typeface="Wingdings" panose="05000000000000000000" pitchFamily="2" charset="2"/>
              <a:buNone/>
            </a:pPr>
            <a:r>
              <a:rPr lang="en-US" altLang="zh-CN" sz="2400" b="1">
                <a:cs typeface="Courier New" panose="02070309020205020404" pitchFamily="49" charset="0"/>
              </a:rPr>
              <a:t>MOV  	AL</a:t>
            </a:r>
            <a:r>
              <a:rPr lang="zh-CN" altLang="en-US" sz="2400" b="1">
                <a:cs typeface="Courier New" panose="02070309020205020404" pitchFamily="49" charset="0"/>
              </a:rPr>
              <a:t>，</a:t>
            </a:r>
            <a:r>
              <a:rPr lang="en-US" altLang="zh-CN" sz="2400" b="1">
                <a:cs typeface="Courier New" panose="02070309020205020404" pitchFamily="49" charset="0"/>
              </a:rPr>
              <a:t>60H 	</a:t>
            </a:r>
            <a:r>
              <a:rPr lang="zh-CN" altLang="en-US" sz="2400" b="1">
                <a:cs typeface="Courier New" panose="02070309020205020404" pitchFamily="49" charset="0"/>
              </a:rPr>
              <a:t>；写入</a:t>
            </a:r>
            <a:r>
              <a:rPr lang="en-US" altLang="zh-CN" sz="2400" b="1">
                <a:cs typeface="Courier New" panose="02070309020205020404" pitchFamily="49" charset="0"/>
              </a:rPr>
              <a:t>1200</a:t>
            </a:r>
            <a:r>
              <a:rPr lang="zh-CN" altLang="en-US" sz="2400" b="1">
                <a:cs typeface="Courier New" panose="02070309020205020404" pitchFamily="49" charset="0"/>
              </a:rPr>
              <a:t>波特率的</a:t>
            </a:r>
            <a:r>
              <a:rPr lang="en-US" altLang="zh-CN" sz="2400" b="1">
                <a:cs typeface="Courier New" panose="02070309020205020404" pitchFamily="49" charset="0"/>
              </a:rPr>
              <a:t>DLL</a:t>
            </a:r>
            <a:r>
              <a:rPr lang="zh-CN" altLang="en-US" sz="2400" b="1">
                <a:cs typeface="Courier New" panose="02070309020205020404" pitchFamily="49" charset="0"/>
              </a:rPr>
              <a:t>值，通过查表可知 </a:t>
            </a:r>
          </a:p>
          <a:p>
            <a:pPr algn="just" eaLnBrk="1" hangingPunct="1">
              <a:spcBef>
                <a:spcPct val="50000"/>
              </a:spcBef>
              <a:buFont typeface="Wingdings" panose="05000000000000000000" pitchFamily="2" charset="2"/>
              <a:buNone/>
            </a:pPr>
            <a:r>
              <a:rPr lang="en-US" altLang="zh-CN" sz="2400" b="1">
                <a:cs typeface="Courier New" panose="02070309020205020404" pitchFamily="49" charset="0"/>
              </a:rPr>
              <a:t>                    1200</a:t>
            </a:r>
            <a:r>
              <a:rPr lang="zh-CN" altLang="en-US" sz="2400" b="1">
                <a:cs typeface="Courier New" panose="02070309020205020404" pitchFamily="49" charset="0"/>
              </a:rPr>
              <a:t>波特率对应的</a:t>
            </a:r>
            <a:r>
              <a:rPr lang="en-US" altLang="zh-CN" sz="2400" b="1">
                <a:cs typeface="Courier New" panose="02070309020205020404" pitchFamily="49" charset="0"/>
              </a:rPr>
              <a:t>DLH DLL</a:t>
            </a:r>
            <a:r>
              <a:rPr lang="zh-CN" altLang="en-US" sz="2400" b="1">
                <a:cs typeface="Courier New" panose="02070309020205020404" pitchFamily="49" charset="0"/>
              </a:rPr>
              <a:t>值分别为</a:t>
            </a:r>
            <a:r>
              <a:rPr lang="en-US" altLang="zh-CN" sz="2400" b="1">
                <a:cs typeface="Courier New" panose="02070309020205020404" pitchFamily="49" charset="0"/>
              </a:rPr>
              <a:t>0060H</a:t>
            </a:r>
          </a:p>
          <a:p>
            <a:pPr algn="just" eaLnBrk="1" hangingPunct="1">
              <a:spcBef>
                <a:spcPct val="50000"/>
              </a:spcBef>
              <a:buFont typeface="Wingdings" panose="05000000000000000000" pitchFamily="2" charset="2"/>
              <a:buNone/>
            </a:pPr>
            <a:r>
              <a:rPr lang="en-US" altLang="zh-CN" sz="2400" b="1">
                <a:cs typeface="Courier New" panose="02070309020205020404" pitchFamily="49" charset="0"/>
              </a:rPr>
              <a:t>OUT  	DX</a:t>
            </a:r>
            <a:r>
              <a:rPr lang="zh-CN" altLang="en-US" sz="2400" b="1">
                <a:cs typeface="Courier New" panose="02070309020205020404" pitchFamily="49" charset="0"/>
              </a:rPr>
              <a:t>，</a:t>
            </a:r>
            <a:r>
              <a:rPr lang="en-US" altLang="zh-CN" sz="2400" b="1">
                <a:cs typeface="Courier New" panose="02070309020205020404" pitchFamily="49" charset="0"/>
              </a:rPr>
              <a:t>AL    </a:t>
            </a:r>
          </a:p>
          <a:p>
            <a:pPr algn="just" eaLnBrk="1" hangingPunct="1">
              <a:spcBef>
                <a:spcPct val="50000"/>
              </a:spcBef>
              <a:buFont typeface="Wingdings" panose="05000000000000000000" pitchFamily="2" charset="2"/>
              <a:buNone/>
            </a:pPr>
            <a:r>
              <a:rPr lang="en-US" altLang="zh-CN" sz="2400" b="1">
                <a:cs typeface="Courier New" panose="02070309020205020404" pitchFamily="49" charset="0"/>
              </a:rPr>
              <a:t>MOV  	DX</a:t>
            </a:r>
            <a:r>
              <a:rPr lang="zh-CN" altLang="en-US" sz="2400" b="1">
                <a:cs typeface="Courier New" panose="02070309020205020404" pitchFamily="49" charset="0"/>
              </a:rPr>
              <a:t>，</a:t>
            </a:r>
            <a:r>
              <a:rPr lang="en-US" altLang="zh-CN" sz="2400" b="1">
                <a:cs typeface="Courier New" panose="02070309020205020404" pitchFamily="49" charset="0"/>
              </a:rPr>
              <a:t>2F9H  	</a:t>
            </a:r>
            <a:r>
              <a:rPr lang="zh-CN" altLang="en-US" sz="2400" b="1">
                <a:cs typeface="Courier New" panose="02070309020205020404" pitchFamily="49" charset="0"/>
              </a:rPr>
              <a:t>；</a:t>
            </a:r>
            <a:r>
              <a:rPr lang="en-US" altLang="zh-CN" sz="2400" b="1">
                <a:cs typeface="Courier New" panose="02070309020205020404" pitchFamily="49" charset="0"/>
              </a:rPr>
              <a:t>DLH</a:t>
            </a:r>
            <a:r>
              <a:rPr lang="zh-CN" altLang="en-US" sz="2400" b="1">
                <a:cs typeface="Courier New" panose="02070309020205020404" pitchFamily="49" charset="0"/>
              </a:rPr>
              <a:t>口地址</a:t>
            </a:r>
          </a:p>
          <a:p>
            <a:pPr algn="just" eaLnBrk="1" hangingPunct="1">
              <a:spcBef>
                <a:spcPct val="50000"/>
              </a:spcBef>
              <a:buFont typeface="Wingdings" panose="05000000000000000000" pitchFamily="2" charset="2"/>
              <a:buNone/>
            </a:pPr>
            <a:r>
              <a:rPr lang="en-US" altLang="zh-CN" sz="2400" b="1">
                <a:cs typeface="Courier New" panose="02070309020205020404" pitchFamily="49" charset="0"/>
              </a:rPr>
              <a:t>MOV	AL</a:t>
            </a:r>
            <a:r>
              <a:rPr lang="zh-CN" altLang="en-US" sz="2400" b="1">
                <a:cs typeface="Courier New" panose="02070309020205020404" pitchFamily="49" charset="0"/>
              </a:rPr>
              <a:t>，</a:t>
            </a:r>
            <a:r>
              <a:rPr lang="en-US" altLang="zh-CN" sz="2400" b="1">
                <a:cs typeface="Courier New" panose="02070309020205020404" pitchFamily="49" charset="0"/>
              </a:rPr>
              <a:t>0               </a:t>
            </a:r>
          </a:p>
          <a:p>
            <a:pPr algn="just" eaLnBrk="1" hangingPunct="1">
              <a:spcBef>
                <a:spcPct val="50000"/>
              </a:spcBef>
              <a:buFont typeface="Wingdings" panose="05000000000000000000" pitchFamily="2" charset="2"/>
              <a:buNone/>
            </a:pPr>
            <a:r>
              <a:rPr lang="en-US" altLang="zh-CN" sz="2400" b="1">
                <a:cs typeface="Courier New" panose="02070309020205020404" pitchFamily="49" charset="0"/>
              </a:rPr>
              <a:t>OUT  DX</a:t>
            </a:r>
            <a:r>
              <a:rPr lang="zh-CN" altLang="en-US" sz="2400" b="1">
                <a:cs typeface="Courier New" panose="02070309020205020404" pitchFamily="49" charset="0"/>
              </a:rPr>
              <a:t>，</a:t>
            </a:r>
            <a:r>
              <a:rPr lang="en-US" altLang="zh-CN" sz="2400" b="1">
                <a:cs typeface="Courier New" panose="02070309020205020404" pitchFamily="49" charset="0"/>
              </a:rPr>
              <a:t>AL 	</a:t>
            </a:r>
            <a:r>
              <a:rPr lang="zh-CN" altLang="en-US" sz="2400" b="1">
                <a:cs typeface="Courier New" panose="02070309020205020404" pitchFamily="49" charset="0"/>
              </a:rPr>
              <a:t>；写入</a:t>
            </a:r>
            <a:r>
              <a:rPr lang="en-US" altLang="zh-CN" sz="2400" b="1">
                <a:cs typeface="Courier New" panose="02070309020205020404" pitchFamily="49" charset="0"/>
              </a:rPr>
              <a:t>1200</a:t>
            </a:r>
            <a:r>
              <a:rPr lang="zh-CN" altLang="en-US" sz="2400" b="1">
                <a:cs typeface="Courier New" panose="02070309020205020404" pitchFamily="49" charset="0"/>
              </a:rPr>
              <a:t>波特的</a:t>
            </a:r>
            <a:r>
              <a:rPr lang="en-US" altLang="zh-CN" sz="2400" b="1">
                <a:cs typeface="Courier New" panose="02070309020205020404" pitchFamily="49" charset="0"/>
              </a:rPr>
              <a:t>DLH</a:t>
            </a:r>
            <a:r>
              <a:rPr lang="zh-CN" altLang="en-US" sz="2400" b="1">
                <a:cs typeface="Courier New" panose="02070309020205020404" pitchFamily="49" charset="0"/>
              </a:rPr>
              <a:t>值</a:t>
            </a:r>
          </a:p>
          <a:p>
            <a:pPr algn="just" eaLnBrk="1" hangingPunct="1">
              <a:spcBef>
                <a:spcPct val="50000"/>
              </a:spcBef>
              <a:buFont typeface="Wingdings" panose="05000000000000000000" pitchFamily="2" charset="2"/>
              <a:buNone/>
            </a:pPr>
            <a:endParaRPr lang="zh-CN" altLang="en-US" sz="2400" b="1">
              <a:cs typeface="Courier New" panose="02070309020205020404" pitchFamily="49" charset="0"/>
            </a:endParaRPr>
          </a:p>
        </p:txBody>
      </p:sp>
    </p:spTree>
    <p:extLst>
      <p:ext uri="{BB962C8B-B14F-4D97-AF65-F5344CB8AC3E}">
        <p14:creationId xmlns:p14="http://schemas.microsoft.com/office/powerpoint/2010/main" val="1991577678"/>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内容占位符 2"/>
          <p:cNvSpPr>
            <a:spLocks noGrp="1"/>
          </p:cNvSpPr>
          <p:nvPr>
            <p:ph idx="1"/>
          </p:nvPr>
        </p:nvSpPr>
        <p:spPr>
          <a:xfrm>
            <a:off x="571500" y="571500"/>
            <a:ext cx="8077200" cy="4495800"/>
          </a:xfrm>
        </p:spPr>
        <p:txBody>
          <a:bodyPr/>
          <a:lstStyle/>
          <a:p>
            <a:pPr algn="just" eaLnBrk="1" hangingPunct="1">
              <a:spcBef>
                <a:spcPct val="50000"/>
              </a:spcBef>
              <a:buFont typeface="Wingdings" panose="05000000000000000000" pitchFamily="2" charset="2"/>
              <a:buNone/>
            </a:pPr>
            <a:r>
              <a:rPr lang="en-US" altLang="zh-CN" sz="2400" b="1">
                <a:cs typeface="Courier New" panose="02070309020205020404" pitchFamily="49" charset="0"/>
              </a:rPr>
              <a:t>MOV  DX</a:t>
            </a:r>
            <a:r>
              <a:rPr lang="zh-CN" altLang="en-US" sz="2400" b="1">
                <a:cs typeface="Courier New" panose="02070309020205020404" pitchFamily="49" charset="0"/>
              </a:rPr>
              <a:t>，</a:t>
            </a:r>
            <a:r>
              <a:rPr lang="en-US" altLang="zh-CN" sz="2400" b="1">
                <a:cs typeface="Courier New" panose="02070309020205020404" pitchFamily="49" charset="0"/>
              </a:rPr>
              <a:t>2FBH	</a:t>
            </a:r>
            <a:r>
              <a:rPr lang="zh-CN" altLang="en-US" sz="2400" b="1">
                <a:cs typeface="Courier New" panose="02070309020205020404" pitchFamily="49" charset="0"/>
              </a:rPr>
              <a:t>；设定</a:t>
            </a:r>
            <a:r>
              <a:rPr lang="en-US" altLang="zh-CN" sz="2400" b="1">
                <a:cs typeface="Courier New" panose="02070309020205020404" pitchFamily="49" charset="0"/>
              </a:rPr>
              <a:t>LCR</a:t>
            </a:r>
            <a:r>
              <a:rPr lang="zh-CN" altLang="en-US" sz="2400" b="1">
                <a:cs typeface="Courier New" panose="02070309020205020404" pitchFamily="49" charset="0"/>
              </a:rPr>
              <a:t>的口地址</a:t>
            </a:r>
            <a:endParaRPr lang="en-US" altLang="zh-CN" sz="2400" b="1">
              <a:cs typeface="Courier New" panose="02070309020205020404" pitchFamily="49" charset="0"/>
            </a:endParaRPr>
          </a:p>
          <a:p>
            <a:pPr algn="just" eaLnBrk="1" hangingPunct="1">
              <a:spcBef>
                <a:spcPct val="50000"/>
              </a:spcBef>
              <a:buFont typeface="Wingdings" panose="05000000000000000000" pitchFamily="2" charset="2"/>
              <a:buNone/>
            </a:pPr>
            <a:r>
              <a:rPr lang="en-US" altLang="zh-CN" sz="2400" b="1">
                <a:cs typeface="Courier New" panose="02070309020205020404" pitchFamily="49" charset="0"/>
              </a:rPr>
              <a:t>MOV  AL</a:t>
            </a:r>
            <a:r>
              <a:rPr lang="zh-CN" altLang="en-US" sz="2400" b="1">
                <a:cs typeface="Courier New" panose="02070309020205020404" pitchFamily="49" charset="0"/>
              </a:rPr>
              <a:t>，</a:t>
            </a:r>
            <a:r>
              <a:rPr lang="en-US" altLang="zh-CN" sz="2400" b="1">
                <a:cs typeface="Courier New" panose="02070309020205020404" pitchFamily="49" charset="0"/>
              </a:rPr>
              <a:t>0EH 	</a:t>
            </a:r>
            <a:r>
              <a:rPr lang="zh-CN" altLang="en-US" sz="2400" b="1">
                <a:cs typeface="Courier New" panose="02070309020205020404" pitchFamily="49" charset="0"/>
              </a:rPr>
              <a:t>；</a:t>
            </a:r>
            <a:r>
              <a:rPr lang="en-US" altLang="zh-CN" sz="2400" b="1">
                <a:cs typeface="Courier New" panose="02070309020205020404" pitchFamily="49" charset="0"/>
              </a:rPr>
              <a:t>7</a:t>
            </a:r>
            <a:r>
              <a:rPr lang="zh-CN" altLang="en-US" sz="2400" b="1">
                <a:cs typeface="Courier New" panose="02070309020205020404" pitchFamily="49" charset="0"/>
              </a:rPr>
              <a:t>位字符，</a:t>
            </a:r>
            <a:r>
              <a:rPr lang="en-US" altLang="zh-CN" sz="2400" b="1">
                <a:cs typeface="Courier New" panose="02070309020205020404" pitchFamily="49" charset="0"/>
              </a:rPr>
              <a:t>2</a:t>
            </a:r>
            <a:r>
              <a:rPr lang="zh-CN" altLang="en-US" sz="2400" b="1">
                <a:cs typeface="Courier New" panose="02070309020205020404" pitchFamily="49" charset="0"/>
              </a:rPr>
              <a:t>位停止位，奇校验</a:t>
            </a:r>
          </a:p>
          <a:p>
            <a:pPr algn="just" eaLnBrk="1" hangingPunct="1">
              <a:spcBef>
                <a:spcPct val="50000"/>
              </a:spcBef>
              <a:buFont typeface="Wingdings" panose="05000000000000000000" pitchFamily="2" charset="2"/>
              <a:buNone/>
            </a:pPr>
            <a:r>
              <a:rPr lang="en-US" altLang="zh-CN" sz="2400" b="1">
                <a:cs typeface="Courier New" panose="02070309020205020404" pitchFamily="49" charset="0"/>
              </a:rPr>
              <a:t>OUT  DX</a:t>
            </a:r>
            <a:r>
              <a:rPr lang="zh-CN" altLang="en-US" sz="2400" b="1">
                <a:cs typeface="Courier New" panose="02070309020205020404" pitchFamily="49" charset="0"/>
              </a:rPr>
              <a:t>，</a:t>
            </a:r>
            <a:r>
              <a:rPr lang="en-US" altLang="zh-CN" sz="2400" b="1">
                <a:cs typeface="Courier New" panose="02070309020205020404" pitchFamily="49" charset="0"/>
              </a:rPr>
              <a:t>AL 	</a:t>
            </a:r>
            <a:r>
              <a:rPr lang="zh-CN" altLang="en-US" sz="2400" b="1">
                <a:cs typeface="Courier New" panose="02070309020205020404" pitchFamily="49" charset="0"/>
              </a:rPr>
              <a:t>；写入</a:t>
            </a:r>
            <a:r>
              <a:rPr lang="en-US" altLang="zh-CN" sz="2400" b="1">
                <a:cs typeface="Courier New" panose="02070309020205020404" pitchFamily="49" charset="0"/>
              </a:rPr>
              <a:t>LCR</a:t>
            </a:r>
            <a:r>
              <a:rPr lang="zh-CN" altLang="en-US" sz="2400" b="1">
                <a:cs typeface="Courier New" panose="02070309020205020404" pitchFamily="49" charset="0"/>
              </a:rPr>
              <a:t>控制字</a:t>
            </a:r>
          </a:p>
          <a:p>
            <a:pPr algn="just" eaLnBrk="1" hangingPunct="1">
              <a:spcBef>
                <a:spcPct val="50000"/>
              </a:spcBef>
              <a:buFont typeface="Wingdings" panose="05000000000000000000" pitchFamily="2" charset="2"/>
              <a:buNone/>
            </a:pPr>
            <a:r>
              <a:rPr lang="en-US" altLang="zh-CN" sz="2400" b="1">
                <a:cs typeface="Courier New" panose="02070309020205020404" pitchFamily="49" charset="0"/>
              </a:rPr>
              <a:t>MOV  DX</a:t>
            </a:r>
            <a:r>
              <a:rPr lang="zh-CN" altLang="en-US" sz="2400" b="1">
                <a:cs typeface="Courier New" panose="02070309020205020404" pitchFamily="49" charset="0"/>
              </a:rPr>
              <a:t>，</a:t>
            </a:r>
            <a:r>
              <a:rPr lang="en-US" altLang="zh-CN" sz="2400" b="1">
                <a:cs typeface="Courier New" panose="02070309020205020404" pitchFamily="49" charset="0"/>
              </a:rPr>
              <a:t>2FCH 	</a:t>
            </a:r>
            <a:r>
              <a:rPr lang="zh-CN" altLang="en-US" sz="2400" b="1">
                <a:cs typeface="Courier New" panose="02070309020205020404" pitchFamily="49" charset="0"/>
              </a:rPr>
              <a:t>；设定</a:t>
            </a:r>
            <a:r>
              <a:rPr lang="en-US" altLang="zh-CN" sz="2400" b="1">
                <a:cs typeface="Courier New" panose="02070309020205020404" pitchFamily="49" charset="0"/>
              </a:rPr>
              <a:t>MCR</a:t>
            </a:r>
            <a:r>
              <a:rPr lang="zh-CN" altLang="en-US" sz="2400" b="1">
                <a:cs typeface="Courier New" panose="02070309020205020404" pitchFamily="49" charset="0"/>
              </a:rPr>
              <a:t>口地址</a:t>
            </a:r>
          </a:p>
          <a:p>
            <a:pPr algn="just" eaLnBrk="1" hangingPunct="1">
              <a:spcBef>
                <a:spcPct val="50000"/>
              </a:spcBef>
              <a:buFont typeface="Wingdings" panose="05000000000000000000" pitchFamily="2" charset="2"/>
              <a:buNone/>
            </a:pPr>
            <a:r>
              <a:rPr lang="en-US" altLang="zh-CN" sz="2400" b="1">
                <a:cs typeface="Courier New" panose="02070309020205020404" pitchFamily="49" charset="0"/>
              </a:rPr>
              <a:t>MOV  AL</a:t>
            </a:r>
            <a:r>
              <a:rPr lang="zh-CN" altLang="en-US" sz="2400" b="1">
                <a:cs typeface="Courier New" panose="02070309020205020404" pitchFamily="49" charset="0"/>
              </a:rPr>
              <a:t>，</a:t>
            </a:r>
            <a:r>
              <a:rPr lang="en-US" altLang="zh-CN" sz="2400" b="1">
                <a:cs typeface="Courier New" panose="02070309020205020404" pitchFamily="49" charset="0"/>
              </a:rPr>
              <a:t>03H 	</a:t>
            </a:r>
            <a:r>
              <a:rPr lang="zh-CN" altLang="en-US" sz="2400" b="1">
                <a:cs typeface="Courier New" panose="02070309020205020404" pitchFamily="49" charset="0"/>
              </a:rPr>
              <a:t>；置</a:t>
            </a:r>
            <a:r>
              <a:rPr lang="en-US" altLang="zh-CN" sz="2400" b="1">
                <a:cs typeface="Courier New" panose="02070309020205020404" pitchFamily="49" charset="0"/>
              </a:rPr>
              <a:t>MCR</a:t>
            </a:r>
            <a:r>
              <a:rPr lang="zh-CN" altLang="en-US" sz="2400" b="1">
                <a:cs typeface="Courier New" panose="02070309020205020404" pitchFamily="49" charset="0"/>
              </a:rPr>
              <a:t>控制字</a:t>
            </a:r>
          </a:p>
          <a:p>
            <a:pPr algn="just" eaLnBrk="1" hangingPunct="1">
              <a:spcBef>
                <a:spcPct val="50000"/>
              </a:spcBef>
              <a:buFont typeface="Wingdings" panose="05000000000000000000" pitchFamily="2" charset="2"/>
              <a:buNone/>
            </a:pPr>
            <a:r>
              <a:rPr lang="en-US" altLang="zh-CN" sz="2400" b="1">
                <a:cs typeface="Courier New" panose="02070309020205020404" pitchFamily="49" charset="0"/>
              </a:rPr>
              <a:t>OUT  DX</a:t>
            </a:r>
            <a:r>
              <a:rPr lang="zh-CN" altLang="en-US" sz="2400" b="1">
                <a:cs typeface="Courier New" panose="02070309020205020404" pitchFamily="49" charset="0"/>
              </a:rPr>
              <a:t>，</a:t>
            </a:r>
            <a:r>
              <a:rPr lang="en-US" altLang="zh-CN" sz="2400" b="1">
                <a:cs typeface="Courier New" panose="02070309020205020404" pitchFamily="49" charset="0"/>
              </a:rPr>
              <a:t>AL</a:t>
            </a:r>
          </a:p>
          <a:p>
            <a:pPr algn="just" eaLnBrk="1" hangingPunct="1">
              <a:spcBef>
                <a:spcPct val="50000"/>
              </a:spcBef>
              <a:buFont typeface="Wingdings" panose="05000000000000000000" pitchFamily="2" charset="2"/>
              <a:buNone/>
            </a:pPr>
            <a:r>
              <a:rPr lang="en-US" altLang="zh-CN" sz="2400" b="1">
                <a:cs typeface="Courier New" panose="02070309020205020404" pitchFamily="49" charset="0"/>
              </a:rPr>
              <a:t>MOV  DX</a:t>
            </a:r>
            <a:r>
              <a:rPr lang="zh-CN" altLang="en-US" sz="2400" b="1">
                <a:cs typeface="Courier New" panose="02070309020205020404" pitchFamily="49" charset="0"/>
              </a:rPr>
              <a:t>，</a:t>
            </a:r>
            <a:r>
              <a:rPr lang="en-US" altLang="zh-CN" sz="2400" b="1">
                <a:cs typeface="Courier New" panose="02070309020205020404" pitchFamily="49" charset="0"/>
              </a:rPr>
              <a:t>2F9H	</a:t>
            </a:r>
            <a:r>
              <a:rPr lang="zh-CN" altLang="en-US" sz="2400" b="1">
                <a:cs typeface="Courier New" panose="02070309020205020404" pitchFamily="49" charset="0"/>
              </a:rPr>
              <a:t>；设定</a:t>
            </a:r>
            <a:r>
              <a:rPr lang="en-US" altLang="zh-CN" sz="2400" b="1">
                <a:cs typeface="Courier New" panose="02070309020205020404" pitchFamily="49" charset="0"/>
              </a:rPr>
              <a:t>IER</a:t>
            </a:r>
            <a:r>
              <a:rPr lang="zh-CN" altLang="en-US" sz="2400" b="1">
                <a:cs typeface="Courier New" panose="02070309020205020404" pitchFamily="49" charset="0"/>
              </a:rPr>
              <a:t>口地址</a:t>
            </a:r>
          </a:p>
          <a:p>
            <a:pPr algn="just" eaLnBrk="1" hangingPunct="1">
              <a:spcBef>
                <a:spcPct val="50000"/>
              </a:spcBef>
              <a:buFont typeface="Wingdings" panose="05000000000000000000" pitchFamily="2" charset="2"/>
              <a:buNone/>
            </a:pPr>
            <a:r>
              <a:rPr lang="en-US" altLang="zh-CN" sz="2400" b="1">
                <a:cs typeface="Courier New" panose="02070309020205020404" pitchFamily="49" charset="0"/>
              </a:rPr>
              <a:t>MOV AL</a:t>
            </a:r>
            <a:r>
              <a:rPr lang="zh-CN" altLang="en-US" sz="2400" b="1">
                <a:cs typeface="Courier New" panose="02070309020205020404" pitchFamily="49" charset="0"/>
              </a:rPr>
              <a:t>，</a:t>
            </a:r>
            <a:r>
              <a:rPr lang="en-US" altLang="zh-CN" sz="2400" b="1">
                <a:cs typeface="Courier New" panose="02070309020205020404" pitchFamily="49" charset="0"/>
              </a:rPr>
              <a:t>0 		</a:t>
            </a:r>
            <a:r>
              <a:rPr lang="zh-CN" altLang="en-US" sz="2400" b="1">
                <a:cs typeface="Courier New" panose="02070309020205020404" pitchFamily="49" charset="0"/>
              </a:rPr>
              <a:t>；禁止一切中断</a:t>
            </a:r>
          </a:p>
          <a:p>
            <a:pPr algn="just" eaLnBrk="1" hangingPunct="1">
              <a:spcBef>
                <a:spcPct val="50000"/>
              </a:spcBef>
              <a:buFont typeface="Wingdings" panose="05000000000000000000" pitchFamily="2" charset="2"/>
              <a:buNone/>
            </a:pPr>
            <a:r>
              <a:rPr lang="en-US" altLang="zh-CN" sz="2400" b="1">
                <a:cs typeface="Courier New" panose="02070309020205020404" pitchFamily="49" charset="0"/>
              </a:rPr>
              <a:t>OUT  DX</a:t>
            </a:r>
            <a:r>
              <a:rPr lang="zh-CN" altLang="en-US" sz="2400" b="1">
                <a:cs typeface="Courier New" panose="02070309020205020404" pitchFamily="49" charset="0"/>
              </a:rPr>
              <a:t>，</a:t>
            </a:r>
            <a:r>
              <a:rPr lang="en-US" altLang="zh-CN" sz="2400" b="1">
                <a:cs typeface="Courier New" panose="02070309020205020404" pitchFamily="49" charset="0"/>
              </a:rPr>
              <a:t>AL		</a:t>
            </a:r>
            <a:r>
              <a:rPr lang="zh-CN" altLang="en-US" sz="2400" b="1">
                <a:cs typeface="Courier New" panose="02070309020205020404" pitchFamily="49" charset="0"/>
              </a:rPr>
              <a:t>；置</a:t>
            </a:r>
            <a:r>
              <a:rPr lang="en-US" altLang="zh-CN" sz="2400" b="1">
                <a:cs typeface="Courier New" panose="02070309020205020404" pitchFamily="49" charset="0"/>
              </a:rPr>
              <a:t>IER</a:t>
            </a:r>
            <a:r>
              <a:rPr lang="zh-CN" altLang="en-US" sz="2400" b="1">
                <a:cs typeface="Courier New" panose="02070309020205020404" pitchFamily="49" charset="0"/>
              </a:rPr>
              <a:t>控制字</a:t>
            </a:r>
          </a:p>
          <a:p>
            <a:pPr eaLnBrk="1" hangingPunct="1"/>
            <a:endParaRPr lang="zh-CN" altLang="en-US" sz="2400" b="1">
              <a:cs typeface="Courier New" panose="02070309020205020404" pitchFamily="49" charset="0"/>
            </a:endParaRPr>
          </a:p>
        </p:txBody>
      </p:sp>
    </p:spTree>
    <p:extLst>
      <p:ext uri="{BB962C8B-B14F-4D97-AF65-F5344CB8AC3E}">
        <p14:creationId xmlns:p14="http://schemas.microsoft.com/office/powerpoint/2010/main" val="1795907237"/>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ext Box 1026"/>
          <p:cNvSpPr txBox="1">
            <a:spLocks noChangeArrowheads="1"/>
          </p:cNvSpPr>
          <p:nvPr/>
        </p:nvSpPr>
        <p:spPr bwMode="auto">
          <a:xfrm>
            <a:off x="457202" y="762001"/>
            <a:ext cx="235192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a:spcBef>
                <a:spcPct val="0"/>
              </a:spcBef>
              <a:buFontTx/>
              <a:buNone/>
            </a:pPr>
            <a:r>
              <a:rPr kumimoji="1" lang="zh-CN" altLang="en-US" sz="2800" b="1"/>
              <a:t>常用</a:t>
            </a:r>
            <a:r>
              <a:rPr kumimoji="1" lang="en-US" altLang="zh-CN" sz="2800" b="1"/>
              <a:t>UART</a:t>
            </a:r>
            <a:r>
              <a:rPr kumimoji="1" lang="zh-CN" altLang="en-US" sz="2800" b="1"/>
              <a:t>比较</a:t>
            </a:r>
          </a:p>
        </p:txBody>
      </p:sp>
      <p:graphicFrame>
        <p:nvGraphicFramePr>
          <p:cNvPr id="206910" name="Group 1086"/>
          <p:cNvGraphicFramePr>
            <a:graphicFrameLocks noGrp="1"/>
          </p:cNvGraphicFramePr>
          <p:nvPr/>
        </p:nvGraphicFramePr>
        <p:xfrm>
          <a:off x="203204" y="1382718"/>
          <a:ext cx="8361363" cy="4022725"/>
        </p:xfrm>
        <a:graphic>
          <a:graphicData uri="http://schemas.openxmlformats.org/drawingml/2006/table">
            <a:tbl>
              <a:tblPr/>
              <a:tblGrid>
                <a:gridCol w="2379663"/>
                <a:gridCol w="1146175"/>
                <a:gridCol w="1119187"/>
                <a:gridCol w="1255713"/>
                <a:gridCol w="1228725"/>
                <a:gridCol w="1231900"/>
              </a:tblGrid>
              <a:tr h="574675">
                <a:tc>
                  <a:txBody>
                    <a:bodyPr/>
                    <a:lstStyle>
                      <a:lvl1pPr eaLnBrk="0" hangingPunct="0">
                        <a:spcBef>
                          <a:spcPct val="20000"/>
                        </a:spcBef>
                        <a:buFont typeface="Arial" panose="020B0604020202020204" pitchFamily="34" charset="0"/>
                        <a:defRPr sz="2800">
                          <a:solidFill>
                            <a:schemeClr val="tx1"/>
                          </a:solidFill>
                          <a:latin typeface="楷体_GB2312" pitchFamily="49" charset="-122"/>
                          <a:ea typeface="楷体_GB2312" pitchFamily="49" charset="-122"/>
                        </a:defRPr>
                      </a:lvl1pPr>
                      <a:lvl2pPr marL="742950" indent="-285750" eaLnBrk="0" hangingPunct="0">
                        <a:spcBef>
                          <a:spcPct val="20000"/>
                        </a:spcBef>
                        <a:buFont typeface="Arial" panose="020B0604020202020204" pitchFamily="34" charset="0"/>
                        <a:defRPr sz="2400">
                          <a:solidFill>
                            <a:schemeClr val="tx1"/>
                          </a:solidFill>
                          <a:latin typeface="楷体_GB2312" pitchFamily="49" charset="-122"/>
                          <a:ea typeface="楷体_GB2312" pitchFamily="49" charset="-122"/>
                        </a:defRPr>
                      </a:lvl2pPr>
                      <a:lvl3pPr marL="1143000" indent="-228600" eaLnBrk="0" hangingPunct="0">
                        <a:spcBef>
                          <a:spcPct val="20000"/>
                        </a:spcBef>
                        <a:buFont typeface="Arial" panose="020B0604020202020204" pitchFamily="34" charset="0"/>
                        <a:defRPr sz="2000">
                          <a:solidFill>
                            <a:schemeClr val="tx1"/>
                          </a:solidFill>
                          <a:latin typeface="楷体_GB2312" pitchFamily="49" charset="-122"/>
                          <a:ea typeface="楷体_GB2312" pitchFamily="49" charset="-122"/>
                        </a:defRPr>
                      </a:lvl3pPr>
                      <a:lvl4pPr marL="16002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4pPr>
                      <a:lvl5pPr marL="20574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9pPr>
                    </a:lstStyle>
                    <a:p>
                      <a:pPr marL="0" marR="0" lvl="0" indent="0" algn="l" defTabSz="914400" rtl="0" eaLnBrk="0" fontAlgn="base" latinLnBrk="0" hangingPunct="0">
                        <a:lnSpc>
                          <a:spcPct val="125000"/>
                        </a:lnSpc>
                        <a:spcBef>
                          <a:spcPct val="20000"/>
                        </a:spcBef>
                        <a:spcAft>
                          <a:spcPct val="0"/>
                        </a:spcAft>
                        <a:buClr>
                          <a:schemeClr val="bg2"/>
                        </a:buClr>
                        <a:buSzTx/>
                        <a:buFontTx/>
                        <a:buNone/>
                        <a:tabLst/>
                      </a:pPr>
                      <a:endParaRPr kumimoji="0" lang="zh-CN" altLang="en-US" sz="2000" b="1" i="0" u="none" strike="noStrike" cap="none" normalizeH="0" baseline="0" smtClean="0">
                        <a:ln>
                          <a:noFill/>
                        </a:ln>
                        <a:solidFill>
                          <a:schemeClr val="tx1"/>
                        </a:solidFill>
                        <a:effectLst/>
                        <a:latin typeface="楷体_GB2312" pitchFamily="49" charset="-122"/>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楷体_GB2312" pitchFamily="49" charset="-122"/>
                          <a:ea typeface="楷体_GB2312" pitchFamily="49" charset="-122"/>
                        </a:defRPr>
                      </a:lvl1pPr>
                      <a:lvl2pPr marL="742950" indent="-285750" eaLnBrk="0" hangingPunct="0">
                        <a:spcBef>
                          <a:spcPct val="20000"/>
                        </a:spcBef>
                        <a:buFont typeface="Arial" panose="020B0604020202020204" pitchFamily="34" charset="0"/>
                        <a:defRPr sz="2400">
                          <a:solidFill>
                            <a:schemeClr val="tx1"/>
                          </a:solidFill>
                          <a:latin typeface="楷体_GB2312" pitchFamily="49" charset="-122"/>
                          <a:ea typeface="楷体_GB2312" pitchFamily="49" charset="-122"/>
                        </a:defRPr>
                      </a:lvl2pPr>
                      <a:lvl3pPr marL="1143000" indent="-228600" eaLnBrk="0" hangingPunct="0">
                        <a:spcBef>
                          <a:spcPct val="20000"/>
                        </a:spcBef>
                        <a:buFont typeface="Arial" panose="020B0604020202020204" pitchFamily="34" charset="0"/>
                        <a:defRPr sz="2000">
                          <a:solidFill>
                            <a:schemeClr val="tx1"/>
                          </a:solidFill>
                          <a:latin typeface="楷体_GB2312" pitchFamily="49" charset="-122"/>
                          <a:ea typeface="楷体_GB2312" pitchFamily="49" charset="-122"/>
                        </a:defRPr>
                      </a:lvl3pPr>
                      <a:lvl4pPr marL="16002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4pPr>
                      <a:lvl5pPr marL="20574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9p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2400" b="1" i="0" u="none" strike="noStrike" cap="none" normalizeH="0" baseline="0" smtClean="0">
                          <a:ln>
                            <a:noFill/>
                          </a:ln>
                          <a:solidFill>
                            <a:schemeClr val="tx1"/>
                          </a:solidFill>
                          <a:effectLst/>
                          <a:latin typeface="楷体_GB2312" pitchFamily="49" charset="-122"/>
                          <a:ea typeface="楷体_GB2312" pitchFamily="49" charset="-122"/>
                        </a:rPr>
                        <a:t>8250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楷体_GB2312" pitchFamily="49" charset="-122"/>
                          <a:ea typeface="楷体_GB2312" pitchFamily="49" charset="-122"/>
                        </a:defRPr>
                      </a:lvl1pPr>
                      <a:lvl2pPr marL="742950" indent="-285750" eaLnBrk="0" hangingPunct="0">
                        <a:spcBef>
                          <a:spcPct val="20000"/>
                        </a:spcBef>
                        <a:buFont typeface="Arial" panose="020B0604020202020204" pitchFamily="34" charset="0"/>
                        <a:defRPr sz="2400">
                          <a:solidFill>
                            <a:schemeClr val="tx1"/>
                          </a:solidFill>
                          <a:latin typeface="楷体_GB2312" pitchFamily="49" charset="-122"/>
                          <a:ea typeface="楷体_GB2312" pitchFamily="49" charset="-122"/>
                        </a:defRPr>
                      </a:lvl2pPr>
                      <a:lvl3pPr marL="1143000" indent="-228600" eaLnBrk="0" hangingPunct="0">
                        <a:spcBef>
                          <a:spcPct val="20000"/>
                        </a:spcBef>
                        <a:buFont typeface="Arial" panose="020B0604020202020204" pitchFamily="34" charset="0"/>
                        <a:defRPr sz="2000">
                          <a:solidFill>
                            <a:schemeClr val="tx1"/>
                          </a:solidFill>
                          <a:latin typeface="楷体_GB2312" pitchFamily="49" charset="-122"/>
                          <a:ea typeface="楷体_GB2312" pitchFamily="49" charset="-122"/>
                        </a:defRPr>
                      </a:lvl3pPr>
                      <a:lvl4pPr marL="16002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4pPr>
                      <a:lvl5pPr marL="20574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9p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2400" b="1" i="0" u="none" strike="noStrike" cap="none" normalizeH="0" baseline="0" smtClean="0">
                          <a:ln>
                            <a:noFill/>
                          </a:ln>
                          <a:solidFill>
                            <a:schemeClr val="tx1"/>
                          </a:solidFill>
                          <a:effectLst/>
                          <a:latin typeface="楷体_GB2312" pitchFamily="49" charset="-122"/>
                          <a:ea typeface="楷体_GB2312" pitchFamily="49" charset="-122"/>
                        </a:rPr>
                        <a:t>16450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楷体_GB2312" pitchFamily="49" charset="-122"/>
                          <a:ea typeface="楷体_GB2312" pitchFamily="49" charset="-122"/>
                        </a:defRPr>
                      </a:lvl1pPr>
                      <a:lvl2pPr marL="742950" indent="-285750" eaLnBrk="0" hangingPunct="0">
                        <a:spcBef>
                          <a:spcPct val="20000"/>
                        </a:spcBef>
                        <a:buFont typeface="Arial" panose="020B0604020202020204" pitchFamily="34" charset="0"/>
                        <a:defRPr sz="2400">
                          <a:solidFill>
                            <a:schemeClr val="tx1"/>
                          </a:solidFill>
                          <a:latin typeface="楷体_GB2312" pitchFamily="49" charset="-122"/>
                          <a:ea typeface="楷体_GB2312" pitchFamily="49" charset="-122"/>
                        </a:defRPr>
                      </a:lvl2pPr>
                      <a:lvl3pPr marL="1143000" indent="-228600" eaLnBrk="0" hangingPunct="0">
                        <a:spcBef>
                          <a:spcPct val="20000"/>
                        </a:spcBef>
                        <a:buFont typeface="Arial" panose="020B0604020202020204" pitchFamily="34" charset="0"/>
                        <a:defRPr sz="2000">
                          <a:solidFill>
                            <a:schemeClr val="tx1"/>
                          </a:solidFill>
                          <a:latin typeface="楷体_GB2312" pitchFamily="49" charset="-122"/>
                          <a:ea typeface="楷体_GB2312" pitchFamily="49" charset="-122"/>
                        </a:defRPr>
                      </a:lvl3pPr>
                      <a:lvl4pPr marL="16002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4pPr>
                      <a:lvl5pPr marL="20574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9p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2400" b="1" i="0" u="none" strike="noStrike" cap="none" normalizeH="0" baseline="0" smtClean="0">
                          <a:ln>
                            <a:noFill/>
                          </a:ln>
                          <a:solidFill>
                            <a:schemeClr val="tx1"/>
                          </a:solidFill>
                          <a:effectLst/>
                          <a:latin typeface="楷体_GB2312" pitchFamily="49" charset="-122"/>
                          <a:ea typeface="楷体_GB2312" pitchFamily="49" charset="-122"/>
                        </a:rPr>
                        <a:t>16550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楷体_GB2312" pitchFamily="49" charset="-122"/>
                          <a:ea typeface="楷体_GB2312" pitchFamily="49" charset="-122"/>
                        </a:defRPr>
                      </a:lvl1pPr>
                      <a:lvl2pPr marL="742950" indent="-285750" eaLnBrk="0" hangingPunct="0">
                        <a:spcBef>
                          <a:spcPct val="20000"/>
                        </a:spcBef>
                        <a:buFont typeface="Arial" panose="020B0604020202020204" pitchFamily="34" charset="0"/>
                        <a:defRPr sz="2400">
                          <a:solidFill>
                            <a:schemeClr val="tx1"/>
                          </a:solidFill>
                          <a:latin typeface="楷体_GB2312" pitchFamily="49" charset="-122"/>
                          <a:ea typeface="楷体_GB2312" pitchFamily="49" charset="-122"/>
                        </a:defRPr>
                      </a:lvl2pPr>
                      <a:lvl3pPr marL="1143000" indent="-228600" eaLnBrk="0" hangingPunct="0">
                        <a:spcBef>
                          <a:spcPct val="20000"/>
                        </a:spcBef>
                        <a:buFont typeface="Arial" panose="020B0604020202020204" pitchFamily="34" charset="0"/>
                        <a:defRPr sz="2000">
                          <a:solidFill>
                            <a:schemeClr val="tx1"/>
                          </a:solidFill>
                          <a:latin typeface="楷体_GB2312" pitchFamily="49" charset="-122"/>
                          <a:ea typeface="楷体_GB2312" pitchFamily="49" charset="-122"/>
                        </a:defRPr>
                      </a:lvl3pPr>
                      <a:lvl4pPr marL="16002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4pPr>
                      <a:lvl5pPr marL="20574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9p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2400" b="1" i="0" u="none" strike="noStrike" cap="none" normalizeH="0" baseline="0" smtClean="0">
                          <a:ln>
                            <a:noFill/>
                          </a:ln>
                          <a:solidFill>
                            <a:schemeClr val="tx1"/>
                          </a:solidFill>
                          <a:effectLst/>
                          <a:latin typeface="楷体_GB2312" pitchFamily="49" charset="-122"/>
                          <a:ea typeface="楷体_GB2312" pitchFamily="49" charset="-122"/>
                        </a:rPr>
                        <a:t>16650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楷体_GB2312" pitchFamily="49" charset="-122"/>
                          <a:ea typeface="楷体_GB2312" pitchFamily="49" charset="-122"/>
                        </a:defRPr>
                      </a:lvl1pPr>
                      <a:lvl2pPr marL="742950" indent="-285750" eaLnBrk="0" hangingPunct="0">
                        <a:spcBef>
                          <a:spcPct val="20000"/>
                        </a:spcBef>
                        <a:buFont typeface="Arial" panose="020B0604020202020204" pitchFamily="34" charset="0"/>
                        <a:defRPr sz="2400">
                          <a:solidFill>
                            <a:schemeClr val="tx1"/>
                          </a:solidFill>
                          <a:latin typeface="楷体_GB2312" pitchFamily="49" charset="-122"/>
                          <a:ea typeface="楷体_GB2312" pitchFamily="49" charset="-122"/>
                        </a:defRPr>
                      </a:lvl2pPr>
                      <a:lvl3pPr marL="1143000" indent="-228600" eaLnBrk="0" hangingPunct="0">
                        <a:spcBef>
                          <a:spcPct val="20000"/>
                        </a:spcBef>
                        <a:buFont typeface="Arial" panose="020B0604020202020204" pitchFamily="34" charset="0"/>
                        <a:defRPr sz="2000">
                          <a:solidFill>
                            <a:schemeClr val="tx1"/>
                          </a:solidFill>
                          <a:latin typeface="楷体_GB2312" pitchFamily="49" charset="-122"/>
                          <a:ea typeface="楷体_GB2312" pitchFamily="49" charset="-122"/>
                        </a:defRPr>
                      </a:lvl3pPr>
                      <a:lvl4pPr marL="16002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4pPr>
                      <a:lvl5pPr marL="20574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9p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2400" b="1" i="0" u="none" strike="noStrike" cap="none" normalizeH="0" baseline="0" smtClean="0">
                          <a:ln>
                            <a:noFill/>
                          </a:ln>
                          <a:solidFill>
                            <a:schemeClr val="tx1"/>
                          </a:solidFill>
                          <a:effectLst/>
                          <a:latin typeface="楷体_GB2312" pitchFamily="49" charset="-122"/>
                          <a:ea typeface="楷体_GB2312" pitchFamily="49" charset="-122"/>
                        </a:rPr>
                        <a:t>16750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4675">
                <a:tc>
                  <a:txBody>
                    <a:bodyPr/>
                    <a:lstStyle>
                      <a:lvl1pPr eaLnBrk="0" hangingPunct="0">
                        <a:spcBef>
                          <a:spcPct val="20000"/>
                        </a:spcBef>
                        <a:buFont typeface="Arial" panose="020B0604020202020204" pitchFamily="34" charset="0"/>
                        <a:defRPr sz="2800">
                          <a:solidFill>
                            <a:schemeClr val="tx1"/>
                          </a:solidFill>
                          <a:latin typeface="楷体_GB2312" pitchFamily="49" charset="-122"/>
                          <a:ea typeface="楷体_GB2312" pitchFamily="49" charset="-122"/>
                        </a:defRPr>
                      </a:lvl1pPr>
                      <a:lvl2pPr marL="742950" indent="-285750" eaLnBrk="0" hangingPunct="0">
                        <a:spcBef>
                          <a:spcPct val="20000"/>
                        </a:spcBef>
                        <a:buFont typeface="Arial" panose="020B0604020202020204" pitchFamily="34" charset="0"/>
                        <a:defRPr sz="2400">
                          <a:solidFill>
                            <a:schemeClr val="tx1"/>
                          </a:solidFill>
                          <a:latin typeface="楷体_GB2312" pitchFamily="49" charset="-122"/>
                          <a:ea typeface="楷体_GB2312" pitchFamily="49" charset="-122"/>
                        </a:defRPr>
                      </a:lvl2pPr>
                      <a:lvl3pPr marL="1143000" indent="-228600" eaLnBrk="0" hangingPunct="0">
                        <a:spcBef>
                          <a:spcPct val="20000"/>
                        </a:spcBef>
                        <a:buFont typeface="Arial" panose="020B0604020202020204" pitchFamily="34" charset="0"/>
                        <a:defRPr sz="2000">
                          <a:solidFill>
                            <a:schemeClr val="tx1"/>
                          </a:solidFill>
                          <a:latin typeface="楷体_GB2312" pitchFamily="49" charset="-122"/>
                          <a:ea typeface="楷体_GB2312" pitchFamily="49" charset="-122"/>
                        </a:defRPr>
                      </a:lvl3pPr>
                      <a:lvl4pPr marL="16002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4pPr>
                      <a:lvl5pPr marL="20574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9pPr>
                    </a:lstStyle>
                    <a:p>
                      <a:pPr marL="0" marR="0" lvl="0" indent="0" algn="l" defTabSz="914400" rtl="0" eaLnBrk="0" fontAlgn="base" latinLnBrk="0" hangingPunct="0">
                        <a:lnSpc>
                          <a:spcPct val="125000"/>
                        </a:lnSpc>
                        <a:spcBef>
                          <a:spcPct val="20000"/>
                        </a:spcBef>
                        <a:spcAft>
                          <a:spcPct val="0"/>
                        </a:spcAft>
                        <a:buClr>
                          <a:schemeClr val="bg2"/>
                        </a:buClr>
                        <a:buSzTx/>
                        <a:buFontTx/>
                        <a:buNone/>
                        <a:tabLst/>
                      </a:pPr>
                      <a:r>
                        <a:rPr kumimoji="0" lang="en-US" altLang="zh-CN" sz="2400" b="1" i="0" u="none" strike="noStrike" cap="none" normalizeH="0" baseline="0" smtClean="0">
                          <a:ln>
                            <a:noFill/>
                          </a:ln>
                          <a:solidFill>
                            <a:schemeClr val="tx1"/>
                          </a:solidFill>
                          <a:effectLst/>
                          <a:latin typeface="楷体_GB2312" pitchFamily="49" charset="-122"/>
                          <a:ea typeface="楷体_GB2312" pitchFamily="49" charset="-122"/>
                        </a:rPr>
                        <a:t>FIFO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楷体_GB2312" pitchFamily="49" charset="-122"/>
                          <a:ea typeface="楷体_GB2312" pitchFamily="49" charset="-122"/>
                        </a:defRPr>
                      </a:lvl1pPr>
                      <a:lvl2pPr marL="742950" indent="-285750" eaLnBrk="0" hangingPunct="0">
                        <a:spcBef>
                          <a:spcPct val="20000"/>
                        </a:spcBef>
                        <a:buFont typeface="Arial" panose="020B0604020202020204" pitchFamily="34" charset="0"/>
                        <a:defRPr sz="2400">
                          <a:solidFill>
                            <a:schemeClr val="tx1"/>
                          </a:solidFill>
                          <a:latin typeface="楷体_GB2312" pitchFamily="49" charset="-122"/>
                          <a:ea typeface="楷体_GB2312" pitchFamily="49" charset="-122"/>
                        </a:defRPr>
                      </a:lvl2pPr>
                      <a:lvl3pPr marL="1143000" indent="-228600" eaLnBrk="0" hangingPunct="0">
                        <a:spcBef>
                          <a:spcPct val="20000"/>
                        </a:spcBef>
                        <a:buFont typeface="Arial" panose="020B0604020202020204" pitchFamily="34" charset="0"/>
                        <a:defRPr sz="2000">
                          <a:solidFill>
                            <a:schemeClr val="tx1"/>
                          </a:solidFill>
                          <a:latin typeface="楷体_GB2312" pitchFamily="49" charset="-122"/>
                          <a:ea typeface="楷体_GB2312" pitchFamily="49" charset="-122"/>
                        </a:defRPr>
                      </a:lvl3pPr>
                      <a:lvl4pPr marL="16002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4pPr>
                      <a:lvl5pPr marL="20574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9p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2400" b="1" i="0" u="none" strike="noStrike" cap="none" normalizeH="0" baseline="0" smtClean="0">
                          <a:ln>
                            <a:noFill/>
                          </a:ln>
                          <a:solidFill>
                            <a:schemeClr val="tx1"/>
                          </a:solidFill>
                          <a:effectLst/>
                          <a:latin typeface="楷体_GB2312" pitchFamily="49" charset="-122"/>
                          <a:ea typeface="楷体_GB2312" pitchFamily="49"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楷体_GB2312" pitchFamily="49" charset="-122"/>
                          <a:ea typeface="楷体_GB2312" pitchFamily="49" charset="-122"/>
                        </a:defRPr>
                      </a:lvl1pPr>
                      <a:lvl2pPr marL="742950" indent="-285750" eaLnBrk="0" hangingPunct="0">
                        <a:spcBef>
                          <a:spcPct val="20000"/>
                        </a:spcBef>
                        <a:buFont typeface="Arial" panose="020B0604020202020204" pitchFamily="34" charset="0"/>
                        <a:defRPr sz="2400">
                          <a:solidFill>
                            <a:schemeClr val="tx1"/>
                          </a:solidFill>
                          <a:latin typeface="楷体_GB2312" pitchFamily="49" charset="-122"/>
                          <a:ea typeface="楷体_GB2312" pitchFamily="49" charset="-122"/>
                        </a:defRPr>
                      </a:lvl2pPr>
                      <a:lvl3pPr marL="1143000" indent="-228600" eaLnBrk="0" hangingPunct="0">
                        <a:spcBef>
                          <a:spcPct val="20000"/>
                        </a:spcBef>
                        <a:buFont typeface="Arial" panose="020B0604020202020204" pitchFamily="34" charset="0"/>
                        <a:defRPr sz="2000">
                          <a:solidFill>
                            <a:schemeClr val="tx1"/>
                          </a:solidFill>
                          <a:latin typeface="楷体_GB2312" pitchFamily="49" charset="-122"/>
                          <a:ea typeface="楷体_GB2312" pitchFamily="49" charset="-122"/>
                        </a:defRPr>
                      </a:lvl3pPr>
                      <a:lvl4pPr marL="16002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4pPr>
                      <a:lvl5pPr marL="20574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9p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2400" b="1" i="0" u="none" strike="noStrike" cap="none" normalizeH="0" baseline="0" smtClean="0">
                          <a:ln>
                            <a:noFill/>
                          </a:ln>
                          <a:solidFill>
                            <a:schemeClr val="tx1"/>
                          </a:solidFill>
                          <a:effectLst/>
                          <a:latin typeface="楷体_GB2312" pitchFamily="49" charset="-122"/>
                          <a:ea typeface="楷体_GB2312" pitchFamily="49"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楷体_GB2312" pitchFamily="49" charset="-122"/>
                          <a:ea typeface="楷体_GB2312" pitchFamily="49" charset="-122"/>
                        </a:defRPr>
                      </a:lvl1pPr>
                      <a:lvl2pPr marL="742950" indent="-285750" eaLnBrk="0" hangingPunct="0">
                        <a:spcBef>
                          <a:spcPct val="20000"/>
                        </a:spcBef>
                        <a:buFont typeface="Arial" panose="020B0604020202020204" pitchFamily="34" charset="0"/>
                        <a:defRPr sz="2400">
                          <a:solidFill>
                            <a:schemeClr val="tx1"/>
                          </a:solidFill>
                          <a:latin typeface="楷体_GB2312" pitchFamily="49" charset="-122"/>
                          <a:ea typeface="楷体_GB2312" pitchFamily="49" charset="-122"/>
                        </a:defRPr>
                      </a:lvl2pPr>
                      <a:lvl3pPr marL="1143000" indent="-228600" eaLnBrk="0" hangingPunct="0">
                        <a:spcBef>
                          <a:spcPct val="20000"/>
                        </a:spcBef>
                        <a:buFont typeface="Arial" panose="020B0604020202020204" pitchFamily="34" charset="0"/>
                        <a:defRPr sz="2000">
                          <a:solidFill>
                            <a:schemeClr val="tx1"/>
                          </a:solidFill>
                          <a:latin typeface="楷体_GB2312" pitchFamily="49" charset="-122"/>
                          <a:ea typeface="楷体_GB2312" pitchFamily="49" charset="-122"/>
                        </a:defRPr>
                      </a:lvl3pPr>
                      <a:lvl4pPr marL="16002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4pPr>
                      <a:lvl5pPr marL="20574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9p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2400" b="1" i="0" u="none" strike="noStrike" cap="none" normalizeH="0" baseline="0" smtClean="0">
                          <a:ln>
                            <a:noFill/>
                          </a:ln>
                          <a:solidFill>
                            <a:schemeClr val="tx1"/>
                          </a:solidFill>
                          <a:effectLst/>
                          <a:latin typeface="楷体_GB2312" pitchFamily="49" charset="-122"/>
                          <a:ea typeface="楷体_GB2312" pitchFamily="49" charset="-122"/>
                        </a:rPr>
                        <a:t>16字节</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楷体_GB2312" pitchFamily="49" charset="-122"/>
                          <a:ea typeface="楷体_GB2312" pitchFamily="49" charset="-122"/>
                        </a:defRPr>
                      </a:lvl1pPr>
                      <a:lvl2pPr marL="742950" indent="-285750" eaLnBrk="0" hangingPunct="0">
                        <a:spcBef>
                          <a:spcPct val="20000"/>
                        </a:spcBef>
                        <a:buFont typeface="Arial" panose="020B0604020202020204" pitchFamily="34" charset="0"/>
                        <a:defRPr sz="2400">
                          <a:solidFill>
                            <a:schemeClr val="tx1"/>
                          </a:solidFill>
                          <a:latin typeface="楷体_GB2312" pitchFamily="49" charset="-122"/>
                          <a:ea typeface="楷体_GB2312" pitchFamily="49" charset="-122"/>
                        </a:defRPr>
                      </a:lvl2pPr>
                      <a:lvl3pPr marL="1143000" indent="-228600" eaLnBrk="0" hangingPunct="0">
                        <a:spcBef>
                          <a:spcPct val="20000"/>
                        </a:spcBef>
                        <a:buFont typeface="Arial" panose="020B0604020202020204" pitchFamily="34" charset="0"/>
                        <a:defRPr sz="2000">
                          <a:solidFill>
                            <a:schemeClr val="tx1"/>
                          </a:solidFill>
                          <a:latin typeface="楷体_GB2312" pitchFamily="49" charset="-122"/>
                          <a:ea typeface="楷体_GB2312" pitchFamily="49" charset="-122"/>
                        </a:defRPr>
                      </a:lvl3pPr>
                      <a:lvl4pPr marL="16002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4pPr>
                      <a:lvl5pPr marL="20574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9p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2400" b="1" i="0" u="none" strike="noStrike" cap="none" normalizeH="0" baseline="0" smtClean="0">
                          <a:ln>
                            <a:noFill/>
                          </a:ln>
                          <a:solidFill>
                            <a:schemeClr val="tx1"/>
                          </a:solidFill>
                          <a:effectLst/>
                          <a:latin typeface="楷体_GB2312" pitchFamily="49" charset="-122"/>
                          <a:ea typeface="楷体_GB2312" pitchFamily="49" charset="-122"/>
                        </a:rPr>
                        <a:t>32字节</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楷体_GB2312" pitchFamily="49" charset="-122"/>
                          <a:ea typeface="楷体_GB2312" pitchFamily="49" charset="-122"/>
                        </a:defRPr>
                      </a:lvl1pPr>
                      <a:lvl2pPr marL="742950" indent="-285750" eaLnBrk="0" hangingPunct="0">
                        <a:spcBef>
                          <a:spcPct val="20000"/>
                        </a:spcBef>
                        <a:buFont typeface="Arial" panose="020B0604020202020204" pitchFamily="34" charset="0"/>
                        <a:defRPr sz="2400">
                          <a:solidFill>
                            <a:schemeClr val="tx1"/>
                          </a:solidFill>
                          <a:latin typeface="楷体_GB2312" pitchFamily="49" charset="-122"/>
                          <a:ea typeface="楷体_GB2312" pitchFamily="49" charset="-122"/>
                        </a:defRPr>
                      </a:lvl2pPr>
                      <a:lvl3pPr marL="1143000" indent="-228600" eaLnBrk="0" hangingPunct="0">
                        <a:spcBef>
                          <a:spcPct val="20000"/>
                        </a:spcBef>
                        <a:buFont typeface="Arial" panose="020B0604020202020204" pitchFamily="34" charset="0"/>
                        <a:defRPr sz="2000">
                          <a:solidFill>
                            <a:schemeClr val="tx1"/>
                          </a:solidFill>
                          <a:latin typeface="楷体_GB2312" pitchFamily="49" charset="-122"/>
                          <a:ea typeface="楷体_GB2312" pitchFamily="49" charset="-122"/>
                        </a:defRPr>
                      </a:lvl3pPr>
                      <a:lvl4pPr marL="16002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4pPr>
                      <a:lvl5pPr marL="20574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9p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2400" b="1" i="0" u="none" strike="noStrike" cap="none" normalizeH="0" baseline="0" smtClean="0">
                          <a:ln>
                            <a:noFill/>
                          </a:ln>
                          <a:solidFill>
                            <a:schemeClr val="tx1"/>
                          </a:solidFill>
                          <a:effectLst/>
                          <a:latin typeface="楷体_GB2312" pitchFamily="49" charset="-122"/>
                          <a:ea typeface="楷体_GB2312" pitchFamily="49" charset="-122"/>
                        </a:rPr>
                        <a:t>64字节</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4675">
                <a:tc>
                  <a:txBody>
                    <a:bodyPr/>
                    <a:lstStyle>
                      <a:lvl1pPr eaLnBrk="0" hangingPunct="0">
                        <a:spcBef>
                          <a:spcPct val="20000"/>
                        </a:spcBef>
                        <a:buFont typeface="Arial" panose="020B0604020202020204" pitchFamily="34" charset="0"/>
                        <a:defRPr sz="2800">
                          <a:solidFill>
                            <a:schemeClr val="tx1"/>
                          </a:solidFill>
                          <a:latin typeface="楷体_GB2312" pitchFamily="49" charset="-122"/>
                          <a:ea typeface="楷体_GB2312" pitchFamily="49" charset="-122"/>
                        </a:defRPr>
                      </a:lvl1pPr>
                      <a:lvl2pPr marL="742950" indent="-285750" eaLnBrk="0" hangingPunct="0">
                        <a:spcBef>
                          <a:spcPct val="20000"/>
                        </a:spcBef>
                        <a:buFont typeface="Arial" panose="020B0604020202020204" pitchFamily="34" charset="0"/>
                        <a:defRPr sz="2400">
                          <a:solidFill>
                            <a:schemeClr val="tx1"/>
                          </a:solidFill>
                          <a:latin typeface="楷体_GB2312" pitchFamily="49" charset="-122"/>
                          <a:ea typeface="楷体_GB2312" pitchFamily="49" charset="-122"/>
                        </a:defRPr>
                      </a:lvl2pPr>
                      <a:lvl3pPr marL="1143000" indent="-228600" eaLnBrk="0" hangingPunct="0">
                        <a:spcBef>
                          <a:spcPct val="20000"/>
                        </a:spcBef>
                        <a:buFont typeface="Arial" panose="020B0604020202020204" pitchFamily="34" charset="0"/>
                        <a:defRPr sz="2000">
                          <a:solidFill>
                            <a:schemeClr val="tx1"/>
                          </a:solidFill>
                          <a:latin typeface="楷体_GB2312" pitchFamily="49" charset="-122"/>
                          <a:ea typeface="楷体_GB2312" pitchFamily="49" charset="-122"/>
                        </a:defRPr>
                      </a:lvl3pPr>
                      <a:lvl4pPr marL="16002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4pPr>
                      <a:lvl5pPr marL="20574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9pPr>
                    </a:lstStyle>
                    <a:p>
                      <a:pPr marL="0" marR="0" lvl="0" indent="0" algn="l" defTabSz="914400" rtl="0" eaLnBrk="0" fontAlgn="base" latinLnBrk="0" hangingPunct="0">
                        <a:lnSpc>
                          <a:spcPct val="125000"/>
                        </a:lnSpc>
                        <a:spcBef>
                          <a:spcPct val="20000"/>
                        </a:spcBef>
                        <a:spcAft>
                          <a:spcPct val="0"/>
                        </a:spcAft>
                        <a:buClr>
                          <a:schemeClr val="bg2"/>
                        </a:buClr>
                        <a:buSzTx/>
                        <a:buFontTx/>
                        <a:buNone/>
                        <a:tabLst/>
                      </a:pPr>
                      <a:r>
                        <a:rPr kumimoji="0" lang="zh-CN" altLang="en-US" sz="2400" b="1" i="0" u="none" strike="noStrike" cap="none" normalizeH="0" baseline="0" smtClean="0">
                          <a:ln>
                            <a:noFill/>
                          </a:ln>
                          <a:solidFill>
                            <a:schemeClr val="tx1"/>
                          </a:solidFill>
                          <a:effectLst/>
                          <a:latin typeface="楷体_GB2312" pitchFamily="49" charset="-122"/>
                          <a:ea typeface="楷体_GB2312" pitchFamily="49" charset="-122"/>
                        </a:rPr>
                        <a:t>超时检测</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楷体_GB2312" pitchFamily="49" charset="-122"/>
                          <a:ea typeface="楷体_GB2312" pitchFamily="49" charset="-122"/>
                        </a:defRPr>
                      </a:lvl1pPr>
                      <a:lvl2pPr marL="742950" indent="-285750" eaLnBrk="0" hangingPunct="0">
                        <a:spcBef>
                          <a:spcPct val="20000"/>
                        </a:spcBef>
                        <a:buFont typeface="Arial" panose="020B0604020202020204" pitchFamily="34" charset="0"/>
                        <a:defRPr sz="2400">
                          <a:solidFill>
                            <a:schemeClr val="tx1"/>
                          </a:solidFill>
                          <a:latin typeface="楷体_GB2312" pitchFamily="49" charset="-122"/>
                          <a:ea typeface="楷体_GB2312" pitchFamily="49" charset="-122"/>
                        </a:defRPr>
                      </a:lvl2pPr>
                      <a:lvl3pPr marL="1143000" indent="-228600" eaLnBrk="0" hangingPunct="0">
                        <a:spcBef>
                          <a:spcPct val="20000"/>
                        </a:spcBef>
                        <a:buFont typeface="Arial" panose="020B0604020202020204" pitchFamily="34" charset="0"/>
                        <a:defRPr sz="2000">
                          <a:solidFill>
                            <a:schemeClr val="tx1"/>
                          </a:solidFill>
                          <a:latin typeface="楷体_GB2312" pitchFamily="49" charset="-122"/>
                          <a:ea typeface="楷体_GB2312" pitchFamily="49" charset="-122"/>
                        </a:defRPr>
                      </a:lvl3pPr>
                      <a:lvl4pPr marL="16002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4pPr>
                      <a:lvl5pPr marL="20574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9p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2400" b="1" i="0" u="none" strike="noStrike" cap="none" normalizeH="0" baseline="0" smtClean="0">
                          <a:ln>
                            <a:noFill/>
                          </a:ln>
                          <a:solidFill>
                            <a:schemeClr val="tx1"/>
                          </a:solidFill>
                          <a:effectLst/>
                          <a:latin typeface="楷体_GB2312" pitchFamily="49" charset="-122"/>
                          <a:ea typeface="楷体_GB2312" pitchFamily="49"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楷体_GB2312" pitchFamily="49" charset="-122"/>
                          <a:ea typeface="楷体_GB2312" pitchFamily="49" charset="-122"/>
                        </a:defRPr>
                      </a:lvl1pPr>
                      <a:lvl2pPr marL="742950" indent="-285750" eaLnBrk="0" hangingPunct="0">
                        <a:spcBef>
                          <a:spcPct val="20000"/>
                        </a:spcBef>
                        <a:buFont typeface="Arial" panose="020B0604020202020204" pitchFamily="34" charset="0"/>
                        <a:defRPr sz="2400">
                          <a:solidFill>
                            <a:schemeClr val="tx1"/>
                          </a:solidFill>
                          <a:latin typeface="楷体_GB2312" pitchFamily="49" charset="-122"/>
                          <a:ea typeface="楷体_GB2312" pitchFamily="49" charset="-122"/>
                        </a:defRPr>
                      </a:lvl2pPr>
                      <a:lvl3pPr marL="1143000" indent="-228600" eaLnBrk="0" hangingPunct="0">
                        <a:spcBef>
                          <a:spcPct val="20000"/>
                        </a:spcBef>
                        <a:buFont typeface="Arial" panose="020B0604020202020204" pitchFamily="34" charset="0"/>
                        <a:defRPr sz="2000">
                          <a:solidFill>
                            <a:schemeClr val="tx1"/>
                          </a:solidFill>
                          <a:latin typeface="楷体_GB2312" pitchFamily="49" charset="-122"/>
                          <a:ea typeface="楷体_GB2312" pitchFamily="49" charset="-122"/>
                        </a:defRPr>
                      </a:lvl3pPr>
                      <a:lvl4pPr marL="16002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4pPr>
                      <a:lvl5pPr marL="20574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9p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2400" b="1" i="0" u="none" strike="noStrike" cap="none" normalizeH="0" baseline="0" smtClean="0">
                          <a:ln>
                            <a:noFill/>
                          </a:ln>
                          <a:solidFill>
                            <a:schemeClr val="tx1"/>
                          </a:solidFill>
                          <a:effectLst/>
                          <a:latin typeface="楷体_GB2312" pitchFamily="49" charset="-122"/>
                          <a:ea typeface="楷体_GB2312" pitchFamily="49"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楷体_GB2312" pitchFamily="49" charset="-122"/>
                          <a:ea typeface="楷体_GB2312" pitchFamily="49" charset="-122"/>
                        </a:defRPr>
                      </a:lvl1pPr>
                      <a:lvl2pPr marL="742950" indent="-285750" eaLnBrk="0" hangingPunct="0">
                        <a:spcBef>
                          <a:spcPct val="20000"/>
                        </a:spcBef>
                        <a:buFont typeface="Arial" panose="020B0604020202020204" pitchFamily="34" charset="0"/>
                        <a:defRPr sz="2400">
                          <a:solidFill>
                            <a:schemeClr val="tx1"/>
                          </a:solidFill>
                          <a:latin typeface="楷体_GB2312" pitchFamily="49" charset="-122"/>
                          <a:ea typeface="楷体_GB2312" pitchFamily="49" charset="-122"/>
                        </a:defRPr>
                      </a:lvl2pPr>
                      <a:lvl3pPr marL="1143000" indent="-228600" eaLnBrk="0" hangingPunct="0">
                        <a:spcBef>
                          <a:spcPct val="20000"/>
                        </a:spcBef>
                        <a:buFont typeface="Arial" panose="020B0604020202020204" pitchFamily="34" charset="0"/>
                        <a:defRPr sz="2000">
                          <a:solidFill>
                            <a:schemeClr val="tx1"/>
                          </a:solidFill>
                          <a:latin typeface="楷体_GB2312" pitchFamily="49" charset="-122"/>
                          <a:ea typeface="楷体_GB2312" pitchFamily="49" charset="-122"/>
                        </a:defRPr>
                      </a:lvl3pPr>
                      <a:lvl4pPr marL="16002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4pPr>
                      <a:lvl5pPr marL="20574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9p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2400" b="1" i="0" u="none" strike="noStrike" cap="none" normalizeH="0" baseline="0" smtClean="0">
                          <a:ln>
                            <a:noFill/>
                          </a:ln>
                          <a:solidFill>
                            <a:schemeClr val="tx1"/>
                          </a:solidFill>
                          <a:effectLst/>
                          <a:latin typeface="楷体_GB2312" pitchFamily="49" charset="-122"/>
                          <a:ea typeface="楷体_GB2312" pitchFamily="49"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楷体_GB2312" pitchFamily="49" charset="-122"/>
                          <a:ea typeface="楷体_GB2312" pitchFamily="49" charset="-122"/>
                        </a:defRPr>
                      </a:lvl1pPr>
                      <a:lvl2pPr marL="742950" indent="-285750" eaLnBrk="0" hangingPunct="0">
                        <a:spcBef>
                          <a:spcPct val="20000"/>
                        </a:spcBef>
                        <a:buFont typeface="Arial" panose="020B0604020202020204" pitchFamily="34" charset="0"/>
                        <a:defRPr sz="2400">
                          <a:solidFill>
                            <a:schemeClr val="tx1"/>
                          </a:solidFill>
                          <a:latin typeface="楷体_GB2312" pitchFamily="49" charset="-122"/>
                          <a:ea typeface="楷体_GB2312" pitchFamily="49" charset="-122"/>
                        </a:defRPr>
                      </a:lvl2pPr>
                      <a:lvl3pPr marL="1143000" indent="-228600" eaLnBrk="0" hangingPunct="0">
                        <a:spcBef>
                          <a:spcPct val="20000"/>
                        </a:spcBef>
                        <a:buFont typeface="Arial" panose="020B0604020202020204" pitchFamily="34" charset="0"/>
                        <a:defRPr sz="2000">
                          <a:solidFill>
                            <a:schemeClr val="tx1"/>
                          </a:solidFill>
                          <a:latin typeface="楷体_GB2312" pitchFamily="49" charset="-122"/>
                          <a:ea typeface="楷体_GB2312" pitchFamily="49" charset="-122"/>
                        </a:defRPr>
                      </a:lvl3pPr>
                      <a:lvl4pPr marL="16002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4pPr>
                      <a:lvl5pPr marL="20574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9p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2400" b="1" i="0" u="none" strike="noStrike" cap="none" normalizeH="0" baseline="0" smtClean="0">
                          <a:ln>
                            <a:noFill/>
                          </a:ln>
                          <a:solidFill>
                            <a:schemeClr val="tx1"/>
                          </a:solidFill>
                          <a:effectLst/>
                          <a:latin typeface="楷体_GB2312" pitchFamily="49" charset="-122"/>
                          <a:ea typeface="楷体_GB2312" pitchFamily="49"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楷体_GB2312" pitchFamily="49" charset="-122"/>
                          <a:ea typeface="楷体_GB2312" pitchFamily="49" charset="-122"/>
                        </a:defRPr>
                      </a:lvl1pPr>
                      <a:lvl2pPr marL="742950" indent="-285750" eaLnBrk="0" hangingPunct="0">
                        <a:spcBef>
                          <a:spcPct val="20000"/>
                        </a:spcBef>
                        <a:buFont typeface="Arial" panose="020B0604020202020204" pitchFamily="34" charset="0"/>
                        <a:defRPr sz="2400">
                          <a:solidFill>
                            <a:schemeClr val="tx1"/>
                          </a:solidFill>
                          <a:latin typeface="楷体_GB2312" pitchFamily="49" charset="-122"/>
                          <a:ea typeface="楷体_GB2312" pitchFamily="49" charset="-122"/>
                        </a:defRPr>
                      </a:lvl2pPr>
                      <a:lvl3pPr marL="1143000" indent="-228600" eaLnBrk="0" hangingPunct="0">
                        <a:spcBef>
                          <a:spcPct val="20000"/>
                        </a:spcBef>
                        <a:buFont typeface="Arial" panose="020B0604020202020204" pitchFamily="34" charset="0"/>
                        <a:defRPr sz="2000">
                          <a:solidFill>
                            <a:schemeClr val="tx1"/>
                          </a:solidFill>
                          <a:latin typeface="楷体_GB2312" pitchFamily="49" charset="-122"/>
                          <a:ea typeface="楷体_GB2312" pitchFamily="49" charset="-122"/>
                        </a:defRPr>
                      </a:lvl3pPr>
                      <a:lvl4pPr marL="16002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4pPr>
                      <a:lvl5pPr marL="20574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9p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2400" b="1" i="0" u="none" strike="noStrike" cap="none" normalizeH="0" baseline="0" smtClean="0">
                          <a:ln>
                            <a:noFill/>
                          </a:ln>
                          <a:solidFill>
                            <a:schemeClr val="tx1"/>
                          </a:solidFill>
                          <a:effectLst/>
                          <a:latin typeface="楷体_GB2312" pitchFamily="49" charset="-122"/>
                          <a:ea typeface="楷体_GB2312" pitchFamily="49"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4675">
                <a:tc>
                  <a:txBody>
                    <a:bodyPr/>
                    <a:lstStyle>
                      <a:lvl1pPr eaLnBrk="0" hangingPunct="0">
                        <a:spcBef>
                          <a:spcPct val="20000"/>
                        </a:spcBef>
                        <a:buFont typeface="Arial" panose="020B0604020202020204" pitchFamily="34" charset="0"/>
                        <a:defRPr sz="2800">
                          <a:solidFill>
                            <a:schemeClr val="tx1"/>
                          </a:solidFill>
                          <a:latin typeface="楷体_GB2312" pitchFamily="49" charset="-122"/>
                          <a:ea typeface="楷体_GB2312" pitchFamily="49" charset="-122"/>
                        </a:defRPr>
                      </a:lvl1pPr>
                      <a:lvl2pPr marL="742950" indent="-285750" eaLnBrk="0" hangingPunct="0">
                        <a:spcBef>
                          <a:spcPct val="20000"/>
                        </a:spcBef>
                        <a:buFont typeface="Arial" panose="020B0604020202020204" pitchFamily="34" charset="0"/>
                        <a:defRPr sz="2400">
                          <a:solidFill>
                            <a:schemeClr val="tx1"/>
                          </a:solidFill>
                          <a:latin typeface="楷体_GB2312" pitchFamily="49" charset="-122"/>
                          <a:ea typeface="楷体_GB2312" pitchFamily="49" charset="-122"/>
                        </a:defRPr>
                      </a:lvl2pPr>
                      <a:lvl3pPr marL="1143000" indent="-228600" eaLnBrk="0" hangingPunct="0">
                        <a:spcBef>
                          <a:spcPct val="20000"/>
                        </a:spcBef>
                        <a:buFont typeface="Arial" panose="020B0604020202020204" pitchFamily="34" charset="0"/>
                        <a:defRPr sz="2000">
                          <a:solidFill>
                            <a:schemeClr val="tx1"/>
                          </a:solidFill>
                          <a:latin typeface="楷体_GB2312" pitchFamily="49" charset="-122"/>
                          <a:ea typeface="楷体_GB2312" pitchFamily="49" charset="-122"/>
                        </a:defRPr>
                      </a:lvl3pPr>
                      <a:lvl4pPr marL="16002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4pPr>
                      <a:lvl5pPr marL="20574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9pPr>
                    </a:lstStyle>
                    <a:p>
                      <a:pPr marL="0" marR="0" lvl="0" indent="0" algn="l" defTabSz="914400" rtl="0" eaLnBrk="0" fontAlgn="base" latinLnBrk="0" hangingPunct="0">
                        <a:lnSpc>
                          <a:spcPct val="125000"/>
                        </a:lnSpc>
                        <a:spcBef>
                          <a:spcPct val="20000"/>
                        </a:spcBef>
                        <a:spcAft>
                          <a:spcPct val="0"/>
                        </a:spcAft>
                        <a:buClr>
                          <a:schemeClr val="bg2"/>
                        </a:buClr>
                        <a:buSzTx/>
                        <a:buFontTx/>
                        <a:buNone/>
                        <a:tabLst/>
                      </a:pPr>
                      <a:r>
                        <a:rPr kumimoji="0" lang="zh-CN" altLang="en-US" sz="2400" b="1" i="0" u="none" strike="noStrike" cap="none" normalizeH="0" baseline="0" smtClean="0">
                          <a:ln>
                            <a:noFill/>
                          </a:ln>
                          <a:solidFill>
                            <a:schemeClr val="tx1"/>
                          </a:solidFill>
                          <a:effectLst/>
                          <a:latin typeface="楷体_GB2312" pitchFamily="49" charset="-122"/>
                          <a:ea typeface="楷体_GB2312" pitchFamily="49" charset="-122"/>
                        </a:rPr>
                        <a:t>低功耗模式</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楷体_GB2312" pitchFamily="49" charset="-122"/>
                          <a:ea typeface="楷体_GB2312" pitchFamily="49" charset="-122"/>
                        </a:defRPr>
                      </a:lvl1pPr>
                      <a:lvl2pPr marL="742950" indent="-285750" eaLnBrk="0" hangingPunct="0">
                        <a:spcBef>
                          <a:spcPct val="20000"/>
                        </a:spcBef>
                        <a:buFont typeface="Arial" panose="020B0604020202020204" pitchFamily="34" charset="0"/>
                        <a:defRPr sz="2400">
                          <a:solidFill>
                            <a:schemeClr val="tx1"/>
                          </a:solidFill>
                          <a:latin typeface="楷体_GB2312" pitchFamily="49" charset="-122"/>
                          <a:ea typeface="楷体_GB2312" pitchFamily="49" charset="-122"/>
                        </a:defRPr>
                      </a:lvl2pPr>
                      <a:lvl3pPr marL="1143000" indent="-228600" eaLnBrk="0" hangingPunct="0">
                        <a:spcBef>
                          <a:spcPct val="20000"/>
                        </a:spcBef>
                        <a:buFont typeface="Arial" panose="020B0604020202020204" pitchFamily="34" charset="0"/>
                        <a:defRPr sz="2000">
                          <a:solidFill>
                            <a:schemeClr val="tx1"/>
                          </a:solidFill>
                          <a:latin typeface="楷体_GB2312" pitchFamily="49" charset="-122"/>
                          <a:ea typeface="楷体_GB2312" pitchFamily="49" charset="-122"/>
                        </a:defRPr>
                      </a:lvl3pPr>
                      <a:lvl4pPr marL="16002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4pPr>
                      <a:lvl5pPr marL="20574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9p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2400" b="1" i="0" u="none" strike="noStrike" cap="none" normalizeH="0" baseline="0" smtClean="0">
                          <a:ln>
                            <a:noFill/>
                          </a:ln>
                          <a:solidFill>
                            <a:schemeClr val="tx1"/>
                          </a:solidFill>
                          <a:effectLst/>
                          <a:latin typeface="楷体_GB2312" pitchFamily="49" charset="-122"/>
                          <a:ea typeface="楷体_GB2312" pitchFamily="49"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楷体_GB2312" pitchFamily="49" charset="-122"/>
                          <a:ea typeface="楷体_GB2312" pitchFamily="49" charset="-122"/>
                        </a:defRPr>
                      </a:lvl1pPr>
                      <a:lvl2pPr marL="742950" indent="-285750" eaLnBrk="0" hangingPunct="0">
                        <a:spcBef>
                          <a:spcPct val="20000"/>
                        </a:spcBef>
                        <a:buFont typeface="Arial" panose="020B0604020202020204" pitchFamily="34" charset="0"/>
                        <a:defRPr sz="2400">
                          <a:solidFill>
                            <a:schemeClr val="tx1"/>
                          </a:solidFill>
                          <a:latin typeface="楷体_GB2312" pitchFamily="49" charset="-122"/>
                          <a:ea typeface="楷体_GB2312" pitchFamily="49" charset="-122"/>
                        </a:defRPr>
                      </a:lvl2pPr>
                      <a:lvl3pPr marL="1143000" indent="-228600" eaLnBrk="0" hangingPunct="0">
                        <a:spcBef>
                          <a:spcPct val="20000"/>
                        </a:spcBef>
                        <a:buFont typeface="Arial" panose="020B0604020202020204" pitchFamily="34" charset="0"/>
                        <a:defRPr sz="2000">
                          <a:solidFill>
                            <a:schemeClr val="tx1"/>
                          </a:solidFill>
                          <a:latin typeface="楷体_GB2312" pitchFamily="49" charset="-122"/>
                          <a:ea typeface="楷体_GB2312" pitchFamily="49" charset="-122"/>
                        </a:defRPr>
                      </a:lvl3pPr>
                      <a:lvl4pPr marL="16002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4pPr>
                      <a:lvl5pPr marL="20574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9p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2400" b="1" i="0" u="none" strike="noStrike" cap="none" normalizeH="0" baseline="0" smtClean="0">
                          <a:ln>
                            <a:noFill/>
                          </a:ln>
                          <a:solidFill>
                            <a:schemeClr val="tx1"/>
                          </a:solidFill>
                          <a:effectLst/>
                          <a:latin typeface="楷体_GB2312" pitchFamily="49" charset="-122"/>
                          <a:ea typeface="楷体_GB2312" pitchFamily="49"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楷体_GB2312" pitchFamily="49" charset="-122"/>
                          <a:ea typeface="楷体_GB2312" pitchFamily="49" charset="-122"/>
                        </a:defRPr>
                      </a:lvl1pPr>
                      <a:lvl2pPr marL="742950" indent="-285750" eaLnBrk="0" hangingPunct="0">
                        <a:spcBef>
                          <a:spcPct val="20000"/>
                        </a:spcBef>
                        <a:buFont typeface="Arial" panose="020B0604020202020204" pitchFamily="34" charset="0"/>
                        <a:defRPr sz="2400">
                          <a:solidFill>
                            <a:schemeClr val="tx1"/>
                          </a:solidFill>
                          <a:latin typeface="楷体_GB2312" pitchFamily="49" charset="-122"/>
                          <a:ea typeface="楷体_GB2312" pitchFamily="49" charset="-122"/>
                        </a:defRPr>
                      </a:lvl2pPr>
                      <a:lvl3pPr marL="1143000" indent="-228600" eaLnBrk="0" hangingPunct="0">
                        <a:spcBef>
                          <a:spcPct val="20000"/>
                        </a:spcBef>
                        <a:buFont typeface="Arial" panose="020B0604020202020204" pitchFamily="34" charset="0"/>
                        <a:defRPr sz="2000">
                          <a:solidFill>
                            <a:schemeClr val="tx1"/>
                          </a:solidFill>
                          <a:latin typeface="楷体_GB2312" pitchFamily="49" charset="-122"/>
                          <a:ea typeface="楷体_GB2312" pitchFamily="49" charset="-122"/>
                        </a:defRPr>
                      </a:lvl3pPr>
                      <a:lvl4pPr marL="16002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4pPr>
                      <a:lvl5pPr marL="20574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9p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2400" b="1" i="0" u="none" strike="noStrike" cap="none" normalizeH="0" baseline="0" smtClean="0">
                          <a:ln>
                            <a:noFill/>
                          </a:ln>
                          <a:solidFill>
                            <a:schemeClr val="tx1"/>
                          </a:solidFill>
                          <a:effectLst/>
                          <a:latin typeface="楷体_GB2312" pitchFamily="49" charset="-122"/>
                          <a:ea typeface="楷体_GB2312" pitchFamily="49"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楷体_GB2312" pitchFamily="49" charset="-122"/>
                          <a:ea typeface="楷体_GB2312" pitchFamily="49" charset="-122"/>
                        </a:defRPr>
                      </a:lvl1pPr>
                      <a:lvl2pPr marL="742950" indent="-285750" eaLnBrk="0" hangingPunct="0">
                        <a:spcBef>
                          <a:spcPct val="20000"/>
                        </a:spcBef>
                        <a:buFont typeface="Arial" panose="020B0604020202020204" pitchFamily="34" charset="0"/>
                        <a:defRPr sz="2400">
                          <a:solidFill>
                            <a:schemeClr val="tx1"/>
                          </a:solidFill>
                          <a:latin typeface="楷体_GB2312" pitchFamily="49" charset="-122"/>
                          <a:ea typeface="楷体_GB2312" pitchFamily="49" charset="-122"/>
                        </a:defRPr>
                      </a:lvl2pPr>
                      <a:lvl3pPr marL="1143000" indent="-228600" eaLnBrk="0" hangingPunct="0">
                        <a:spcBef>
                          <a:spcPct val="20000"/>
                        </a:spcBef>
                        <a:buFont typeface="Arial" panose="020B0604020202020204" pitchFamily="34" charset="0"/>
                        <a:defRPr sz="2000">
                          <a:solidFill>
                            <a:schemeClr val="tx1"/>
                          </a:solidFill>
                          <a:latin typeface="楷体_GB2312" pitchFamily="49" charset="-122"/>
                          <a:ea typeface="楷体_GB2312" pitchFamily="49" charset="-122"/>
                        </a:defRPr>
                      </a:lvl3pPr>
                      <a:lvl4pPr marL="16002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4pPr>
                      <a:lvl5pPr marL="20574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9p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2400" b="1" i="0" u="none" strike="noStrike" cap="none" normalizeH="0" baseline="0" smtClean="0">
                          <a:ln>
                            <a:noFill/>
                          </a:ln>
                          <a:solidFill>
                            <a:schemeClr val="tx1"/>
                          </a:solidFill>
                          <a:effectLst/>
                          <a:latin typeface="楷体_GB2312" pitchFamily="49" charset="-122"/>
                          <a:ea typeface="楷体_GB2312" pitchFamily="49"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楷体_GB2312" pitchFamily="49" charset="-122"/>
                          <a:ea typeface="楷体_GB2312" pitchFamily="49" charset="-122"/>
                        </a:defRPr>
                      </a:lvl1pPr>
                      <a:lvl2pPr marL="742950" indent="-285750" eaLnBrk="0" hangingPunct="0">
                        <a:spcBef>
                          <a:spcPct val="20000"/>
                        </a:spcBef>
                        <a:buFont typeface="Arial" panose="020B0604020202020204" pitchFamily="34" charset="0"/>
                        <a:defRPr sz="2400">
                          <a:solidFill>
                            <a:schemeClr val="tx1"/>
                          </a:solidFill>
                          <a:latin typeface="楷体_GB2312" pitchFamily="49" charset="-122"/>
                          <a:ea typeface="楷体_GB2312" pitchFamily="49" charset="-122"/>
                        </a:defRPr>
                      </a:lvl2pPr>
                      <a:lvl3pPr marL="1143000" indent="-228600" eaLnBrk="0" hangingPunct="0">
                        <a:spcBef>
                          <a:spcPct val="20000"/>
                        </a:spcBef>
                        <a:buFont typeface="Arial" panose="020B0604020202020204" pitchFamily="34" charset="0"/>
                        <a:defRPr sz="2000">
                          <a:solidFill>
                            <a:schemeClr val="tx1"/>
                          </a:solidFill>
                          <a:latin typeface="楷体_GB2312" pitchFamily="49" charset="-122"/>
                          <a:ea typeface="楷体_GB2312" pitchFamily="49" charset="-122"/>
                        </a:defRPr>
                      </a:lvl3pPr>
                      <a:lvl4pPr marL="16002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4pPr>
                      <a:lvl5pPr marL="20574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9p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2400" b="1" i="0" u="none" strike="noStrike" cap="none" normalizeH="0" baseline="0" smtClean="0">
                          <a:ln>
                            <a:noFill/>
                          </a:ln>
                          <a:solidFill>
                            <a:schemeClr val="tx1"/>
                          </a:solidFill>
                          <a:effectLst/>
                          <a:latin typeface="楷体_GB2312" pitchFamily="49" charset="-122"/>
                          <a:ea typeface="楷体_GB2312" pitchFamily="49"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4675">
                <a:tc>
                  <a:txBody>
                    <a:bodyPr/>
                    <a:lstStyle>
                      <a:lvl1pPr eaLnBrk="0" hangingPunct="0">
                        <a:spcBef>
                          <a:spcPct val="20000"/>
                        </a:spcBef>
                        <a:buFont typeface="Arial" panose="020B0604020202020204" pitchFamily="34" charset="0"/>
                        <a:defRPr sz="2800">
                          <a:solidFill>
                            <a:schemeClr val="tx1"/>
                          </a:solidFill>
                          <a:latin typeface="楷体_GB2312" pitchFamily="49" charset="-122"/>
                          <a:ea typeface="楷体_GB2312" pitchFamily="49" charset="-122"/>
                        </a:defRPr>
                      </a:lvl1pPr>
                      <a:lvl2pPr marL="742950" indent="-285750" eaLnBrk="0" hangingPunct="0">
                        <a:spcBef>
                          <a:spcPct val="20000"/>
                        </a:spcBef>
                        <a:buFont typeface="Arial" panose="020B0604020202020204" pitchFamily="34" charset="0"/>
                        <a:defRPr sz="2400">
                          <a:solidFill>
                            <a:schemeClr val="tx1"/>
                          </a:solidFill>
                          <a:latin typeface="楷体_GB2312" pitchFamily="49" charset="-122"/>
                          <a:ea typeface="楷体_GB2312" pitchFamily="49" charset="-122"/>
                        </a:defRPr>
                      </a:lvl2pPr>
                      <a:lvl3pPr marL="1143000" indent="-228600" eaLnBrk="0" hangingPunct="0">
                        <a:spcBef>
                          <a:spcPct val="20000"/>
                        </a:spcBef>
                        <a:buFont typeface="Arial" panose="020B0604020202020204" pitchFamily="34" charset="0"/>
                        <a:defRPr sz="2000">
                          <a:solidFill>
                            <a:schemeClr val="tx1"/>
                          </a:solidFill>
                          <a:latin typeface="楷体_GB2312" pitchFamily="49" charset="-122"/>
                          <a:ea typeface="楷体_GB2312" pitchFamily="49" charset="-122"/>
                        </a:defRPr>
                      </a:lvl3pPr>
                      <a:lvl4pPr marL="16002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4pPr>
                      <a:lvl5pPr marL="20574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9pPr>
                    </a:lstStyle>
                    <a:p>
                      <a:pPr marL="0" marR="0" lvl="0" indent="0" algn="l" defTabSz="914400" rtl="0" eaLnBrk="0" fontAlgn="base" latinLnBrk="0" hangingPunct="0">
                        <a:lnSpc>
                          <a:spcPct val="125000"/>
                        </a:lnSpc>
                        <a:spcBef>
                          <a:spcPct val="20000"/>
                        </a:spcBef>
                        <a:spcAft>
                          <a:spcPct val="0"/>
                        </a:spcAft>
                        <a:buClr>
                          <a:schemeClr val="bg2"/>
                        </a:buClr>
                        <a:buSzTx/>
                        <a:buFontTx/>
                        <a:buNone/>
                        <a:tabLst/>
                      </a:pPr>
                      <a:r>
                        <a:rPr kumimoji="0" lang="zh-CN" altLang="en-US" sz="2400" b="1" i="0" u="none" strike="noStrike" cap="none" normalizeH="0" baseline="0" smtClean="0">
                          <a:ln>
                            <a:noFill/>
                          </a:ln>
                          <a:solidFill>
                            <a:schemeClr val="tx1"/>
                          </a:solidFill>
                          <a:effectLst/>
                          <a:latin typeface="楷体_GB2312" pitchFamily="49" charset="-122"/>
                          <a:ea typeface="楷体_GB2312" pitchFamily="49" charset="-122"/>
                        </a:rPr>
                        <a:t>睡眠模式</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楷体_GB2312" pitchFamily="49" charset="-122"/>
                          <a:ea typeface="楷体_GB2312" pitchFamily="49" charset="-122"/>
                        </a:defRPr>
                      </a:lvl1pPr>
                      <a:lvl2pPr marL="742950" indent="-285750" eaLnBrk="0" hangingPunct="0">
                        <a:spcBef>
                          <a:spcPct val="20000"/>
                        </a:spcBef>
                        <a:buFont typeface="Arial" panose="020B0604020202020204" pitchFamily="34" charset="0"/>
                        <a:defRPr sz="2400">
                          <a:solidFill>
                            <a:schemeClr val="tx1"/>
                          </a:solidFill>
                          <a:latin typeface="楷体_GB2312" pitchFamily="49" charset="-122"/>
                          <a:ea typeface="楷体_GB2312" pitchFamily="49" charset="-122"/>
                        </a:defRPr>
                      </a:lvl2pPr>
                      <a:lvl3pPr marL="1143000" indent="-228600" eaLnBrk="0" hangingPunct="0">
                        <a:spcBef>
                          <a:spcPct val="20000"/>
                        </a:spcBef>
                        <a:buFont typeface="Arial" panose="020B0604020202020204" pitchFamily="34" charset="0"/>
                        <a:defRPr sz="2000">
                          <a:solidFill>
                            <a:schemeClr val="tx1"/>
                          </a:solidFill>
                          <a:latin typeface="楷体_GB2312" pitchFamily="49" charset="-122"/>
                          <a:ea typeface="楷体_GB2312" pitchFamily="49" charset="-122"/>
                        </a:defRPr>
                      </a:lvl3pPr>
                      <a:lvl4pPr marL="16002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4pPr>
                      <a:lvl5pPr marL="20574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9p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2400" b="1" i="0" u="none" strike="noStrike" cap="none" normalizeH="0" baseline="0" smtClean="0">
                          <a:ln>
                            <a:noFill/>
                          </a:ln>
                          <a:solidFill>
                            <a:schemeClr val="tx1"/>
                          </a:solidFill>
                          <a:effectLst/>
                          <a:latin typeface="楷体_GB2312" pitchFamily="49" charset="-122"/>
                          <a:ea typeface="楷体_GB2312" pitchFamily="49"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楷体_GB2312" pitchFamily="49" charset="-122"/>
                          <a:ea typeface="楷体_GB2312" pitchFamily="49" charset="-122"/>
                        </a:defRPr>
                      </a:lvl1pPr>
                      <a:lvl2pPr marL="742950" indent="-285750" eaLnBrk="0" hangingPunct="0">
                        <a:spcBef>
                          <a:spcPct val="20000"/>
                        </a:spcBef>
                        <a:buFont typeface="Arial" panose="020B0604020202020204" pitchFamily="34" charset="0"/>
                        <a:defRPr sz="2400">
                          <a:solidFill>
                            <a:schemeClr val="tx1"/>
                          </a:solidFill>
                          <a:latin typeface="楷体_GB2312" pitchFamily="49" charset="-122"/>
                          <a:ea typeface="楷体_GB2312" pitchFamily="49" charset="-122"/>
                        </a:defRPr>
                      </a:lvl2pPr>
                      <a:lvl3pPr marL="1143000" indent="-228600" eaLnBrk="0" hangingPunct="0">
                        <a:spcBef>
                          <a:spcPct val="20000"/>
                        </a:spcBef>
                        <a:buFont typeface="Arial" panose="020B0604020202020204" pitchFamily="34" charset="0"/>
                        <a:defRPr sz="2000">
                          <a:solidFill>
                            <a:schemeClr val="tx1"/>
                          </a:solidFill>
                          <a:latin typeface="楷体_GB2312" pitchFamily="49" charset="-122"/>
                          <a:ea typeface="楷体_GB2312" pitchFamily="49" charset="-122"/>
                        </a:defRPr>
                      </a:lvl3pPr>
                      <a:lvl4pPr marL="16002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4pPr>
                      <a:lvl5pPr marL="20574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9p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2400" b="1" i="0" u="none" strike="noStrike" cap="none" normalizeH="0" baseline="0" smtClean="0">
                          <a:ln>
                            <a:noFill/>
                          </a:ln>
                          <a:solidFill>
                            <a:schemeClr val="tx1"/>
                          </a:solidFill>
                          <a:effectLst/>
                          <a:latin typeface="楷体_GB2312" pitchFamily="49" charset="-122"/>
                          <a:ea typeface="楷体_GB2312" pitchFamily="49"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楷体_GB2312" pitchFamily="49" charset="-122"/>
                          <a:ea typeface="楷体_GB2312" pitchFamily="49" charset="-122"/>
                        </a:defRPr>
                      </a:lvl1pPr>
                      <a:lvl2pPr marL="742950" indent="-285750" eaLnBrk="0" hangingPunct="0">
                        <a:spcBef>
                          <a:spcPct val="20000"/>
                        </a:spcBef>
                        <a:buFont typeface="Arial" panose="020B0604020202020204" pitchFamily="34" charset="0"/>
                        <a:defRPr sz="2400">
                          <a:solidFill>
                            <a:schemeClr val="tx1"/>
                          </a:solidFill>
                          <a:latin typeface="楷体_GB2312" pitchFamily="49" charset="-122"/>
                          <a:ea typeface="楷体_GB2312" pitchFamily="49" charset="-122"/>
                        </a:defRPr>
                      </a:lvl2pPr>
                      <a:lvl3pPr marL="1143000" indent="-228600" eaLnBrk="0" hangingPunct="0">
                        <a:spcBef>
                          <a:spcPct val="20000"/>
                        </a:spcBef>
                        <a:buFont typeface="Arial" panose="020B0604020202020204" pitchFamily="34" charset="0"/>
                        <a:defRPr sz="2000">
                          <a:solidFill>
                            <a:schemeClr val="tx1"/>
                          </a:solidFill>
                          <a:latin typeface="楷体_GB2312" pitchFamily="49" charset="-122"/>
                          <a:ea typeface="楷体_GB2312" pitchFamily="49" charset="-122"/>
                        </a:defRPr>
                      </a:lvl3pPr>
                      <a:lvl4pPr marL="16002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4pPr>
                      <a:lvl5pPr marL="20574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9p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2400" b="1" i="0" u="none" strike="noStrike" cap="none" normalizeH="0" baseline="0" smtClean="0">
                          <a:ln>
                            <a:noFill/>
                          </a:ln>
                          <a:solidFill>
                            <a:schemeClr val="tx1"/>
                          </a:solidFill>
                          <a:effectLst/>
                          <a:latin typeface="楷体_GB2312" pitchFamily="49" charset="-122"/>
                          <a:ea typeface="楷体_GB2312" pitchFamily="49"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楷体_GB2312" pitchFamily="49" charset="-122"/>
                          <a:ea typeface="楷体_GB2312" pitchFamily="49" charset="-122"/>
                        </a:defRPr>
                      </a:lvl1pPr>
                      <a:lvl2pPr marL="742950" indent="-285750" eaLnBrk="0" hangingPunct="0">
                        <a:spcBef>
                          <a:spcPct val="20000"/>
                        </a:spcBef>
                        <a:buFont typeface="Arial" panose="020B0604020202020204" pitchFamily="34" charset="0"/>
                        <a:defRPr sz="2400">
                          <a:solidFill>
                            <a:schemeClr val="tx1"/>
                          </a:solidFill>
                          <a:latin typeface="楷体_GB2312" pitchFamily="49" charset="-122"/>
                          <a:ea typeface="楷体_GB2312" pitchFamily="49" charset="-122"/>
                        </a:defRPr>
                      </a:lvl2pPr>
                      <a:lvl3pPr marL="1143000" indent="-228600" eaLnBrk="0" hangingPunct="0">
                        <a:spcBef>
                          <a:spcPct val="20000"/>
                        </a:spcBef>
                        <a:buFont typeface="Arial" panose="020B0604020202020204" pitchFamily="34" charset="0"/>
                        <a:defRPr sz="2000">
                          <a:solidFill>
                            <a:schemeClr val="tx1"/>
                          </a:solidFill>
                          <a:latin typeface="楷体_GB2312" pitchFamily="49" charset="-122"/>
                          <a:ea typeface="楷体_GB2312" pitchFamily="49" charset="-122"/>
                        </a:defRPr>
                      </a:lvl3pPr>
                      <a:lvl4pPr marL="16002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4pPr>
                      <a:lvl5pPr marL="20574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9p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2400" b="1" i="0" u="none" strike="noStrike" cap="none" normalizeH="0" baseline="0" smtClean="0">
                          <a:ln>
                            <a:noFill/>
                          </a:ln>
                          <a:solidFill>
                            <a:schemeClr val="tx1"/>
                          </a:solidFill>
                          <a:effectLst/>
                          <a:latin typeface="楷体_GB2312" pitchFamily="49" charset="-122"/>
                          <a:ea typeface="楷体_GB2312" pitchFamily="49"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楷体_GB2312" pitchFamily="49" charset="-122"/>
                          <a:ea typeface="楷体_GB2312" pitchFamily="49" charset="-122"/>
                        </a:defRPr>
                      </a:lvl1pPr>
                      <a:lvl2pPr marL="742950" indent="-285750" eaLnBrk="0" hangingPunct="0">
                        <a:spcBef>
                          <a:spcPct val="20000"/>
                        </a:spcBef>
                        <a:buFont typeface="Arial" panose="020B0604020202020204" pitchFamily="34" charset="0"/>
                        <a:defRPr sz="2400">
                          <a:solidFill>
                            <a:schemeClr val="tx1"/>
                          </a:solidFill>
                          <a:latin typeface="楷体_GB2312" pitchFamily="49" charset="-122"/>
                          <a:ea typeface="楷体_GB2312" pitchFamily="49" charset="-122"/>
                        </a:defRPr>
                      </a:lvl2pPr>
                      <a:lvl3pPr marL="1143000" indent="-228600" eaLnBrk="0" hangingPunct="0">
                        <a:spcBef>
                          <a:spcPct val="20000"/>
                        </a:spcBef>
                        <a:buFont typeface="Arial" panose="020B0604020202020204" pitchFamily="34" charset="0"/>
                        <a:defRPr sz="2000">
                          <a:solidFill>
                            <a:schemeClr val="tx1"/>
                          </a:solidFill>
                          <a:latin typeface="楷体_GB2312" pitchFamily="49" charset="-122"/>
                          <a:ea typeface="楷体_GB2312" pitchFamily="49" charset="-122"/>
                        </a:defRPr>
                      </a:lvl3pPr>
                      <a:lvl4pPr marL="16002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4pPr>
                      <a:lvl5pPr marL="20574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9p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2400" b="1" i="0" u="none" strike="noStrike" cap="none" normalizeH="0" baseline="0" smtClean="0">
                          <a:ln>
                            <a:noFill/>
                          </a:ln>
                          <a:solidFill>
                            <a:schemeClr val="tx1"/>
                          </a:solidFill>
                          <a:effectLst/>
                          <a:latin typeface="楷体_GB2312" pitchFamily="49" charset="-122"/>
                          <a:ea typeface="楷体_GB2312" pitchFamily="49"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4675">
                <a:tc>
                  <a:txBody>
                    <a:bodyPr/>
                    <a:lstStyle>
                      <a:lvl1pPr eaLnBrk="0" hangingPunct="0">
                        <a:spcBef>
                          <a:spcPct val="20000"/>
                        </a:spcBef>
                        <a:buFont typeface="Arial" panose="020B0604020202020204" pitchFamily="34" charset="0"/>
                        <a:defRPr sz="2800">
                          <a:solidFill>
                            <a:schemeClr val="tx1"/>
                          </a:solidFill>
                          <a:latin typeface="楷体_GB2312" pitchFamily="49" charset="-122"/>
                          <a:ea typeface="楷体_GB2312" pitchFamily="49" charset="-122"/>
                        </a:defRPr>
                      </a:lvl1pPr>
                      <a:lvl2pPr marL="742950" indent="-285750" eaLnBrk="0" hangingPunct="0">
                        <a:spcBef>
                          <a:spcPct val="20000"/>
                        </a:spcBef>
                        <a:buFont typeface="Arial" panose="020B0604020202020204" pitchFamily="34" charset="0"/>
                        <a:defRPr sz="2400">
                          <a:solidFill>
                            <a:schemeClr val="tx1"/>
                          </a:solidFill>
                          <a:latin typeface="楷体_GB2312" pitchFamily="49" charset="-122"/>
                          <a:ea typeface="楷体_GB2312" pitchFamily="49" charset="-122"/>
                        </a:defRPr>
                      </a:lvl2pPr>
                      <a:lvl3pPr marL="1143000" indent="-228600" eaLnBrk="0" hangingPunct="0">
                        <a:spcBef>
                          <a:spcPct val="20000"/>
                        </a:spcBef>
                        <a:buFont typeface="Arial" panose="020B0604020202020204" pitchFamily="34" charset="0"/>
                        <a:defRPr sz="2000">
                          <a:solidFill>
                            <a:schemeClr val="tx1"/>
                          </a:solidFill>
                          <a:latin typeface="楷体_GB2312" pitchFamily="49" charset="-122"/>
                          <a:ea typeface="楷体_GB2312" pitchFamily="49" charset="-122"/>
                        </a:defRPr>
                      </a:lvl3pPr>
                      <a:lvl4pPr marL="16002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4pPr>
                      <a:lvl5pPr marL="20574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9pPr>
                    </a:lstStyle>
                    <a:p>
                      <a:pPr marL="0" marR="0" lvl="0" indent="0" algn="l" defTabSz="914400" rtl="0" eaLnBrk="0" fontAlgn="base" latinLnBrk="0" hangingPunct="0">
                        <a:lnSpc>
                          <a:spcPct val="125000"/>
                        </a:lnSpc>
                        <a:spcBef>
                          <a:spcPct val="20000"/>
                        </a:spcBef>
                        <a:spcAft>
                          <a:spcPct val="0"/>
                        </a:spcAft>
                        <a:buClr>
                          <a:schemeClr val="bg2"/>
                        </a:buClr>
                        <a:buSzTx/>
                        <a:buFontTx/>
                        <a:buNone/>
                        <a:tabLst/>
                      </a:pPr>
                      <a:r>
                        <a:rPr kumimoji="0" lang="zh-CN" altLang="en-US" sz="2400" b="1" i="0" u="none" strike="noStrike" cap="none" normalizeH="0" baseline="0" smtClean="0">
                          <a:ln>
                            <a:noFill/>
                          </a:ln>
                          <a:solidFill>
                            <a:schemeClr val="tx1"/>
                          </a:solidFill>
                          <a:effectLst/>
                          <a:latin typeface="楷体_GB2312" pitchFamily="49" charset="-122"/>
                          <a:ea typeface="楷体_GB2312" pitchFamily="49" charset="-122"/>
                        </a:rPr>
                        <a:t>自动流量控制</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楷体_GB2312" pitchFamily="49" charset="-122"/>
                          <a:ea typeface="楷体_GB2312" pitchFamily="49" charset="-122"/>
                        </a:defRPr>
                      </a:lvl1pPr>
                      <a:lvl2pPr marL="742950" indent="-285750" eaLnBrk="0" hangingPunct="0">
                        <a:spcBef>
                          <a:spcPct val="20000"/>
                        </a:spcBef>
                        <a:buFont typeface="Arial" panose="020B0604020202020204" pitchFamily="34" charset="0"/>
                        <a:defRPr sz="2400">
                          <a:solidFill>
                            <a:schemeClr val="tx1"/>
                          </a:solidFill>
                          <a:latin typeface="楷体_GB2312" pitchFamily="49" charset="-122"/>
                          <a:ea typeface="楷体_GB2312" pitchFamily="49" charset="-122"/>
                        </a:defRPr>
                      </a:lvl2pPr>
                      <a:lvl3pPr marL="1143000" indent="-228600" eaLnBrk="0" hangingPunct="0">
                        <a:spcBef>
                          <a:spcPct val="20000"/>
                        </a:spcBef>
                        <a:buFont typeface="Arial" panose="020B0604020202020204" pitchFamily="34" charset="0"/>
                        <a:defRPr sz="2000">
                          <a:solidFill>
                            <a:schemeClr val="tx1"/>
                          </a:solidFill>
                          <a:latin typeface="楷体_GB2312" pitchFamily="49" charset="-122"/>
                          <a:ea typeface="楷体_GB2312" pitchFamily="49" charset="-122"/>
                        </a:defRPr>
                      </a:lvl3pPr>
                      <a:lvl4pPr marL="16002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4pPr>
                      <a:lvl5pPr marL="20574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9p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2400" b="1" i="0" u="none" strike="noStrike" cap="none" normalizeH="0" baseline="0" smtClean="0">
                          <a:ln>
                            <a:noFill/>
                          </a:ln>
                          <a:solidFill>
                            <a:schemeClr val="tx1"/>
                          </a:solidFill>
                          <a:effectLst/>
                          <a:latin typeface="楷体_GB2312" pitchFamily="49" charset="-122"/>
                          <a:ea typeface="楷体_GB2312" pitchFamily="49"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楷体_GB2312" pitchFamily="49" charset="-122"/>
                          <a:ea typeface="楷体_GB2312" pitchFamily="49" charset="-122"/>
                        </a:defRPr>
                      </a:lvl1pPr>
                      <a:lvl2pPr marL="742950" indent="-285750" eaLnBrk="0" hangingPunct="0">
                        <a:spcBef>
                          <a:spcPct val="20000"/>
                        </a:spcBef>
                        <a:buFont typeface="Arial" panose="020B0604020202020204" pitchFamily="34" charset="0"/>
                        <a:defRPr sz="2400">
                          <a:solidFill>
                            <a:schemeClr val="tx1"/>
                          </a:solidFill>
                          <a:latin typeface="楷体_GB2312" pitchFamily="49" charset="-122"/>
                          <a:ea typeface="楷体_GB2312" pitchFamily="49" charset="-122"/>
                        </a:defRPr>
                      </a:lvl2pPr>
                      <a:lvl3pPr marL="1143000" indent="-228600" eaLnBrk="0" hangingPunct="0">
                        <a:spcBef>
                          <a:spcPct val="20000"/>
                        </a:spcBef>
                        <a:buFont typeface="Arial" panose="020B0604020202020204" pitchFamily="34" charset="0"/>
                        <a:defRPr sz="2000">
                          <a:solidFill>
                            <a:schemeClr val="tx1"/>
                          </a:solidFill>
                          <a:latin typeface="楷体_GB2312" pitchFamily="49" charset="-122"/>
                          <a:ea typeface="楷体_GB2312" pitchFamily="49" charset="-122"/>
                        </a:defRPr>
                      </a:lvl3pPr>
                      <a:lvl4pPr marL="16002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4pPr>
                      <a:lvl5pPr marL="20574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9p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2400" b="1" i="0" u="none" strike="noStrike" cap="none" normalizeH="0" baseline="0" smtClean="0">
                          <a:ln>
                            <a:noFill/>
                          </a:ln>
                          <a:solidFill>
                            <a:schemeClr val="tx1"/>
                          </a:solidFill>
                          <a:effectLst/>
                          <a:latin typeface="楷体_GB2312" pitchFamily="49" charset="-122"/>
                          <a:ea typeface="楷体_GB2312" pitchFamily="49"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楷体_GB2312" pitchFamily="49" charset="-122"/>
                          <a:ea typeface="楷体_GB2312" pitchFamily="49" charset="-122"/>
                        </a:defRPr>
                      </a:lvl1pPr>
                      <a:lvl2pPr marL="742950" indent="-285750" eaLnBrk="0" hangingPunct="0">
                        <a:spcBef>
                          <a:spcPct val="20000"/>
                        </a:spcBef>
                        <a:buFont typeface="Arial" panose="020B0604020202020204" pitchFamily="34" charset="0"/>
                        <a:defRPr sz="2400">
                          <a:solidFill>
                            <a:schemeClr val="tx1"/>
                          </a:solidFill>
                          <a:latin typeface="楷体_GB2312" pitchFamily="49" charset="-122"/>
                          <a:ea typeface="楷体_GB2312" pitchFamily="49" charset="-122"/>
                        </a:defRPr>
                      </a:lvl2pPr>
                      <a:lvl3pPr marL="1143000" indent="-228600" eaLnBrk="0" hangingPunct="0">
                        <a:spcBef>
                          <a:spcPct val="20000"/>
                        </a:spcBef>
                        <a:buFont typeface="Arial" panose="020B0604020202020204" pitchFamily="34" charset="0"/>
                        <a:defRPr sz="2000">
                          <a:solidFill>
                            <a:schemeClr val="tx1"/>
                          </a:solidFill>
                          <a:latin typeface="楷体_GB2312" pitchFamily="49" charset="-122"/>
                          <a:ea typeface="楷体_GB2312" pitchFamily="49" charset="-122"/>
                        </a:defRPr>
                      </a:lvl3pPr>
                      <a:lvl4pPr marL="16002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4pPr>
                      <a:lvl5pPr marL="20574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9p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2400" b="1" i="0" u="none" strike="noStrike" cap="none" normalizeH="0" baseline="0" smtClean="0">
                          <a:ln>
                            <a:noFill/>
                          </a:ln>
                          <a:solidFill>
                            <a:schemeClr val="tx1"/>
                          </a:solidFill>
                          <a:effectLst/>
                          <a:latin typeface="楷体_GB2312" pitchFamily="49" charset="-122"/>
                          <a:ea typeface="楷体_GB2312" pitchFamily="49"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楷体_GB2312" pitchFamily="49" charset="-122"/>
                          <a:ea typeface="楷体_GB2312" pitchFamily="49" charset="-122"/>
                        </a:defRPr>
                      </a:lvl1pPr>
                      <a:lvl2pPr marL="742950" indent="-285750" eaLnBrk="0" hangingPunct="0">
                        <a:spcBef>
                          <a:spcPct val="20000"/>
                        </a:spcBef>
                        <a:buFont typeface="Arial" panose="020B0604020202020204" pitchFamily="34" charset="0"/>
                        <a:defRPr sz="2400">
                          <a:solidFill>
                            <a:schemeClr val="tx1"/>
                          </a:solidFill>
                          <a:latin typeface="楷体_GB2312" pitchFamily="49" charset="-122"/>
                          <a:ea typeface="楷体_GB2312" pitchFamily="49" charset="-122"/>
                        </a:defRPr>
                      </a:lvl2pPr>
                      <a:lvl3pPr marL="1143000" indent="-228600" eaLnBrk="0" hangingPunct="0">
                        <a:spcBef>
                          <a:spcPct val="20000"/>
                        </a:spcBef>
                        <a:buFont typeface="Arial" panose="020B0604020202020204" pitchFamily="34" charset="0"/>
                        <a:defRPr sz="2000">
                          <a:solidFill>
                            <a:schemeClr val="tx1"/>
                          </a:solidFill>
                          <a:latin typeface="楷体_GB2312" pitchFamily="49" charset="-122"/>
                          <a:ea typeface="楷体_GB2312" pitchFamily="49" charset="-122"/>
                        </a:defRPr>
                      </a:lvl3pPr>
                      <a:lvl4pPr marL="16002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4pPr>
                      <a:lvl5pPr marL="20574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9p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2400" b="1" i="0" u="none" strike="noStrike" cap="none" normalizeH="0" baseline="0" smtClean="0">
                          <a:ln>
                            <a:noFill/>
                          </a:ln>
                          <a:solidFill>
                            <a:schemeClr val="tx1"/>
                          </a:solidFill>
                          <a:effectLst/>
                          <a:latin typeface="楷体_GB2312" pitchFamily="49" charset="-122"/>
                          <a:ea typeface="楷体_GB2312" pitchFamily="49"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楷体_GB2312" pitchFamily="49" charset="-122"/>
                          <a:ea typeface="楷体_GB2312" pitchFamily="49" charset="-122"/>
                        </a:defRPr>
                      </a:lvl1pPr>
                      <a:lvl2pPr marL="742950" indent="-285750" eaLnBrk="0" hangingPunct="0">
                        <a:spcBef>
                          <a:spcPct val="20000"/>
                        </a:spcBef>
                        <a:buFont typeface="Arial" panose="020B0604020202020204" pitchFamily="34" charset="0"/>
                        <a:defRPr sz="2400">
                          <a:solidFill>
                            <a:schemeClr val="tx1"/>
                          </a:solidFill>
                          <a:latin typeface="楷体_GB2312" pitchFamily="49" charset="-122"/>
                          <a:ea typeface="楷体_GB2312" pitchFamily="49" charset="-122"/>
                        </a:defRPr>
                      </a:lvl2pPr>
                      <a:lvl3pPr marL="1143000" indent="-228600" eaLnBrk="0" hangingPunct="0">
                        <a:spcBef>
                          <a:spcPct val="20000"/>
                        </a:spcBef>
                        <a:buFont typeface="Arial" panose="020B0604020202020204" pitchFamily="34" charset="0"/>
                        <a:defRPr sz="2000">
                          <a:solidFill>
                            <a:schemeClr val="tx1"/>
                          </a:solidFill>
                          <a:latin typeface="楷体_GB2312" pitchFamily="49" charset="-122"/>
                          <a:ea typeface="楷体_GB2312" pitchFamily="49" charset="-122"/>
                        </a:defRPr>
                      </a:lvl3pPr>
                      <a:lvl4pPr marL="16002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4pPr>
                      <a:lvl5pPr marL="20574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9p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2400" b="1" i="0" u="none" strike="noStrike" cap="none" normalizeH="0" baseline="0" smtClean="0">
                          <a:ln>
                            <a:noFill/>
                          </a:ln>
                          <a:solidFill>
                            <a:schemeClr val="tx1"/>
                          </a:solidFill>
                          <a:effectLst/>
                          <a:latin typeface="楷体_GB2312" pitchFamily="49" charset="-122"/>
                          <a:ea typeface="楷体_GB2312" pitchFamily="49"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4675">
                <a:tc>
                  <a:txBody>
                    <a:bodyPr/>
                    <a:lstStyle>
                      <a:lvl1pPr eaLnBrk="0" hangingPunct="0">
                        <a:spcBef>
                          <a:spcPct val="20000"/>
                        </a:spcBef>
                        <a:buFont typeface="Arial" panose="020B0604020202020204" pitchFamily="34" charset="0"/>
                        <a:defRPr sz="2800">
                          <a:solidFill>
                            <a:schemeClr val="tx1"/>
                          </a:solidFill>
                          <a:latin typeface="楷体_GB2312" pitchFamily="49" charset="-122"/>
                          <a:ea typeface="楷体_GB2312" pitchFamily="49" charset="-122"/>
                        </a:defRPr>
                      </a:lvl1pPr>
                      <a:lvl2pPr marL="742950" indent="-285750" eaLnBrk="0" hangingPunct="0">
                        <a:spcBef>
                          <a:spcPct val="20000"/>
                        </a:spcBef>
                        <a:buFont typeface="Arial" panose="020B0604020202020204" pitchFamily="34" charset="0"/>
                        <a:defRPr sz="2400">
                          <a:solidFill>
                            <a:schemeClr val="tx1"/>
                          </a:solidFill>
                          <a:latin typeface="楷体_GB2312" pitchFamily="49" charset="-122"/>
                          <a:ea typeface="楷体_GB2312" pitchFamily="49" charset="-122"/>
                        </a:defRPr>
                      </a:lvl2pPr>
                      <a:lvl3pPr marL="1143000" indent="-228600" eaLnBrk="0" hangingPunct="0">
                        <a:spcBef>
                          <a:spcPct val="20000"/>
                        </a:spcBef>
                        <a:buFont typeface="Arial" panose="020B0604020202020204" pitchFamily="34" charset="0"/>
                        <a:defRPr sz="2000">
                          <a:solidFill>
                            <a:schemeClr val="tx1"/>
                          </a:solidFill>
                          <a:latin typeface="楷体_GB2312" pitchFamily="49" charset="-122"/>
                          <a:ea typeface="楷体_GB2312" pitchFamily="49" charset="-122"/>
                        </a:defRPr>
                      </a:lvl3pPr>
                      <a:lvl4pPr marL="16002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4pPr>
                      <a:lvl5pPr marL="20574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9pPr>
                    </a:lstStyle>
                    <a:p>
                      <a:pPr marL="0" marR="0" lvl="0" indent="0" algn="l" defTabSz="914400" rtl="0" eaLnBrk="0" fontAlgn="base" latinLnBrk="0" hangingPunct="0">
                        <a:lnSpc>
                          <a:spcPct val="125000"/>
                        </a:lnSpc>
                        <a:spcBef>
                          <a:spcPct val="20000"/>
                        </a:spcBef>
                        <a:spcAft>
                          <a:spcPct val="0"/>
                        </a:spcAft>
                        <a:buClr>
                          <a:schemeClr val="bg2"/>
                        </a:buClr>
                        <a:buSzTx/>
                        <a:buFontTx/>
                        <a:buNone/>
                        <a:tabLst/>
                      </a:pPr>
                      <a:r>
                        <a:rPr kumimoji="0" lang="zh-CN" altLang="en-US" sz="2400" b="1" i="0" u="none" strike="noStrike" cap="none" normalizeH="0" baseline="0" smtClean="0">
                          <a:ln>
                            <a:noFill/>
                          </a:ln>
                          <a:solidFill>
                            <a:schemeClr val="tx1"/>
                          </a:solidFill>
                          <a:effectLst/>
                          <a:latin typeface="楷体_GB2312" pitchFamily="49" charset="-122"/>
                          <a:ea typeface="楷体_GB2312" pitchFamily="49" charset="-122"/>
                        </a:rPr>
                        <a:t>临时寄存器</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楷体_GB2312" pitchFamily="49" charset="-122"/>
                          <a:ea typeface="楷体_GB2312" pitchFamily="49" charset="-122"/>
                        </a:defRPr>
                      </a:lvl1pPr>
                      <a:lvl2pPr marL="742950" indent="-285750" eaLnBrk="0" hangingPunct="0">
                        <a:spcBef>
                          <a:spcPct val="20000"/>
                        </a:spcBef>
                        <a:buFont typeface="Arial" panose="020B0604020202020204" pitchFamily="34" charset="0"/>
                        <a:defRPr sz="2400">
                          <a:solidFill>
                            <a:schemeClr val="tx1"/>
                          </a:solidFill>
                          <a:latin typeface="楷体_GB2312" pitchFamily="49" charset="-122"/>
                          <a:ea typeface="楷体_GB2312" pitchFamily="49" charset="-122"/>
                        </a:defRPr>
                      </a:lvl2pPr>
                      <a:lvl3pPr marL="1143000" indent="-228600" eaLnBrk="0" hangingPunct="0">
                        <a:spcBef>
                          <a:spcPct val="20000"/>
                        </a:spcBef>
                        <a:buFont typeface="Arial" panose="020B0604020202020204" pitchFamily="34" charset="0"/>
                        <a:defRPr sz="2000">
                          <a:solidFill>
                            <a:schemeClr val="tx1"/>
                          </a:solidFill>
                          <a:latin typeface="楷体_GB2312" pitchFamily="49" charset="-122"/>
                          <a:ea typeface="楷体_GB2312" pitchFamily="49" charset="-122"/>
                        </a:defRPr>
                      </a:lvl3pPr>
                      <a:lvl4pPr marL="16002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4pPr>
                      <a:lvl5pPr marL="20574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9p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2400" b="1" i="0" u="none" strike="noStrike" cap="none" normalizeH="0" baseline="0" smtClean="0">
                          <a:ln>
                            <a:noFill/>
                          </a:ln>
                          <a:solidFill>
                            <a:schemeClr val="tx1"/>
                          </a:solidFill>
                          <a:effectLst/>
                          <a:latin typeface="楷体_GB2312" pitchFamily="49" charset="-122"/>
                          <a:ea typeface="楷体_GB2312" pitchFamily="49"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楷体_GB2312" pitchFamily="49" charset="-122"/>
                          <a:ea typeface="楷体_GB2312" pitchFamily="49" charset="-122"/>
                        </a:defRPr>
                      </a:lvl1pPr>
                      <a:lvl2pPr marL="742950" indent="-285750" eaLnBrk="0" hangingPunct="0">
                        <a:spcBef>
                          <a:spcPct val="20000"/>
                        </a:spcBef>
                        <a:buFont typeface="Arial" panose="020B0604020202020204" pitchFamily="34" charset="0"/>
                        <a:defRPr sz="2400">
                          <a:solidFill>
                            <a:schemeClr val="tx1"/>
                          </a:solidFill>
                          <a:latin typeface="楷体_GB2312" pitchFamily="49" charset="-122"/>
                          <a:ea typeface="楷体_GB2312" pitchFamily="49" charset="-122"/>
                        </a:defRPr>
                      </a:lvl2pPr>
                      <a:lvl3pPr marL="1143000" indent="-228600" eaLnBrk="0" hangingPunct="0">
                        <a:spcBef>
                          <a:spcPct val="20000"/>
                        </a:spcBef>
                        <a:buFont typeface="Arial" panose="020B0604020202020204" pitchFamily="34" charset="0"/>
                        <a:defRPr sz="2000">
                          <a:solidFill>
                            <a:schemeClr val="tx1"/>
                          </a:solidFill>
                          <a:latin typeface="楷体_GB2312" pitchFamily="49" charset="-122"/>
                          <a:ea typeface="楷体_GB2312" pitchFamily="49" charset="-122"/>
                        </a:defRPr>
                      </a:lvl3pPr>
                      <a:lvl4pPr marL="16002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4pPr>
                      <a:lvl5pPr marL="20574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9p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2400" b="1" i="0" u="none" strike="noStrike" cap="none" normalizeH="0" baseline="0" smtClean="0">
                          <a:ln>
                            <a:noFill/>
                          </a:ln>
                          <a:solidFill>
                            <a:schemeClr val="tx1"/>
                          </a:solidFill>
                          <a:effectLst/>
                          <a:latin typeface="楷体_GB2312" pitchFamily="49" charset="-122"/>
                          <a:ea typeface="楷体_GB2312" pitchFamily="49"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楷体_GB2312" pitchFamily="49" charset="-122"/>
                          <a:ea typeface="楷体_GB2312" pitchFamily="49" charset="-122"/>
                        </a:defRPr>
                      </a:lvl1pPr>
                      <a:lvl2pPr marL="742950" indent="-285750" eaLnBrk="0" hangingPunct="0">
                        <a:spcBef>
                          <a:spcPct val="20000"/>
                        </a:spcBef>
                        <a:buFont typeface="Arial" panose="020B0604020202020204" pitchFamily="34" charset="0"/>
                        <a:defRPr sz="2400">
                          <a:solidFill>
                            <a:schemeClr val="tx1"/>
                          </a:solidFill>
                          <a:latin typeface="楷体_GB2312" pitchFamily="49" charset="-122"/>
                          <a:ea typeface="楷体_GB2312" pitchFamily="49" charset="-122"/>
                        </a:defRPr>
                      </a:lvl2pPr>
                      <a:lvl3pPr marL="1143000" indent="-228600" eaLnBrk="0" hangingPunct="0">
                        <a:spcBef>
                          <a:spcPct val="20000"/>
                        </a:spcBef>
                        <a:buFont typeface="Arial" panose="020B0604020202020204" pitchFamily="34" charset="0"/>
                        <a:defRPr sz="2000">
                          <a:solidFill>
                            <a:schemeClr val="tx1"/>
                          </a:solidFill>
                          <a:latin typeface="楷体_GB2312" pitchFamily="49" charset="-122"/>
                          <a:ea typeface="楷体_GB2312" pitchFamily="49" charset="-122"/>
                        </a:defRPr>
                      </a:lvl3pPr>
                      <a:lvl4pPr marL="16002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4pPr>
                      <a:lvl5pPr marL="20574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9p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2400" b="1" i="0" u="none" strike="noStrike" cap="none" normalizeH="0" baseline="0" smtClean="0">
                          <a:ln>
                            <a:noFill/>
                          </a:ln>
                          <a:solidFill>
                            <a:schemeClr val="tx1"/>
                          </a:solidFill>
                          <a:effectLst/>
                          <a:latin typeface="楷体_GB2312" pitchFamily="49" charset="-122"/>
                          <a:ea typeface="楷体_GB2312" pitchFamily="49"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楷体_GB2312" pitchFamily="49" charset="-122"/>
                          <a:ea typeface="楷体_GB2312" pitchFamily="49" charset="-122"/>
                        </a:defRPr>
                      </a:lvl1pPr>
                      <a:lvl2pPr marL="742950" indent="-285750" eaLnBrk="0" hangingPunct="0">
                        <a:spcBef>
                          <a:spcPct val="20000"/>
                        </a:spcBef>
                        <a:buFont typeface="Arial" panose="020B0604020202020204" pitchFamily="34" charset="0"/>
                        <a:defRPr sz="2400">
                          <a:solidFill>
                            <a:schemeClr val="tx1"/>
                          </a:solidFill>
                          <a:latin typeface="楷体_GB2312" pitchFamily="49" charset="-122"/>
                          <a:ea typeface="楷体_GB2312" pitchFamily="49" charset="-122"/>
                        </a:defRPr>
                      </a:lvl2pPr>
                      <a:lvl3pPr marL="1143000" indent="-228600" eaLnBrk="0" hangingPunct="0">
                        <a:spcBef>
                          <a:spcPct val="20000"/>
                        </a:spcBef>
                        <a:buFont typeface="Arial" panose="020B0604020202020204" pitchFamily="34" charset="0"/>
                        <a:defRPr sz="2000">
                          <a:solidFill>
                            <a:schemeClr val="tx1"/>
                          </a:solidFill>
                          <a:latin typeface="楷体_GB2312" pitchFamily="49" charset="-122"/>
                          <a:ea typeface="楷体_GB2312" pitchFamily="49" charset="-122"/>
                        </a:defRPr>
                      </a:lvl3pPr>
                      <a:lvl4pPr marL="16002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4pPr>
                      <a:lvl5pPr marL="20574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9p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2400" b="1" i="0" u="none" strike="noStrike" cap="none" normalizeH="0" baseline="0" smtClean="0">
                          <a:ln>
                            <a:noFill/>
                          </a:ln>
                          <a:solidFill>
                            <a:schemeClr val="tx1"/>
                          </a:solidFill>
                          <a:effectLst/>
                          <a:latin typeface="楷体_GB2312" pitchFamily="49" charset="-122"/>
                          <a:ea typeface="楷体_GB2312" pitchFamily="49"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楷体_GB2312" pitchFamily="49" charset="-122"/>
                          <a:ea typeface="楷体_GB2312" pitchFamily="49" charset="-122"/>
                        </a:defRPr>
                      </a:lvl1pPr>
                      <a:lvl2pPr marL="742950" indent="-285750" eaLnBrk="0" hangingPunct="0">
                        <a:spcBef>
                          <a:spcPct val="20000"/>
                        </a:spcBef>
                        <a:buFont typeface="Arial" panose="020B0604020202020204" pitchFamily="34" charset="0"/>
                        <a:defRPr sz="2400">
                          <a:solidFill>
                            <a:schemeClr val="tx1"/>
                          </a:solidFill>
                          <a:latin typeface="楷体_GB2312" pitchFamily="49" charset="-122"/>
                          <a:ea typeface="楷体_GB2312" pitchFamily="49" charset="-122"/>
                        </a:defRPr>
                      </a:lvl2pPr>
                      <a:lvl3pPr marL="1143000" indent="-228600" eaLnBrk="0" hangingPunct="0">
                        <a:spcBef>
                          <a:spcPct val="20000"/>
                        </a:spcBef>
                        <a:buFont typeface="Arial" panose="020B0604020202020204" pitchFamily="34" charset="0"/>
                        <a:defRPr sz="2000">
                          <a:solidFill>
                            <a:schemeClr val="tx1"/>
                          </a:solidFill>
                          <a:latin typeface="楷体_GB2312" pitchFamily="49" charset="-122"/>
                          <a:ea typeface="楷体_GB2312" pitchFamily="49" charset="-122"/>
                        </a:defRPr>
                      </a:lvl3pPr>
                      <a:lvl4pPr marL="16002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4pPr>
                      <a:lvl5pPr marL="2057400" indent="-228600" eaLnBrk="0" hangingPunct="0">
                        <a:spcBef>
                          <a:spcPct val="20000"/>
                        </a:spcBef>
                        <a:buFont typeface="Arial" panose="020B0604020202020204" pitchFamily="34" charset="0"/>
                        <a:defRPr>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楷体_GB2312" pitchFamily="49" charset="-122"/>
                          <a:ea typeface="楷体_GB2312" pitchFamily="49" charset="-122"/>
                        </a:defRPr>
                      </a:lvl9p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2400" b="1" i="0" u="none" strike="noStrike" cap="none" normalizeH="0" baseline="0" smtClean="0">
                          <a:ln>
                            <a:noFill/>
                          </a:ln>
                          <a:solidFill>
                            <a:schemeClr val="tx1"/>
                          </a:solidFill>
                          <a:effectLst/>
                          <a:latin typeface="楷体_GB2312" pitchFamily="49" charset="-122"/>
                          <a:ea typeface="楷体_GB2312" pitchFamily="49"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30109" name="矩形 3"/>
          <p:cNvSpPr>
            <a:spLocks noChangeArrowheads="1"/>
          </p:cNvSpPr>
          <p:nvPr/>
        </p:nvSpPr>
        <p:spPr bwMode="auto">
          <a:xfrm>
            <a:off x="428625" y="5715005"/>
            <a:ext cx="4572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74295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eaLnBrk="1" hangingPunct="1">
              <a:spcBef>
                <a:spcPct val="0"/>
              </a:spcBef>
              <a:buFontTx/>
              <a:buNone/>
            </a:pPr>
            <a:r>
              <a:rPr kumimoji="1" lang="en-US" altLang="zh-CN" sz="1800" b="1"/>
              <a:t>UART:</a:t>
            </a:r>
            <a:r>
              <a:rPr lang="en-US" altLang="zh-CN" sz="1800" b="1">
                <a:latin typeface="Arial" panose="020B0604020202020204" pitchFamily="34" charset="0"/>
                <a:ea typeface="宋体" panose="02010600030101010101" pitchFamily="2" charset="-122"/>
              </a:rPr>
              <a:t>Universal Asynchronous Receiver/Transmitter) </a:t>
            </a:r>
            <a:r>
              <a:rPr lang="zh-CN" altLang="en-US" sz="1800" b="1">
                <a:latin typeface="Arial" panose="020B0604020202020204" pitchFamily="34" charset="0"/>
                <a:ea typeface="宋体" panose="02010600030101010101" pitchFamily="2" charset="-122"/>
              </a:rPr>
              <a:t>通用异步收发器</a:t>
            </a:r>
          </a:p>
        </p:txBody>
      </p:sp>
    </p:spTree>
    <p:extLst>
      <p:ext uri="{BB962C8B-B14F-4D97-AF65-F5344CB8AC3E}">
        <p14:creationId xmlns:p14="http://schemas.microsoft.com/office/powerpoint/2010/main" val="1605466151"/>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altLang="zh-CN" sz="3600" dirty="0"/>
              <a:t>12.4.2  </a:t>
            </a:r>
            <a:r>
              <a:rPr lang="zh-CN" altLang="en-US" sz="3600" dirty="0"/>
              <a:t>异步通信适配器的初始化编程</a:t>
            </a:r>
          </a:p>
        </p:txBody>
      </p:sp>
      <p:sp>
        <p:nvSpPr>
          <p:cNvPr id="54275" name="Rectangle 3"/>
          <p:cNvSpPr>
            <a:spLocks noGrp="1" noChangeArrowheads="1"/>
          </p:cNvSpPr>
          <p:nvPr>
            <p:ph type="body" idx="1"/>
          </p:nvPr>
        </p:nvSpPr>
        <p:spPr>
          <a:xfrm>
            <a:off x="546104" y="1752600"/>
            <a:ext cx="8072439" cy="4419600"/>
          </a:xfrm>
        </p:spPr>
        <p:txBody>
          <a:bodyPr/>
          <a:lstStyle/>
          <a:p>
            <a:pPr marL="609585" indent="-609585" eaLnBrk="1" hangingPunct="1"/>
            <a:r>
              <a:rPr lang="zh-CN" altLang="en-US" sz="2800" dirty="0">
                <a:latin typeface="Times New Roman" panose="02020603050405020304" pitchFamily="18" charset="0"/>
              </a:rPr>
              <a:t>对</a:t>
            </a:r>
            <a:r>
              <a:rPr lang="en-US" altLang="zh-CN" sz="2800" dirty="0"/>
              <a:t>8250</a:t>
            </a:r>
            <a:r>
              <a:rPr lang="zh-CN" altLang="en-US" sz="2800" dirty="0">
                <a:latin typeface="Times New Roman" panose="02020603050405020304" pitchFamily="18" charset="0"/>
              </a:rPr>
              <a:t>的内部控制寄存器进行编程写入</a:t>
            </a:r>
          </a:p>
          <a:p>
            <a:pPr marL="609585" indent="-609585" eaLnBrk="1" hangingPunct="1">
              <a:buClr>
                <a:schemeClr val="hlink"/>
              </a:buClr>
              <a:buNone/>
            </a:pPr>
            <a:r>
              <a:rPr lang="zh-CN" altLang="en-US" sz="2800" dirty="0">
                <a:solidFill>
                  <a:schemeClr val="hlink"/>
                </a:solidFill>
                <a:latin typeface="Times New Roman" panose="02020603050405020304" pitchFamily="18" charset="0"/>
              </a:rPr>
              <a:t>⑴  </a:t>
            </a:r>
            <a:r>
              <a:rPr lang="zh-CN" altLang="en-US" sz="2800" dirty="0">
                <a:latin typeface="Times New Roman" panose="02020603050405020304" pitchFamily="18" charset="0"/>
              </a:rPr>
              <a:t>写入除数寄存器</a:t>
            </a:r>
          </a:p>
          <a:p>
            <a:pPr marL="990575" lvl="1" indent="-533387" eaLnBrk="1" hangingPunct="1"/>
            <a:r>
              <a:rPr lang="zh-CN" altLang="en-US" sz="2400" dirty="0">
                <a:latin typeface="Times New Roman" panose="02020603050405020304" pitchFamily="18" charset="0"/>
              </a:rPr>
              <a:t>设置传输率</a:t>
            </a:r>
            <a:endParaRPr lang="zh-CN" altLang="en-US" sz="2400" dirty="0"/>
          </a:p>
          <a:p>
            <a:pPr marL="609585" indent="-609585" eaLnBrk="1" hangingPunct="1">
              <a:buClr>
                <a:schemeClr val="hlink"/>
              </a:buClr>
              <a:buNone/>
            </a:pPr>
            <a:r>
              <a:rPr lang="zh-CN" altLang="en-US" sz="2800" dirty="0">
                <a:solidFill>
                  <a:schemeClr val="hlink"/>
                </a:solidFill>
              </a:rPr>
              <a:t>⑵ </a:t>
            </a:r>
            <a:r>
              <a:rPr lang="zh-CN" altLang="en-US" sz="2800" dirty="0"/>
              <a:t> 写入通信线路控制寄存器</a:t>
            </a:r>
          </a:p>
          <a:p>
            <a:pPr marL="990575" lvl="1" indent="-533387" eaLnBrk="1" hangingPunct="1"/>
            <a:r>
              <a:rPr lang="zh-CN" altLang="en-US" sz="2400" dirty="0"/>
              <a:t>设置字符格式</a:t>
            </a:r>
          </a:p>
          <a:p>
            <a:pPr marL="609585" indent="-609585" eaLnBrk="1" hangingPunct="1">
              <a:buClr>
                <a:schemeClr val="hlink"/>
              </a:buClr>
              <a:buNone/>
            </a:pPr>
            <a:r>
              <a:rPr lang="zh-CN" altLang="en-US" sz="2800" dirty="0">
                <a:solidFill>
                  <a:schemeClr val="hlink"/>
                </a:solidFill>
              </a:rPr>
              <a:t>⑶ </a:t>
            </a:r>
            <a:r>
              <a:rPr lang="zh-CN" altLang="en-US" sz="2800" dirty="0"/>
              <a:t> 写入调制解调器控制寄存器</a:t>
            </a:r>
          </a:p>
          <a:p>
            <a:pPr marL="990575" lvl="1" indent="-533387" eaLnBrk="1" hangingPunct="1"/>
            <a:r>
              <a:rPr lang="zh-CN" altLang="en-US" sz="2400" dirty="0"/>
              <a:t>设置工作方式</a:t>
            </a:r>
          </a:p>
          <a:p>
            <a:pPr marL="609585" indent="-609585" eaLnBrk="1" hangingPunct="1">
              <a:buClr>
                <a:schemeClr val="hlink"/>
              </a:buClr>
              <a:buNone/>
            </a:pPr>
            <a:r>
              <a:rPr lang="zh-CN" altLang="en-US" sz="2800" dirty="0">
                <a:solidFill>
                  <a:schemeClr val="hlink"/>
                </a:solidFill>
              </a:rPr>
              <a:t>⑷  </a:t>
            </a:r>
            <a:r>
              <a:rPr lang="zh-CN" altLang="en-US" sz="2800" dirty="0"/>
              <a:t>写入中断允许寄存器</a:t>
            </a:r>
          </a:p>
          <a:p>
            <a:pPr marL="990575" lvl="1" indent="-533387" eaLnBrk="1" hangingPunct="1"/>
            <a:r>
              <a:rPr lang="zh-CN" altLang="en-US" sz="2400" dirty="0"/>
              <a:t>设置中断允许或屏蔽位</a:t>
            </a:r>
          </a:p>
        </p:txBody>
      </p:sp>
      <p:pic>
        <p:nvPicPr>
          <p:cNvPr id="54276" name="Picture 4"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5"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6248404"/>
            <a:ext cx="876300" cy="438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85104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ChangeArrowheads="1"/>
          </p:cNvSpPr>
          <p:nvPr/>
        </p:nvSpPr>
        <p:spPr bwMode="auto">
          <a:xfrm>
            <a:off x="6346829" y="3180"/>
            <a:ext cx="2800351" cy="549275"/>
          </a:xfrm>
          <a:prstGeom prst="rect">
            <a:avLst/>
          </a:prstGeom>
          <a:gradFill rotWithShape="0">
            <a:gsLst>
              <a:gs pos="0">
                <a:srgbClr val="A6ADC0"/>
              </a:gs>
              <a:gs pos="100000">
                <a:srgbClr val="4D5059"/>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3600">
                <a:solidFill>
                  <a:schemeClr val="hlink"/>
                </a:solidFill>
                <a:ea typeface="隶书" panose="02010509060101010101" pitchFamily="49" charset="-122"/>
              </a:rPr>
              <a:t>设置传输率</a:t>
            </a:r>
          </a:p>
        </p:txBody>
      </p:sp>
      <p:pic>
        <p:nvPicPr>
          <p:cNvPr id="55299"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80375"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0"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5975" y="6248404"/>
            <a:ext cx="876300" cy="438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65" name="Rectangle 5"/>
          <p:cNvSpPr>
            <a:spLocks noChangeArrowheads="1"/>
          </p:cNvSpPr>
          <p:nvPr/>
        </p:nvSpPr>
        <p:spPr bwMode="auto">
          <a:xfrm>
            <a:off x="484188" y="550863"/>
            <a:ext cx="8178800" cy="5688012"/>
          </a:xfrm>
          <a:prstGeom prst="rect">
            <a:avLst/>
          </a:prstGeo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lvl1pPr marL="342900" indent="-342900" defTabSz="895350">
              <a:tabLst>
                <a:tab pos="1809750" algn="l"/>
              </a:tabLst>
              <a:defRPr kumimoji="1" sz="2400">
                <a:solidFill>
                  <a:schemeClr val="tx1"/>
                </a:solidFill>
                <a:latin typeface="Times New Roman" pitchFamily="18" charset="0"/>
                <a:ea typeface="宋体" pitchFamily="2" charset="-122"/>
              </a:defRPr>
            </a:lvl1pPr>
            <a:lvl2pPr marL="742950" indent="-285750" defTabSz="895350">
              <a:tabLst>
                <a:tab pos="1809750" algn="l"/>
              </a:tabLst>
              <a:defRPr kumimoji="1" sz="2400">
                <a:solidFill>
                  <a:schemeClr val="tx1"/>
                </a:solidFill>
                <a:latin typeface="Times New Roman" pitchFamily="18" charset="0"/>
                <a:ea typeface="宋体" pitchFamily="2" charset="-122"/>
              </a:defRPr>
            </a:lvl2pPr>
            <a:lvl3pPr marL="1143000" indent="-228600" defTabSz="895350">
              <a:tabLst>
                <a:tab pos="1809750" algn="l"/>
              </a:tabLst>
              <a:defRPr kumimoji="1" sz="2400">
                <a:solidFill>
                  <a:schemeClr val="tx1"/>
                </a:solidFill>
                <a:latin typeface="Times New Roman" pitchFamily="18" charset="0"/>
                <a:ea typeface="宋体" pitchFamily="2" charset="-122"/>
              </a:defRPr>
            </a:lvl3pPr>
            <a:lvl4pPr marL="1600200" indent="-228600" defTabSz="895350">
              <a:tabLst>
                <a:tab pos="1809750" algn="l"/>
              </a:tabLst>
              <a:defRPr kumimoji="1" sz="2400">
                <a:solidFill>
                  <a:schemeClr val="tx1"/>
                </a:solidFill>
                <a:latin typeface="Times New Roman" pitchFamily="18" charset="0"/>
                <a:ea typeface="宋体" pitchFamily="2" charset="-122"/>
              </a:defRPr>
            </a:lvl4pPr>
            <a:lvl5pPr marL="2057400" indent="-228600" defTabSz="895350">
              <a:tabLst>
                <a:tab pos="1809750" algn="l"/>
              </a:tabLst>
              <a:defRPr kumimoji="1" sz="2400">
                <a:solidFill>
                  <a:schemeClr val="tx1"/>
                </a:solidFill>
                <a:latin typeface="Times New Roman" pitchFamily="18" charset="0"/>
                <a:ea typeface="宋体" pitchFamily="2" charset="-122"/>
              </a:defRPr>
            </a:lvl5pPr>
            <a:lvl6pPr marL="2514600" indent="-228600" defTabSz="895350" fontAlgn="base">
              <a:spcBef>
                <a:spcPct val="0"/>
              </a:spcBef>
              <a:spcAft>
                <a:spcPct val="0"/>
              </a:spcAft>
              <a:tabLst>
                <a:tab pos="1809750" algn="l"/>
              </a:tabLst>
              <a:defRPr kumimoji="1" sz="2400">
                <a:solidFill>
                  <a:schemeClr val="tx1"/>
                </a:solidFill>
                <a:latin typeface="Times New Roman" pitchFamily="18" charset="0"/>
                <a:ea typeface="宋体" pitchFamily="2" charset="-122"/>
              </a:defRPr>
            </a:lvl6pPr>
            <a:lvl7pPr marL="2971800" indent="-228600" defTabSz="895350" fontAlgn="base">
              <a:spcBef>
                <a:spcPct val="0"/>
              </a:spcBef>
              <a:spcAft>
                <a:spcPct val="0"/>
              </a:spcAft>
              <a:tabLst>
                <a:tab pos="1809750" algn="l"/>
              </a:tabLst>
              <a:defRPr kumimoji="1" sz="2400">
                <a:solidFill>
                  <a:schemeClr val="tx1"/>
                </a:solidFill>
                <a:latin typeface="Times New Roman" pitchFamily="18" charset="0"/>
                <a:ea typeface="宋体" pitchFamily="2" charset="-122"/>
              </a:defRPr>
            </a:lvl7pPr>
            <a:lvl8pPr marL="3429000" indent="-228600" defTabSz="895350" fontAlgn="base">
              <a:spcBef>
                <a:spcPct val="0"/>
              </a:spcBef>
              <a:spcAft>
                <a:spcPct val="0"/>
              </a:spcAft>
              <a:tabLst>
                <a:tab pos="1809750" algn="l"/>
              </a:tabLst>
              <a:defRPr kumimoji="1" sz="2400">
                <a:solidFill>
                  <a:schemeClr val="tx1"/>
                </a:solidFill>
                <a:latin typeface="Times New Roman" pitchFamily="18" charset="0"/>
                <a:ea typeface="宋体" pitchFamily="2" charset="-122"/>
              </a:defRPr>
            </a:lvl8pPr>
            <a:lvl9pPr marL="3886200" indent="-228600" defTabSz="895350" fontAlgn="base">
              <a:spcBef>
                <a:spcPct val="0"/>
              </a:spcBef>
              <a:spcAft>
                <a:spcPct val="0"/>
              </a:spcAft>
              <a:tabLst>
                <a:tab pos="1809750" algn="l"/>
              </a:tabLst>
              <a:defRPr kumimoji="1" sz="2400">
                <a:solidFill>
                  <a:schemeClr val="tx1"/>
                </a:solidFill>
                <a:latin typeface="Times New Roman" pitchFamily="18" charset="0"/>
                <a:ea typeface="宋体" pitchFamily="2" charset="-122"/>
              </a:defRPr>
            </a:lvl9pPr>
          </a:lstStyle>
          <a:p>
            <a:pPr algn="just">
              <a:spcBef>
                <a:spcPct val="20000"/>
              </a:spcBef>
              <a:buClr>
                <a:schemeClr val="folHlink"/>
              </a:buClr>
              <a:buSzPct val="60000"/>
              <a:buFont typeface="Wingdings" pitchFamily="2" charset="2"/>
              <a:buNone/>
              <a:defRPr/>
            </a:pPr>
            <a:r>
              <a:rPr lang="en-US" altLang="zh-CN" sz="2800" b="1">
                <a:solidFill>
                  <a:schemeClr val="folHlink"/>
                </a:solidFill>
              </a:rPr>
              <a:t>	mov al,</a:t>
            </a:r>
            <a:r>
              <a:rPr lang="en-US" altLang="zh-CN" sz="2800" b="1">
                <a:solidFill>
                  <a:schemeClr val="hlink"/>
                </a:solidFill>
              </a:rPr>
              <a:t>80h</a:t>
            </a:r>
          </a:p>
          <a:p>
            <a:pPr algn="just">
              <a:spcBef>
                <a:spcPct val="20000"/>
              </a:spcBef>
              <a:buClr>
                <a:schemeClr val="folHlink"/>
              </a:buClr>
              <a:buSzPct val="60000"/>
              <a:buFont typeface="Wingdings" pitchFamily="2" charset="2"/>
              <a:buNone/>
              <a:defRPr/>
            </a:pPr>
            <a:r>
              <a:rPr lang="en-US" altLang="zh-CN" sz="2800" b="1">
                <a:solidFill>
                  <a:schemeClr val="folHlink"/>
                </a:solidFill>
              </a:rPr>
              <a:t>	mov dx,</a:t>
            </a:r>
            <a:r>
              <a:rPr lang="en-US" altLang="zh-CN" sz="2800" b="1">
                <a:solidFill>
                  <a:schemeClr val="hlink"/>
                </a:solidFill>
              </a:rPr>
              <a:t>3fbh</a:t>
            </a:r>
          </a:p>
          <a:p>
            <a:pPr algn="just">
              <a:spcBef>
                <a:spcPct val="20000"/>
              </a:spcBef>
              <a:buClr>
                <a:schemeClr val="folHlink"/>
              </a:buClr>
              <a:buSzPct val="60000"/>
              <a:buFont typeface="Wingdings" pitchFamily="2" charset="2"/>
              <a:buNone/>
              <a:defRPr/>
            </a:pPr>
            <a:r>
              <a:rPr lang="en-US" altLang="zh-CN" sz="2800" b="1">
                <a:solidFill>
                  <a:schemeClr val="folHlink"/>
                </a:solidFill>
              </a:rPr>
              <a:t>	</a:t>
            </a:r>
            <a:r>
              <a:rPr lang="en-US" altLang="zh-CN" sz="2800" b="1">
                <a:solidFill>
                  <a:schemeClr val="hlink"/>
                </a:solidFill>
              </a:rPr>
              <a:t>out dx,al</a:t>
            </a:r>
          </a:p>
          <a:p>
            <a:pPr algn="just">
              <a:spcBef>
                <a:spcPct val="20000"/>
              </a:spcBef>
              <a:buClr>
                <a:schemeClr val="folHlink"/>
              </a:buClr>
              <a:buSzPct val="60000"/>
              <a:buFont typeface="Wingdings" pitchFamily="2" charset="2"/>
              <a:buNone/>
              <a:defRPr/>
            </a:pPr>
            <a:r>
              <a:rPr lang="en-US" altLang="zh-CN" sz="2800" b="1">
                <a:solidFill>
                  <a:schemeClr val="folHlink"/>
                </a:solidFill>
              </a:rPr>
              <a:t>	;</a:t>
            </a:r>
            <a:r>
              <a:rPr lang="zh-CN" altLang="en-US" sz="2800" b="1">
                <a:solidFill>
                  <a:schemeClr val="folHlink"/>
                </a:solidFill>
              </a:rPr>
              <a:t>写入通信线路控制寄存器，使</a:t>
            </a:r>
            <a:r>
              <a:rPr lang="en-US" altLang="zh-CN" sz="2800" b="1">
                <a:solidFill>
                  <a:schemeClr val="folHlink"/>
                </a:solidFill>
              </a:rPr>
              <a:t>DLAB</a:t>
            </a:r>
            <a:r>
              <a:rPr lang="zh-CN" altLang="en-US" sz="2800" b="1">
                <a:solidFill>
                  <a:schemeClr val="folHlink"/>
                </a:solidFill>
              </a:rPr>
              <a:t>＝</a:t>
            </a:r>
            <a:r>
              <a:rPr lang="en-US" altLang="zh-CN" sz="2800" b="1">
                <a:solidFill>
                  <a:schemeClr val="folHlink"/>
                </a:solidFill>
              </a:rPr>
              <a:t>1</a:t>
            </a:r>
          </a:p>
          <a:p>
            <a:pPr algn="just">
              <a:spcBef>
                <a:spcPct val="20000"/>
              </a:spcBef>
              <a:buClr>
                <a:schemeClr val="folHlink"/>
              </a:buClr>
              <a:buSzPct val="60000"/>
              <a:buFont typeface="Wingdings" pitchFamily="2" charset="2"/>
              <a:buNone/>
              <a:defRPr/>
            </a:pPr>
            <a:r>
              <a:rPr lang="en-US" altLang="zh-CN" sz="2800" b="1">
                <a:solidFill>
                  <a:schemeClr val="folHlink"/>
                </a:solidFill>
              </a:rPr>
              <a:t>	mov ax,</a:t>
            </a:r>
            <a:r>
              <a:rPr lang="en-US" altLang="zh-CN" sz="2800" b="1">
                <a:solidFill>
                  <a:schemeClr val="hlink"/>
                </a:solidFill>
              </a:rPr>
              <a:t>96</a:t>
            </a:r>
          </a:p>
          <a:p>
            <a:pPr algn="just">
              <a:spcBef>
                <a:spcPct val="20000"/>
              </a:spcBef>
              <a:buClr>
                <a:schemeClr val="folHlink"/>
              </a:buClr>
              <a:buSzPct val="60000"/>
              <a:buFont typeface="Wingdings" pitchFamily="2" charset="2"/>
              <a:buNone/>
              <a:defRPr/>
            </a:pPr>
            <a:r>
              <a:rPr lang="en-US" altLang="zh-CN" sz="2800" b="1">
                <a:solidFill>
                  <a:schemeClr val="folHlink"/>
                </a:solidFill>
              </a:rPr>
              <a:t>	;</a:t>
            </a:r>
            <a:r>
              <a:rPr lang="zh-CN" altLang="en-US" sz="2800" b="1">
                <a:solidFill>
                  <a:schemeClr val="folHlink"/>
                </a:solidFill>
              </a:rPr>
              <a:t>分频系数：</a:t>
            </a:r>
            <a:r>
              <a:rPr lang="en-US" altLang="zh-CN" sz="2800" b="1">
                <a:solidFill>
                  <a:schemeClr val="folHlink"/>
                </a:solidFill>
              </a:rPr>
              <a:t>1.8432MHz÷(1200×16)</a:t>
            </a:r>
            <a:r>
              <a:rPr lang="zh-CN" altLang="en-US" sz="2800" b="1">
                <a:solidFill>
                  <a:schemeClr val="folHlink"/>
                </a:solidFill>
              </a:rPr>
              <a:t>＝</a:t>
            </a:r>
            <a:r>
              <a:rPr lang="en-US" altLang="zh-CN" sz="2800" b="1">
                <a:solidFill>
                  <a:schemeClr val="folHlink"/>
                </a:solidFill>
              </a:rPr>
              <a:t>96</a:t>
            </a:r>
            <a:r>
              <a:rPr lang="zh-CN" altLang="en-US" sz="2800" b="1">
                <a:solidFill>
                  <a:schemeClr val="folHlink"/>
                </a:solidFill>
              </a:rPr>
              <a:t>＝</a:t>
            </a:r>
            <a:r>
              <a:rPr lang="en-US" altLang="zh-CN" sz="2800" b="1">
                <a:solidFill>
                  <a:schemeClr val="folHlink"/>
                </a:solidFill>
              </a:rPr>
              <a:t>60H</a:t>
            </a:r>
          </a:p>
          <a:p>
            <a:pPr algn="just">
              <a:spcBef>
                <a:spcPct val="20000"/>
              </a:spcBef>
              <a:buClr>
                <a:schemeClr val="folHlink"/>
              </a:buClr>
              <a:buSzPct val="60000"/>
              <a:buFont typeface="Wingdings" pitchFamily="2" charset="2"/>
              <a:buNone/>
              <a:defRPr/>
            </a:pPr>
            <a:r>
              <a:rPr lang="en-US" altLang="zh-CN" sz="2800" b="1">
                <a:solidFill>
                  <a:schemeClr val="folHlink"/>
                </a:solidFill>
              </a:rPr>
              <a:t>	mov dx,</a:t>
            </a:r>
            <a:r>
              <a:rPr lang="en-US" altLang="zh-CN" sz="2800" b="1">
                <a:solidFill>
                  <a:schemeClr val="hlink"/>
                </a:solidFill>
              </a:rPr>
              <a:t>3f8h</a:t>
            </a:r>
          </a:p>
          <a:p>
            <a:pPr algn="just">
              <a:spcBef>
                <a:spcPct val="20000"/>
              </a:spcBef>
              <a:buClr>
                <a:schemeClr val="folHlink"/>
              </a:buClr>
              <a:buSzPct val="60000"/>
              <a:buFont typeface="Wingdings" pitchFamily="2" charset="2"/>
              <a:buNone/>
              <a:defRPr/>
            </a:pPr>
            <a:r>
              <a:rPr lang="en-US" altLang="zh-CN" sz="2800" b="1">
                <a:solidFill>
                  <a:schemeClr val="folHlink"/>
                </a:solidFill>
              </a:rPr>
              <a:t>	</a:t>
            </a:r>
            <a:r>
              <a:rPr lang="en-US" altLang="zh-CN" sz="2800" b="1">
                <a:solidFill>
                  <a:schemeClr val="hlink"/>
                </a:solidFill>
              </a:rPr>
              <a:t>out dx,al</a:t>
            </a:r>
            <a:r>
              <a:rPr lang="en-US" altLang="zh-CN" sz="2800" b="1">
                <a:solidFill>
                  <a:schemeClr val="folHlink"/>
                </a:solidFill>
              </a:rPr>
              <a:t>	;</a:t>
            </a:r>
            <a:r>
              <a:rPr lang="zh-CN" altLang="en-US" sz="2800" b="1">
                <a:solidFill>
                  <a:schemeClr val="folHlink"/>
                </a:solidFill>
              </a:rPr>
              <a:t>写入除数寄存器低</a:t>
            </a:r>
            <a:r>
              <a:rPr lang="en-US" altLang="zh-CN" sz="2800" b="1">
                <a:solidFill>
                  <a:schemeClr val="folHlink"/>
                </a:solidFill>
              </a:rPr>
              <a:t>8</a:t>
            </a:r>
            <a:r>
              <a:rPr lang="zh-CN" altLang="en-US" sz="2800" b="1">
                <a:solidFill>
                  <a:schemeClr val="folHlink"/>
                </a:solidFill>
              </a:rPr>
              <a:t>位</a:t>
            </a:r>
          </a:p>
          <a:p>
            <a:pPr algn="just">
              <a:spcBef>
                <a:spcPct val="20000"/>
              </a:spcBef>
              <a:buClr>
                <a:schemeClr val="folHlink"/>
              </a:buClr>
              <a:buSzPct val="60000"/>
              <a:buFont typeface="Wingdings" pitchFamily="2" charset="2"/>
              <a:buNone/>
              <a:defRPr/>
            </a:pPr>
            <a:r>
              <a:rPr lang="zh-CN" altLang="en-US" sz="2800" b="1">
                <a:solidFill>
                  <a:schemeClr val="folHlink"/>
                </a:solidFill>
              </a:rPr>
              <a:t>	</a:t>
            </a:r>
            <a:r>
              <a:rPr lang="en-US" altLang="zh-CN" sz="2800" b="1">
                <a:solidFill>
                  <a:schemeClr val="folHlink"/>
                </a:solidFill>
              </a:rPr>
              <a:t>mov al,</a:t>
            </a:r>
            <a:r>
              <a:rPr lang="en-US" altLang="zh-CN" sz="2800" b="1">
                <a:solidFill>
                  <a:schemeClr val="hlink"/>
                </a:solidFill>
              </a:rPr>
              <a:t>ah</a:t>
            </a:r>
          </a:p>
          <a:p>
            <a:pPr algn="just">
              <a:spcBef>
                <a:spcPct val="20000"/>
              </a:spcBef>
              <a:buClr>
                <a:schemeClr val="folHlink"/>
              </a:buClr>
              <a:buSzPct val="60000"/>
              <a:buFont typeface="Wingdings" pitchFamily="2" charset="2"/>
              <a:buNone/>
              <a:defRPr/>
            </a:pPr>
            <a:r>
              <a:rPr lang="en-US" altLang="zh-CN" sz="2800" b="1">
                <a:solidFill>
                  <a:schemeClr val="folHlink"/>
                </a:solidFill>
              </a:rPr>
              <a:t> 	</a:t>
            </a:r>
            <a:r>
              <a:rPr lang="en-US" altLang="zh-CN" sz="2800" b="1">
                <a:solidFill>
                  <a:schemeClr val="hlink"/>
                </a:solidFill>
              </a:rPr>
              <a:t>inc dx</a:t>
            </a:r>
          </a:p>
          <a:p>
            <a:pPr algn="just">
              <a:spcBef>
                <a:spcPct val="20000"/>
              </a:spcBef>
              <a:buClr>
                <a:schemeClr val="folHlink"/>
              </a:buClr>
              <a:buSzPct val="60000"/>
              <a:buFont typeface="Wingdings" pitchFamily="2" charset="2"/>
              <a:buNone/>
              <a:defRPr/>
            </a:pPr>
            <a:r>
              <a:rPr lang="en-US" altLang="zh-CN" sz="2800" b="1">
                <a:solidFill>
                  <a:schemeClr val="folHlink"/>
                </a:solidFill>
              </a:rPr>
              <a:t>	</a:t>
            </a:r>
            <a:r>
              <a:rPr lang="en-US" altLang="zh-CN" sz="2800" b="1">
                <a:solidFill>
                  <a:schemeClr val="hlink"/>
                </a:solidFill>
              </a:rPr>
              <a:t>out dx,al</a:t>
            </a:r>
            <a:r>
              <a:rPr lang="en-US" altLang="zh-CN" sz="2800" b="1">
                <a:solidFill>
                  <a:schemeClr val="folHlink"/>
                </a:solidFill>
              </a:rPr>
              <a:t>	;</a:t>
            </a:r>
            <a:r>
              <a:rPr lang="zh-CN" altLang="en-US" sz="2800" b="1">
                <a:solidFill>
                  <a:schemeClr val="folHlink"/>
                </a:solidFill>
              </a:rPr>
              <a:t>写入除数寄存器高</a:t>
            </a:r>
            <a:r>
              <a:rPr lang="en-US" altLang="zh-CN" sz="2800" b="1">
                <a:solidFill>
                  <a:schemeClr val="folHlink"/>
                </a:solidFill>
              </a:rPr>
              <a:t>8</a:t>
            </a:r>
            <a:r>
              <a:rPr lang="zh-CN" altLang="en-US" sz="2800" b="1">
                <a:solidFill>
                  <a:schemeClr val="folHlink"/>
                </a:solidFill>
              </a:rPr>
              <a:t>位</a:t>
            </a:r>
          </a:p>
        </p:txBody>
      </p:sp>
      <p:sp>
        <p:nvSpPr>
          <p:cNvPr id="55302" name="Rectangle 6"/>
          <p:cNvSpPr>
            <a:spLocks noChangeArrowheads="1"/>
          </p:cNvSpPr>
          <p:nvPr/>
        </p:nvSpPr>
        <p:spPr bwMode="auto">
          <a:xfrm>
            <a:off x="5" y="6254751"/>
            <a:ext cx="3998913" cy="622300"/>
          </a:xfrm>
          <a:prstGeom prst="rect">
            <a:avLst/>
          </a:prstGeom>
          <a:gradFill rotWithShape="0">
            <a:gsLst>
              <a:gs pos="0">
                <a:srgbClr val="A6ADC0"/>
              </a:gs>
              <a:gs pos="100000">
                <a:srgbClr val="4D5059"/>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3600">
                <a:solidFill>
                  <a:schemeClr val="hlink"/>
                </a:solidFill>
                <a:ea typeface="隶书" panose="02010509060101010101" pitchFamily="49" charset="-122"/>
              </a:rPr>
              <a:t>写入除数寄存器</a:t>
            </a:r>
          </a:p>
        </p:txBody>
      </p:sp>
    </p:spTree>
    <p:extLst>
      <p:ext uri="{BB962C8B-B14F-4D97-AF65-F5344CB8AC3E}">
        <p14:creationId xmlns:p14="http://schemas.microsoft.com/office/powerpoint/2010/main" val="3890288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94565"/>
                                        </p:tgtEl>
                                        <p:attrNameLst>
                                          <p:attrName>style.visibility</p:attrName>
                                        </p:attrNameLst>
                                      </p:cBhvr>
                                      <p:to>
                                        <p:strVal val="visible"/>
                                      </p:to>
                                    </p:set>
                                    <p:animEffect transition="in" filter="blinds(horizontal)">
                                      <p:cBhvr>
                                        <p:cTn id="7" dur="500"/>
                                        <p:tgtEl>
                                          <p:spTgt spid="1945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5" grpId="0" animBg="1" autoUpdateAnimBg="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ChangeArrowheads="1"/>
          </p:cNvSpPr>
          <p:nvPr/>
        </p:nvSpPr>
        <p:spPr bwMode="auto">
          <a:xfrm>
            <a:off x="5759455" y="3180"/>
            <a:ext cx="3387725" cy="549275"/>
          </a:xfrm>
          <a:prstGeom prst="rect">
            <a:avLst/>
          </a:prstGeom>
          <a:gradFill rotWithShape="0">
            <a:gsLst>
              <a:gs pos="0">
                <a:srgbClr val="A6ADC0"/>
              </a:gs>
              <a:gs pos="100000">
                <a:srgbClr val="4D5059"/>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3600">
                <a:solidFill>
                  <a:schemeClr val="hlink"/>
                </a:solidFill>
                <a:ea typeface="隶书" panose="02010509060101010101" pitchFamily="49" charset="-122"/>
              </a:rPr>
              <a:t>设置字符格式</a:t>
            </a:r>
          </a:p>
        </p:txBody>
      </p:sp>
      <p:pic>
        <p:nvPicPr>
          <p:cNvPr id="56323"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80375"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4"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5975" y="6248404"/>
            <a:ext cx="876300" cy="438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589" name="Rectangle 5"/>
          <p:cNvSpPr>
            <a:spLocks noChangeArrowheads="1"/>
          </p:cNvSpPr>
          <p:nvPr/>
        </p:nvSpPr>
        <p:spPr bwMode="auto">
          <a:xfrm>
            <a:off x="484188" y="550863"/>
            <a:ext cx="8178800" cy="5688012"/>
          </a:xfrm>
          <a:prstGeom prst="rect">
            <a:avLst/>
          </a:prstGeo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lvl1pPr marL="342900" indent="-342900" defTabSz="895350">
              <a:tabLst>
                <a:tab pos="1809750" algn="l"/>
              </a:tabLst>
              <a:defRPr kumimoji="1" sz="2400">
                <a:solidFill>
                  <a:schemeClr val="tx1"/>
                </a:solidFill>
                <a:latin typeface="Times New Roman" pitchFamily="18" charset="0"/>
                <a:ea typeface="宋体" pitchFamily="2" charset="-122"/>
              </a:defRPr>
            </a:lvl1pPr>
            <a:lvl2pPr marL="742950" indent="-285750" defTabSz="895350">
              <a:tabLst>
                <a:tab pos="1809750" algn="l"/>
              </a:tabLst>
              <a:defRPr kumimoji="1" sz="2400">
                <a:solidFill>
                  <a:schemeClr val="tx1"/>
                </a:solidFill>
                <a:latin typeface="Times New Roman" pitchFamily="18" charset="0"/>
                <a:ea typeface="宋体" pitchFamily="2" charset="-122"/>
              </a:defRPr>
            </a:lvl2pPr>
            <a:lvl3pPr marL="1143000" indent="-228600" defTabSz="895350">
              <a:tabLst>
                <a:tab pos="1809750" algn="l"/>
              </a:tabLst>
              <a:defRPr kumimoji="1" sz="2400">
                <a:solidFill>
                  <a:schemeClr val="tx1"/>
                </a:solidFill>
                <a:latin typeface="Times New Roman" pitchFamily="18" charset="0"/>
                <a:ea typeface="宋体" pitchFamily="2" charset="-122"/>
              </a:defRPr>
            </a:lvl3pPr>
            <a:lvl4pPr marL="1600200" indent="-228600" defTabSz="895350">
              <a:tabLst>
                <a:tab pos="1809750" algn="l"/>
              </a:tabLst>
              <a:defRPr kumimoji="1" sz="2400">
                <a:solidFill>
                  <a:schemeClr val="tx1"/>
                </a:solidFill>
                <a:latin typeface="Times New Roman" pitchFamily="18" charset="0"/>
                <a:ea typeface="宋体" pitchFamily="2" charset="-122"/>
              </a:defRPr>
            </a:lvl4pPr>
            <a:lvl5pPr marL="2057400" indent="-228600" defTabSz="895350">
              <a:tabLst>
                <a:tab pos="1809750" algn="l"/>
              </a:tabLst>
              <a:defRPr kumimoji="1" sz="2400">
                <a:solidFill>
                  <a:schemeClr val="tx1"/>
                </a:solidFill>
                <a:latin typeface="Times New Roman" pitchFamily="18" charset="0"/>
                <a:ea typeface="宋体" pitchFamily="2" charset="-122"/>
              </a:defRPr>
            </a:lvl5pPr>
            <a:lvl6pPr marL="2514600" indent="-228600" defTabSz="895350" fontAlgn="base">
              <a:spcBef>
                <a:spcPct val="0"/>
              </a:spcBef>
              <a:spcAft>
                <a:spcPct val="0"/>
              </a:spcAft>
              <a:tabLst>
                <a:tab pos="1809750" algn="l"/>
              </a:tabLst>
              <a:defRPr kumimoji="1" sz="2400">
                <a:solidFill>
                  <a:schemeClr val="tx1"/>
                </a:solidFill>
                <a:latin typeface="Times New Roman" pitchFamily="18" charset="0"/>
                <a:ea typeface="宋体" pitchFamily="2" charset="-122"/>
              </a:defRPr>
            </a:lvl6pPr>
            <a:lvl7pPr marL="2971800" indent="-228600" defTabSz="895350" fontAlgn="base">
              <a:spcBef>
                <a:spcPct val="0"/>
              </a:spcBef>
              <a:spcAft>
                <a:spcPct val="0"/>
              </a:spcAft>
              <a:tabLst>
                <a:tab pos="1809750" algn="l"/>
              </a:tabLst>
              <a:defRPr kumimoji="1" sz="2400">
                <a:solidFill>
                  <a:schemeClr val="tx1"/>
                </a:solidFill>
                <a:latin typeface="Times New Roman" pitchFamily="18" charset="0"/>
                <a:ea typeface="宋体" pitchFamily="2" charset="-122"/>
              </a:defRPr>
            </a:lvl7pPr>
            <a:lvl8pPr marL="3429000" indent="-228600" defTabSz="895350" fontAlgn="base">
              <a:spcBef>
                <a:spcPct val="0"/>
              </a:spcBef>
              <a:spcAft>
                <a:spcPct val="0"/>
              </a:spcAft>
              <a:tabLst>
                <a:tab pos="1809750" algn="l"/>
              </a:tabLst>
              <a:defRPr kumimoji="1" sz="2400">
                <a:solidFill>
                  <a:schemeClr val="tx1"/>
                </a:solidFill>
                <a:latin typeface="Times New Roman" pitchFamily="18" charset="0"/>
                <a:ea typeface="宋体" pitchFamily="2" charset="-122"/>
              </a:defRPr>
            </a:lvl8pPr>
            <a:lvl9pPr marL="3886200" indent="-228600" defTabSz="895350" fontAlgn="base">
              <a:spcBef>
                <a:spcPct val="0"/>
              </a:spcBef>
              <a:spcAft>
                <a:spcPct val="0"/>
              </a:spcAft>
              <a:tabLst>
                <a:tab pos="1809750" algn="l"/>
              </a:tabLst>
              <a:defRPr kumimoji="1" sz="2400">
                <a:solidFill>
                  <a:schemeClr val="tx1"/>
                </a:solidFill>
                <a:latin typeface="Times New Roman" pitchFamily="18" charset="0"/>
                <a:ea typeface="宋体" pitchFamily="2" charset="-122"/>
              </a:defRPr>
            </a:lvl9pPr>
          </a:lstStyle>
          <a:p>
            <a:pPr algn="just">
              <a:spcBef>
                <a:spcPct val="20000"/>
              </a:spcBef>
              <a:buClr>
                <a:schemeClr val="folHlink"/>
              </a:buClr>
              <a:buSzPct val="60000"/>
              <a:buFont typeface="Wingdings" pitchFamily="2" charset="2"/>
              <a:buNone/>
              <a:defRPr/>
            </a:pPr>
            <a:r>
              <a:rPr lang="en-US" altLang="zh-CN" sz="3200" b="1">
                <a:solidFill>
                  <a:schemeClr val="folHlink"/>
                </a:solidFill>
              </a:rPr>
              <a:t>	mov al,</a:t>
            </a:r>
            <a:r>
              <a:rPr lang="en-US" altLang="zh-CN" sz="3200" b="1">
                <a:solidFill>
                  <a:schemeClr val="hlink"/>
                </a:solidFill>
              </a:rPr>
              <a:t>00001010b</a:t>
            </a:r>
          </a:p>
          <a:p>
            <a:pPr algn="just">
              <a:spcBef>
                <a:spcPct val="20000"/>
              </a:spcBef>
              <a:buClr>
                <a:schemeClr val="folHlink"/>
              </a:buClr>
              <a:buSzPct val="60000"/>
              <a:buFont typeface="Wingdings" pitchFamily="2" charset="2"/>
              <a:buNone/>
              <a:defRPr/>
            </a:pPr>
            <a:r>
              <a:rPr lang="en-US" altLang="zh-CN" sz="3200" b="1">
                <a:solidFill>
                  <a:schemeClr val="folHlink"/>
                </a:solidFill>
                <a:latin typeface="Arial" charset="0"/>
                <a:cs typeface="Arial" charset="0"/>
              </a:rPr>
              <a:t>	</a:t>
            </a:r>
            <a:r>
              <a:rPr lang="en-US" altLang="zh-CN" sz="3200" b="1">
                <a:solidFill>
                  <a:schemeClr val="folHlink"/>
                </a:solidFill>
              </a:rPr>
              <a:t>mov</a:t>
            </a:r>
            <a:r>
              <a:rPr lang="en-US" altLang="zh-CN" sz="3200" b="1">
                <a:solidFill>
                  <a:schemeClr val="folHlink"/>
                </a:solidFill>
                <a:latin typeface="Arial" charset="0"/>
                <a:cs typeface="Arial" charset="0"/>
              </a:rPr>
              <a:t> </a:t>
            </a:r>
            <a:r>
              <a:rPr lang="en-US" altLang="zh-CN" sz="3200" b="1">
                <a:solidFill>
                  <a:schemeClr val="folHlink"/>
                </a:solidFill>
              </a:rPr>
              <a:t>dx,</a:t>
            </a:r>
            <a:r>
              <a:rPr lang="en-US" altLang="zh-CN" sz="3200" b="1">
                <a:solidFill>
                  <a:schemeClr val="hlink"/>
                </a:solidFill>
              </a:rPr>
              <a:t>3fbh</a:t>
            </a:r>
          </a:p>
          <a:p>
            <a:pPr algn="just">
              <a:spcBef>
                <a:spcPct val="20000"/>
              </a:spcBef>
              <a:buClr>
                <a:schemeClr val="folHlink"/>
              </a:buClr>
              <a:buSzPct val="60000"/>
              <a:buFont typeface="Wingdings" pitchFamily="2" charset="2"/>
              <a:buNone/>
              <a:defRPr/>
            </a:pPr>
            <a:r>
              <a:rPr lang="en-US" altLang="zh-CN" sz="3200" b="1">
                <a:solidFill>
                  <a:schemeClr val="hlink"/>
                </a:solidFill>
                <a:latin typeface="Arial" charset="0"/>
                <a:cs typeface="Arial" charset="0"/>
              </a:rPr>
              <a:t> 	</a:t>
            </a:r>
            <a:r>
              <a:rPr lang="en-US" altLang="zh-CN" sz="3200" b="1">
                <a:solidFill>
                  <a:schemeClr val="hlink"/>
                </a:solidFill>
              </a:rPr>
              <a:t>out</a:t>
            </a:r>
            <a:r>
              <a:rPr lang="en-US" altLang="zh-CN" sz="3200" b="1">
                <a:solidFill>
                  <a:schemeClr val="hlink"/>
                </a:solidFill>
                <a:latin typeface="Arial" charset="0"/>
                <a:cs typeface="Arial" charset="0"/>
              </a:rPr>
              <a:t> </a:t>
            </a:r>
            <a:r>
              <a:rPr lang="en-US" altLang="zh-CN" sz="3200" b="1">
                <a:solidFill>
                  <a:schemeClr val="hlink"/>
                </a:solidFill>
              </a:rPr>
              <a:t>dx,al</a:t>
            </a:r>
            <a:r>
              <a:rPr lang="en-US" altLang="zh-CN" sz="3200" b="1">
                <a:solidFill>
                  <a:schemeClr val="folHlink"/>
                </a:solidFill>
              </a:rPr>
              <a:t>	;</a:t>
            </a:r>
            <a:r>
              <a:rPr lang="zh-CN" altLang="en-US" sz="3200" b="1">
                <a:solidFill>
                  <a:schemeClr val="folHlink"/>
                </a:solidFill>
              </a:rPr>
              <a:t>写入通信线路控制寄存器</a:t>
            </a:r>
          </a:p>
          <a:p>
            <a:pPr algn="just">
              <a:spcBef>
                <a:spcPct val="20000"/>
              </a:spcBef>
              <a:buClr>
                <a:schemeClr val="folHlink"/>
              </a:buClr>
              <a:buSzPct val="60000"/>
              <a:buFont typeface="Wingdings" pitchFamily="2" charset="2"/>
              <a:buNone/>
              <a:defRPr/>
            </a:pPr>
            <a:r>
              <a:rPr lang="zh-CN" altLang="en-US" sz="3200" b="1">
                <a:solidFill>
                  <a:schemeClr val="folHlink"/>
                </a:solidFill>
              </a:rPr>
              <a:t>	</a:t>
            </a:r>
            <a:r>
              <a:rPr lang="en-US" altLang="zh-CN" sz="3200" b="1">
                <a:solidFill>
                  <a:schemeClr val="folHlink"/>
                </a:solidFill>
              </a:rPr>
              <a:t>;</a:t>
            </a:r>
            <a:r>
              <a:rPr lang="zh-CN" altLang="en-US" sz="3200" b="1">
                <a:solidFill>
                  <a:schemeClr val="folHlink"/>
                </a:solidFill>
              </a:rPr>
              <a:t>这段程序同时使</a:t>
            </a:r>
            <a:r>
              <a:rPr lang="en-US" altLang="zh-CN" sz="3200" b="1">
                <a:solidFill>
                  <a:schemeClr val="folHlink"/>
                </a:solidFill>
              </a:rPr>
              <a:t>DLAB</a:t>
            </a:r>
            <a:r>
              <a:rPr lang="zh-CN" altLang="en-US" sz="3200" b="1">
                <a:solidFill>
                  <a:schemeClr val="folHlink"/>
                </a:solidFill>
              </a:rPr>
              <a:t>＝</a:t>
            </a:r>
            <a:r>
              <a:rPr lang="en-US" altLang="zh-CN" sz="3200" b="1">
                <a:solidFill>
                  <a:schemeClr val="folHlink"/>
                </a:solidFill>
              </a:rPr>
              <a:t>0</a:t>
            </a:r>
          </a:p>
        </p:txBody>
      </p:sp>
      <p:sp>
        <p:nvSpPr>
          <p:cNvPr id="56326" name="Rectangle 6"/>
          <p:cNvSpPr>
            <a:spLocks noChangeArrowheads="1"/>
          </p:cNvSpPr>
          <p:nvPr/>
        </p:nvSpPr>
        <p:spPr bwMode="auto">
          <a:xfrm>
            <a:off x="4" y="6254751"/>
            <a:ext cx="5456239" cy="622300"/>
          </a:xfrm>
          <a:prstGeom prst="rect">
            <a:avLst/>
          </a:prstGeom>
          <a:gradFill rotWithShape="0">
            <a:gsLst>
              <a:gs pos="0">
                <a:srgbClr val="A6ADC0"/>
              </a:gs>
              <a:gs pos="100000">
                <a:srgbClr val="4D5059"/>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3600">
                <a:solidFill>
                  <a:schemeClr val="hlink"/>
                </a:solidFill>
                <a:ea typeface="隶书" panose="02010509060101010101" pitchFamily="49" charset="-122"/>
              </a:rPr>
              <a:t>写入通信线路控制寄存器</a:t>
            </a:r>
          </a:p>
        </p:txBody>
      </p:sp>
    </p:spTree>
    <p:extLst>
      <p:ext uri="{BB962C8B-B14F-4D97-AF65-F5344CB8AC3E}">
        <p14:creationId xmlns:p14="http://schemas.microsoft.com/office/powerpoint/2010/main" val="3420370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95589"/>
                                        </p:tgtEl>
                                        <p:attrNameLst>
                                          <p:attrName>style.visibility</p:attrName>
                                        </p:attrNameLst>
                                      </p:cBhvr>
                                      <p:to>
                                        <p:strVal val="visible"/>
                                      </p:to>
                                    </p:set>
                                    <p:animEffect transition="in" filter="blinds(horizontal)">
                                      <p:cBhvr>
                                        <p:cTn id="7" dur="500"/>
                                        <p:tgtEl>
                                          <p:spTgt spid="1955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9" grpId="0" animBg="1" autoUpdateAnimBg="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5802317" y="3180"/>
            <a:ext cx="3344863" cy="549275"/>
          </a:xfrm>
          <a:prstGeom prst="rect">
            <a:avLst/>
          </a:prstGeom>
          <a:gradFill rotWithShape="0">
            <a:gsLst>
              <a:gs pos="0">
                <a:srgbClr val="A6ADC0"/>
              </a:gs>
              <a:gs pos="100000">
                <a:srgbClr val="4D5059"/>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3600">
                <a:solidFill>
                  <a:schemeClr val="hlink"/>
                </a:solidFill>
                <a:ea typeface="隶书" panose="02010509060101010101" pitchFamily="49" charset="-122"/>
              </a:rPr>
              <a:t>设置工作方式</a:t>
            </a:r>
          </a:p>
        </p:txBody>
      </p:sp>
      <p:pic>
        <p:nvPicPr>
          <p:cNvPr id="57347"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80375"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8"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5975" y="6248404"/>
            <a:ext cx="876300" cy="438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6613" name="Rectangle 5"/>
          <p:cNvSpPr>
            <a:spLocks noChangeArrowheads="1"/>
          </p:cNvSpPr>
          <p:nvPr/>
        </p:nvSpPr>
        <p:spPr bwMode="auto">
          <a:xfrm>
            <a:off x="484188" y="550863"/>
            <a:ext cx="8178800" cy="5688012"/>
          </a:xfrm>
          <a:prstGeom prst="rect">
            <a:avLst/>
          </a:prstGeo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lvl1pPr marL="342900" indent="-342900" defTabSz="895350">
              <a:tabLst>
                <a:tab pos="1809750" algn="l"/>
              </a:tabLst>
              <a:defRPr kumimoji="1" sz="2400">
                <a:solidFill>
                  <a:schemeClr val="tx1"/>
                </a:solidFill>
                <a:latin typeface="Times New Roman" pitchFamily="18" charset="0"/>
                <a:ea typeface="宋体" pitchFamily="2" charset="-122"/>
              </a:defRPr>
            </a:lvl1pPr>
            <a:lvl2pPr marL="742950" indent="-285750" defTabSz="895350">
              <a:tabLst>
                <a:tab pos="1809750" algn="l"/>
              </a:tabLst>
              <a:defRPr kumimoji="1" sz="2400">
                <a:solidFill>
                  <a:schemeClr val="tx1"/>
                </a:solidFill>
                <a:latin typeface="Times New Roman" pitchFamily="18" charset="0"/>
                <a:ea typeface="宋体" pitchFamily="2" charset="-122"/>
              </a:defRPr>
            </a:lvl2pPr>
            <a:lvl3pPr marL="1143000" indent="-228600" defTabSz="895350">
              <a:tabLst>
                <a:tab pos="1809750" algn="l"/>
              </a:tabLst>
              <a:defRPr kumimoji="1" sz="2400">
                <a:solidFill>
                  <a:schemeClr val="tx1"/>
                </a:solidFill>
                <a:latin typeface="Times New Roman" pitchFamily="18" charset="0"/>
                <a:ea typeface="宋体" pitchFamily="2" charset="-122"/>
              </a:defRPr>
            </a:lvl3pPr>
            <a:lvl4pPr marL="1600200" indent="-228600" defTabSz="895350">
              <a:tabLst>
                <a:tab pos="1809750" algn="l"/>
              </a:tabLst>
              <a:defRPr kumimoji="1" sz="2400">
                <a:solidFill>
                  <a:schemeClr val="tx1"/>
                </a:solidFill>
                <a:latin typeface="Times New Roman" pitchFamily="18" charset="0"/>
                <a:ea typeface="宋体" pitchFamily="2" charset="-122"/>
              </a:defRPr>
            </a:lvl4pPr>
            <a:lvl5pPr marL="2057400" indent="-228600" defTabSz="895350">
              <a:tabLst>
                <a:tab pos="1809750" algn="l"/>
              </a:tabLst>
              <a:defRPr kumimoji="1" sz="2400">
                <a:solidFill>
                  <a:schemeClr val="tx1"/>
                </a:solidFill>
                <a:latin typeface="Times New Roman" pitchFamily="18" charset="0"/>
                <a:ea typeface="宋体" pitchFamily="2" charset="-122"/>
              </a:defRPr>
            </a:lvl5pPr>
            <a:lvl6pPr marL="2514600" indent="-228600" defTabSz="895350" fontAlgn="base">
              <a:spcBef>
                <a:spcPct val="0"/>
              </a:spcBef>
              <a:spcAft>
                <a:spcPct val="0"/>
              </a:spcAft>
              <a:tabLst>
                <a:tab pos="1809750" algn="l"/>
              </a:tabLst>
              <a:defRPr kumimoji="1" sz="2400">
                <a:solidFill>
                  <a:schemeClr val="tx1"/>
                </a:solidFill>
                <a:latin typeface="Times New Roman" pitchFamily="18" charset="0"/>
                <a:ea typeface="宋体" pitchFamily="2" charset="-122"/>
              </a:defRPr>
            </a:lvl6pPr>
            <a:lvl7pPr marL="2971800" indent="-228600" defTabSz="895350" fontAlgn="base">
              <a:spcBef>
                <a:spcPct val="0"/>
              </a:spcBef>
              <a:spcAft>
                <a:spcPct val="0"/>
              </a:spcAft>
              <a:tabLst>
                <a:tab pos="1809750" algn="l"/>
              </a:tabLst>
              <a:defRPr kumimoji="1" sz="2400">
                <a:solidFill>
                  <a:schemeClr val="tx1"/>
                </a:solidFill>
                <a:latin typeface="Times New Roman" pitchFamily="18" charset="0"/>
                <a:ea typeface="宋体" pitchFamily="2" charset="-122"/>
              </a:defRPr>
            </a:lvl7pPr>
            <a:lvl8pPr marL="3429000" indent="-228600" defTabSz="895350" fontAlgn="base">
              <a:spcBef>
                <a:spcPct val="0"/>
              </a:spcBef>
              <a:spcAft>
                <a:spcPct val="0"/>
              </a:spcAft>
              <a:tabLst>
                <a:tab pos="1809750" algn="l"/>
              </a:tabLst>
              <a:defRPr kumimoji="1" sz="2400">
                <a:solidFill>
                  <a:schemeClr val="tx1"/>
                </a:solidFill>
                <a:latin typeface="Times New Roman" pitchFamily="18" charset="0"/>
                <a:ea typeface="宋体" pitchFamily="2" charset="-122"/>
              </a:defRPr>
            </a:lvl8pPr>
            <a:lvl9pPr marL="3886200" indent="-228600" defTabSz="895350" fontAlgn="base">
              <a:spcBef>
                <a:spcPct val="0"/>
              </a:spcBef>
              <a:spcAft>
                <a:spcPct val="0"/>
              </a:spcAft>
              <a:tabLst>
                <a:tab pos="1809750" algn="l"/>
              </a:tabLst>
              <a:defRPr kumimoji="1" sz="2400">
                <a:solidFill>
                  <a:schemeClr val="tx1"/>
                </a:solidFill>
                <a:latin typeface="Times New Roman" pitchFamily="18" charset="0"/>
                <a:ea typeface="宋体" pitchFamily="2" charset="-122"/>
              </a:defRPr>
            </a:lvl9pPr>
          </a:lstStyle>
          <a:p>
            <a:pPr algn="just">
              <a:spcBef>
                <a:spcPct val="20000"/>
              </a:spcBef>
              <a:buClr>
                <a:schemeClr val="folHlink"/>
              </a:buClr>
              <a:buSzPct val="60000"/>
              <a:buFont typeface="Wingdings" pitchFamily="2" charset="2"/>
              <a:buChar char="n"/>
              <a:defRPr/>
            </a:pPr>
            <a:r>
              <a:rPr lang="zh-CN" altLang="en-US" sz="2800" b="1" dirty="0">
                <a:solidFill>
                  <a:srgbClr val="A50021"/>
                </a:solidFill>
              </a:rPr>
              <a:t>设置查询通信方式</a:t>
            </a:r>
          </a:p>
          <a:p>
            <a:pPr algn="just">
              <a:spcBef>
                <a:spcPct val="20000"/>
              </a:spcBef>
              <a:buClr>
                <a:schemeClr val="folHlink"/>
              </a:buClr>
              <a:buSzPct val="60000"/>
              <a:buFont typeface="Wingdings" pitchFamily="2" charset="2"/>
              <a:buNone/>
              <a:defRPr/>
            </a:pPr>
            <a:r>
              <a:rPr lang="zh-CN" altLang="en-US" sz="3200" b="1" dirty="0">
                <a:solidFill>
                  <a:schemeClr val="folHlink"/>
                </a:solidFill>
                <a:latin typeface="Arial" charset="0"/>
                <a:cs typeface="Arial" charset="0"/>
              </a:rPr>
              <a:t>	</a:t>
            </a:r>
            <a:r>
              <a:rPr lang="en-US" altLang="zh-CN" sz="3200" b="1" dirty="0" err="1">
                <a:solidFill>
                  <a:schemeClr val="folHlink"/>
                </a:solidFill>
              </a:rPr>
              <a:t>mov</a:t>
            </a:r>
            <a:r>
              <a:rPr lang="en-US" altLang="zh-CN" sz="3200" b="1" dirty="0">
                <a:solidFill>
                  <a:schemeClr val="folHlink"/>
                </a:solidFill>
              </a:rPr>
              <a:t> al,03h</a:t>
            </a:r>
          </a:p>
          <a:p>
            <a:pPr algn="just">
              <a:buClr>
                <a:schemeClr val="folHlink"/>
              </a:buClr>
              <a:buSzPct val="60000"/>
              <a:buFont typeface="Wingdings" pitchFamily="2" charset="2"/>
              <a:buNone/>
              <a:defRPr/>
            </a:pPr>
            <a:r>
              <a:rPr lang="en-US" altLang="zh-CN" sz="3200" b="1" dirty="0">
                <a:solidFill>
                  <a:schemeClr val="folHlink"/>
                </a:solidFill>
              </a:rPr>
              <a:t>	;</a:t>
            </a:r>
            <a:r>
              <a:rPr lang="zh-CN" altLang="en-US" sz="3200" b="1" dirty="0">
                <a:solidFill>
                  <a:schemeClr val="folHlink"/>
                </a:solidFill>
              </a:rPr>
              <a:t>控制</a:t>
            </a:r>
            <a:r>
              <a:rPr lang="en-US" altLang="zh-CN" sz="3200" b="1" dirty="0">
                <a:solidFill>
                  <a:schemeClr val="folHlink"/>
                </a:solidFill>
              </a:rPr>
              <a:t>OUT2*</a:t>
            </a:r>
            <a:r>
              <a:rPr lang="zh-CN" altLang="en-US" sz="3200" b="1" dirty="0">
                <a:solidFill>
                  <a:schemeClr val="folHlink"/>
                </a:solidFill>
              </a:rPr>
              <a:t>为高，</a:t>
            </a:r>
            <a:r>
              <a:rPr lang="en-US" altLang="zh-CN" sz="3200" b="1" dirty="0">
                <a:solidFill>
                  <a:schemeClr val="folHlink"/>
                </a:solidFill>
              </a:rPr>
              <a:t>DTR*</a:t>
            </a:r>
            <a:r>
              <a:rPr lang="zh-CN" altLang="en-US" sz="3200" b="1" dirty="0">
                <a:solidFill>
                  <a:schemeClr val="folHlink"/>
                </a:solidFill>
              </a:rPr>
              <a:t>和</a:t>
            </a:r>
            <a:r>
              <a:rPr lang="en-US" altLang="zh-CN" sz="3200" b="1" dirty="0">
                <a:solidFill>
                  <a:schemeClr val="folHlink"/>
                </a:solidFill>
              </a:rPr>
              <a:t>RTS*</a:t>
            </a:r>
            <a:r>
              <a:rPr lang="zh-CN" altLang="en-US" sz="3200" b="1" dirty="0">
                <a:solidFill>
                  <a:schemeClr val="folHlink"/>
                </a:solidFill>
              </a:rPr>
              <a:t>为低</a:t>
            </a:r>
          </a:p>
          <a:p>
            <a:pPr algn="just">
              <a:spcBef>
                <a:spcPct val="20000"/>
              </a:spcBef>
              <a:buClr>
                <a:schemeClr val="folHlink"/>
              </a:buClr>
              <a:buSzPct val="60000"/>
              <a:buFont typeface="Wingdings" pitchFamily="2" charset="2"/>
              <a:buNone/>
              <a:defRPr/>
            </a:pPr>
            <a:r>
              <a:rPr lang="zh-CN" altLang="en-US" sz="3200" b="1" dirty="0">
                <a:solidFill>
                  <a:schemeClr val="folHlink"/>
                </a:solidFill>
                <a:latin typeface="Arial" charset="0"/>
                <a:cs typeface="Arial" charset="0"/>
              </a:rPr>
              <a:t> 	</a:t>
            </a:r>
            <a:r>
              <a:rPr lang="en-US" altLang="zh-CN" sz="3200" b="1" dirty="0" err="1">
                <a:solidFill>
                  <a:schemeClr val="folHlink"/>
                </a:solidFill>
              </a:rPr>
              <a:t>mov</a:t>
            </a:r>
            <a:r>
              <a:rPr lang="en-US" altLang="zh-CN" sz="3200" b="1" dirty="0">
                <a:solidFill>
                  <a:schemeClr val="folHlink"/>
                </a:solidFill>
              </a:rPr>
              <a:t> dx,3fch</a:t>
            </a:r>
          </a:p>
          <a:p>
            <a:pPr algn="just">
              <a:spcBef>
                <a:spcPct val="20000"/>
              </a:spcBef>
              <a:buClr>
                <a:schemeClr val="folHlink"/>
              </a:buClr>
              <a:buSzPct val="60000"/>
              <a:buFont typeface="Wingdings" pitchFamily="2" charset="2"/>
              <a:buNone/>
              <a:defRPr/>
            </a:pPr>
            <a:r>
              <a:rPr lang="en-US" altLang="zh-CN" sz="3200" b="1" dirty="0">
                <a:solidFill>
                  <a:schemeClr val="folHlink"/>
                </a:solidFill>
                <a:latin typeface="Arial" charset="0"/>
                <a:cs typeface="Arial" charset="0"/>
              </a:rPr>
              <a:t>	</a:t>
            </a:r>
            <a:r>
              <a:rPr lang="en-US" altLang="zh-CN" sz="3200" b="1" dirty="0">
                <a:solidFill>
                  <a:schemeClr val="folHlink"/>
                </a:solidFill>
              </a:rPr>
              <a:t>out </a:t>
            </a:r>
            <a:r>
              <a:rPr lang="en-US" altLang="zh-CN" sz="3200" b="1" dirty="0" err="1">
                <a:solidFill>
                  <a:schemeClr val="folHlink"/>
                </a:solidFill>
              </a:rPr>
              <a:t>dx,al</a:t>
            </a:r>
            <a:r>
              <a:rPr lang="en-US" altLang="zh-CN" sz="3200" b="1" dirty="0">
                <a:solidFill>
                  <a:schemeClr val="folHlink"/>
                </a:solidFill>
              </a:rPr>
              <a:t>	;</a:t>
            </a:r>
            <a:r>
              <a:rPr lang="zh-CN" altLang="en-US" sz="3200" b="1" dirty="0">
                <a:solidFill>
                  <a:schemeClr val="folHlink"/>
                </a:solidFill>
              </a:rPr>
              <a:t>写入调制解调器控制寄存器</a:t>
            </a:r>
          </a:p>
          <a:p>
            <a:pPr algn="just">
              <a:spcBef>
                <a:spcPct val="20000"/>
              </a:spcBef>
              <a:buClr>
                <a:schemeClr val="folHlink"/>
              </a:buClr>
              <a:buSzPct val="60000"/>
              <a:buFont typeface="Wingdings" pitchFamily="2" charset="2"/>
              <a:buChar char="n"/>
              <a:defRPr/>
            </a:pPr>
            <a:r>
              <a:rPr lang="zh-CN" altLang="en-US" sz="2800" b="1" dirty="0">
                <a:solidFill>
                  <a:srgbClr val="A50021"/>
                </a:solidFill>
              </a:rPr>
              <a:t>设置中断通信方式</a:t>
            </a:r>
          </a:p>
          <a:p>
            <a:pPr algn="just">
              <a:spcBef>
                <a:spcPct val="20000"/>
              </a:spcBef>
              <a:buClr>
                <a:schemeClr val="folHlink"/>
              </a:buClr>
              <a:buSzPct val="60000"/>
              <a:buFont typeface="Wingdings" pitchFamily="2" charset="2"/>
              <a:buNone/>
              <a:defRPr/>
            </a:pPr>
            <a:r>
              <a:rPr lang="zh-CN" altLang="en-US" sz="3200" b="1" dirty="0">
                <a:solidFill>
                  <a:schemeClr val="folHlink"/>
                </a:solidFill>
                <a:latin typeface="Arial" charset="0"/>
                <a:cs typeface="Arial" charset="0"/>
              </a:rPr>
              <a:t>	</a:t>
            </a:r>
            <a:r>
              <a:rPr lang="en-US" altLang="zh-CN" sz="3200" b="1" dirty="0" err="1">
                <a:solidFill>
                  <a:schemeClr val="folHlink"/>
                </a:solidFill>
              </a:rPr>
              <a:t>mov</a:t>
            </a:r>
            <a:r>
              <a:rPr lang="en-US" altLang="zh-CN" sz="3200" b="1" dirty="0">
                <a:solidFill>
                  <a:schemeClr val="folHlink"/>
                </a:solidFill>
              </a:rPr>
              <a:t> al,0bh</a:t>
            </a:r>
          </a:p>
          <a:p>
            <a:pPr algn="just">
              <a:buClr>
                <a:schemeClr val="folHlink"/>
              </a:buClr>
              <a:buSzPct val="60000"/>
              <a:buFont typeface="Wingdings" pitchFamily="2" charset="2"/>
              <a:buNone/>
              <a:defRPr/>
            </a:pPr>
            <a:r>
              <a:rPr lang="en-US" altLang="zh-CN" sz="3200" b="1" dirty="0">
                <a:solidFill>
                  <a:schemeClr val="folHlink"/>
                </a:solidFill>
              </a:rPr>
              <a:t>	;</a:t>
            </a:r>
            <a:r>
              <a:rPr lang="zh-CN" altLang="en-US" sz="3200" b="1" dirty="0">
                <a:solidFill>
                  <a:schemeClr val="folHlink"/>
                </a:solidFill>
              </a:rPr>
              <a:t>控制为</a:t>
            </a:r>
            <a:r>
              <a:rPr lang="en-US" altLang="zh-CN" sz="3200" b="1" dirty="0">
                <a:solidFill>
                  <a:schemeClr val="folHlink"/>
                </a:solidFill>
              </a:rPr>
              <a:t>OUT2*</a:t>
            </a:r>
            <a:r>
              <a:rPr lang="zh-CN" altLang="en-US" sz="3200" b="1" dirty="0">
                <a:solidFill>
                  <a:schemeClr val="folHlink"/>
                </a:solidFill>
              </a:rPr>
              <a:t>低，允许</a:t>
            </a:r>
            <a:r>
              <a:rPr lang="en-US" altLang="zh-CN" sz="3200" b="1" dirty="0">
                <a:solidFill>
                  <a:schemeClr val="folHlink"/>
                </a:solidFill>
              </a:rPr>
              <a:t>INTRPT</a:t>
            </a:r>
            <a:r>
              <a:rPr lang="zh-CN" altLang="en-US" sz="3200" b="1" dirty="0">
                <a:solidFill>
                  <a:schemeClr val="folHlink"/>
                </a:solidFill>
              </a:rPr>
              <a:t>产生请求</a:t>
            </a:r>
          </a:p>
          <a:p>
            <a:pPr algn="just">
              <a:spcBef>
                <a:spcPct val="20000"/>
              </a:spcBef>
              <a:buClr>
                <a:schemeClr val="folHlink"/>
              </a:buClr>
              <a:buSzPct val="60000"/>
              <a:buFont typeface="Wingdings" pitchFamily="2" charset="2"/>
              <a:buNone/>
              <a:defRPr/>
            </a:pPr>
            <a:r>
              <a:rPr lang="zh-CN" altLang="en-US" sz="3200" b="1" dirty="0">
                <a:solidFill>
                  <a:schemeClr val="folHlink"/>
                </a:solidFill>
              </a:rPr>
              <a:t>	</a:t>
            </a:r>
            <a:r>
              <a:rPr lang="en-US" altLang="zh-CN" sz="3200" b="1" dirty="0" err="1">
                <a:solidFill>
                  <a:schemeClr val="folHlink"/>
                </a:solidFill>
              </a:rPr>
              <a:t>mov</a:t>
            </a:r>
            <a:r>
              <a:rPr lang="en-US" altLang="zh-CN" sz="3200" b="1" dirty="0">
                <a:solidFill>
                  <a:schemeClr val="folHlink"/>
                </a:solidFill>
              </a:rPr>
              <a:t> dx,3fch</a:t>
            </a:r>
          </a:p>
          <a:p>
            <a:pPr algn="just">
              <a:spcBef>
                <a:spcPct val="20000"/>
              </a:spcBef>
              <a:buClr>
                <a:schemeClr val="folHlink"/>
              </a:buClr>
              <a:buSzPct val="60000"/>
              <a:buFont typeface="Wingdings" pitchFamily="2" charset="2"/>
              <a:buNone/>
              <a:defRPr/>
            </a:pPr>
            <a:r>
              <a:rPr lang="en-US" altLang="zh-CN" sz="3200" b="1" dirty="0">
                <a:solidFill>
                  <a:schemeClr val="folHlink"/>
                </a:solidFill>
                <a:latin typeface="Arial" charset="0"/>
                <a:cs typeface="Arial" charset="0"/>
              </a:rPr>
              <a:t>	</a:t>
            </a:r>
            <a:r>
              <a:rPr lang="en-US" altLang="zh-CN" sz="3200" b="1" dirty="0">
                <a:solidFill>
                  <a:schemeClr val="folHlink"/>
                </a:solidFill>
              </a:rPr>
              <a:t>out</a:t>
            </a:r>
            <a:r>
              <a:rPr lang="en-US" altLang="zh-CN" sz="3200" b="1" dirty="0">
                <a:solidFill>
                  <a:schemeClr val="folHlink"/>
                </a:solidFill>
                <a:latin typeface="Arial" charset="0"/>
                <a:cs typeface="Arial" charset="0"/>
              </a:rPr>
              <a:t> </a:t>
            </a:r>
            <a:r>
              <a:rPr lang="en-US" altLang="zh-CN" sz="3200" b="1" dirty="0" err="1">
                <a:solidFill>
                  <a:schemeClr val="folHlink"/>
                </a:solidFill>
              </a:rPr>
              <a:t>dx,al</a:t>
            </a:r>
            <a:endParaRPr lang="en-US" altLang="zh-CN" sz="3200" b="1" dirty="0">
              <a:solidFill>
                <a:schemeClr val="folHlink"/>
              </a:solidFill>
            </a:endParaRPr>
          </a:p>
        </p:txBody>
      </p:sp>
      <p:sp>
        <p:nvSpPr>
          <p:cNvPr id="57350" name="Rectangle 6"/>
          <p:cNvSpPr>
            <a:spLocks noChangeArrowheads="1"/>
          </p:cNvSpPr>
          <p:nvPr/>
        </p:nvSpPr>
        <p:spPr bwMode="auto">
          <a:xfrm>
            <a:off x="0" y="6254751"/>
            <a:ext cx="5957888" cy="622300"/>
          </a:xfrm>
          <a:prstGeom prst="rect">
            <a:avLst/>
          </a:prstGeom>
          <a:gradFill rotWithShape="0">
            <a:gsLst>
              <a:gs pos="0">
                <a:srgbClr val="A6ADC0"/>
              </a:gs>
              <a:gs pos="100000">
                <a:srgbClr val="4D5059"/>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3600">
                <a:solidFill>
                  <a:schemeClr val="hlink"/>
                </a:solidFill>
                <a:ea typeface="隶书" panose="02010509060101010101" pitchFamily="49" charset="-122"/>
              </a:rPr>
              <a:t>写入调制解调器控制寄存器</a:t>
            </a:r>
          </a:p>
        </p:txBody>
      </p:sp>
    </p:spTree>
    <p:extLst>
      <p:ext uri="{BB962C8B-B14F-4D97-AF65-F5344CB8AC3E}">
        <p14:creationId xmlns:p14="http://schemas.microsoft.com/office/powerpoint/2010/main" val="21354507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96613"/>
                                        </p:tgtEl>
                                        <p:attrNameLst>
                                          <p:attrName>style.visibility</p:attrName>
                                        </p:attrNameLst>
                                      </p:cBhvr>
                                      <p:to>
                                        <p:strVal val="visible"/>
                                      </p:to>
                                    </p:set>
                                    <p:animEffect transition="in" filter="blinds(horizontal)">
                                      <p:cBhvr>
                                        <p:cTn id="7" dur="500"/>
                                        <p:tgtEl>
                                          <p:spTgt spid="1966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3" grpId="0" animBg="1" autoUpdateAnimBg="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ChangeArrowheads="1"/>
          </p:cNvSpPr>
          <p:nvPr/>
        </p:nvSpPr>
        <p:spPr bwMode="auto">
          <a:xfrm>
            <a:off x="4103693" y="3180"/>
            <a:ext cx="5043487" cy="549275"/>
          </a:xfrm>
          <a:prstGeom prst="rect">
            <a:avLst/>
          </a:prstGeom>
          <a:gradFill rotWithShape="0">
            <a:gsLst>
              <a:gs pos="0">
                <a:srgbClr val="A6ADC0"/>
              </a:gs>
              <a:gs pos="100000">
                <a:srgbClr val="4D5059"/>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3600">
                <a:solidFill>
                  <a:schemeClr val="hlink"/>
                </a:solidFill>
                <a:ea typeface="隶书" panose="02010509060101010101" pitchFamily="49" charset="-122"/>
              </a:rPr>
              <a:t>设置中断允许或屏蔽位</a:t>
            </a:r>
          </a:p>
        </p:txBody>
      </p:sp>
      <p:pic>
        <p:nvPicPr>
          <p:cNvPr id="58371"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80375"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5975" y="6248404"/>
            <a:ext cx="876300" cy="438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7637" name="Rectangle 5"/>
          <p:cNvSpPr>
            <a:spLocks noChangeArrowheads="1"/>
          </p:cNvSpPr>
          <p:nvPr/>
        </p:nvSpPr>
        <p:spPr bwMode="auto">
          <a:xfrm>
            <a:off x="484188" y="550863"/>
            <a:ext cx="8178800" cy="5688012"/>
          </a:xfrm>
          <a:prstGeom prst="rect">
            <a:avLst/>
          </a:prstGeo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lvl1pPr marL="342900" indent="-342900" defTabSz="895350">
              <a:tabLst>
                <a:tab pos="1809750" algn="l"/>
              </a:tabLst>
              <a:defRPr kumimoji="1" sz="2400">
                <a:solidFill>
                  <a:schemeClr val="tx1"/>
                </a:solidFill>
                <a:latin typeface="Times New Roman" pitchFamily="18" charset="0"/>
                <a:ea typeface="宋体" pitchFamily="2" charset="-122"/>
              </a:defRPr>
            </a:lvl1pPr>
            <a:lvl2pPr marL="742950" indent="-285750" defTabSz="895350">
              <a:tabLst>
                <a:tab pos="1809750" algn="l"/>
              </a:tabLst>
              <a:defRPr kumimoji="1" sz="2400">
                <a:solidFill>
                  <a:schemeClr val="tx1"/>
                </a:solidFill>
                <a:latin typeface="Times New Roman" pitchFamily="18" charset="0"/>
                <a:ea typeface="宋体" pitchFamily="2" charset="-122"/>
              </a:defRPr>
            </a:lvl2pPr>
            <a:lvl3pPr marL="1143000" indent="-228600" defTabSz="895350">
              <a:tabLst>
                <a:tab pos="1809750" algn="l"/>
              </a:tabLst>
              <a:defRPr kumimoji="1" sz="2400">
                <a:solidFill>
                  <a:schemeClr val="tx1"/>
                </a:solidFill>
                <a:latin typeface="Times New Roman" pitchFamily="18" charset="0"/>
                <a:ea typeface="宋体" pitchFamily="2" charset="-122"/>
              </a:defRPr>
            </a:lvl3pPr>
            <a:lvl4pPr marL="1600200" indent="-228600" defTabSz="895350">
              <a:tabLst>
                <a:tab pos="1809750" algn="l"/>
              </a:tabLst>
              <a:defRPr kumimoji="1" sz="2400">
                <a:solidFill>
                  <a:schemeClr val="tx1"/>
                </a:solidFill>
                <a:latin typeface="Times New Roman" pitchFamily="18" charset="0"/>
                <a:ea typeface="宋体" pitchFamily="2" charset="-122"/>
              </a:defRPr>
            </a:lvl4pPr>
            <a:lvl5pPr marL="2057400" indent="-228600" defTabSz="895350">
              <a:tabLst>
                <a:tab pos="1809750" algn="l"/>
              </a:tabLst>
              <a:defRPr kumimoji="1" sz="2400">
                <a:solidFill>
                  <a:schemeClr val="tx1"/>
                </a:solidFill>
                <a:latin typeface="Times New Roman" pitchFamily="18" charset="0"/>
                <a:ea typeface="宋体" pitchFamily="2" charset="-122"/>
              </a:defRPr>
            </a:lvl5pPr>
            <a:lvl6pPr marL="2514600" indent="-228600" defTabSz="895350" fontAlgn="base">
              <a:spcBef>
                <a:spcPct val="0"/>
              </a:spcBef>
              <a:spcAft>
                <a:spcPct val="0"/>
              </a:spcAft>
              <a:tabLst>
                <a:tab pos="1809750" algn="l"/>
              </a:tabLst>
              <a:defRPr kumimoji="1" sz="2400">
                <a:solidFill>
                  <a:schemeClr val="tx1"/>
                </a:solidFill>
                <a:latin typeface="Times New Roman" pitchFamily="18" charset="0"/>
                <a:ea typeface="宋体" pitchFamily="2" charset="-122"/>
              </a:defRPr>
            </a:lvl6pPr>
            <a:lvl7pPr marL="2971800" indent="-228600" defTabSz="895350" fontAlgn="base">
              <a:spcBef>
                <a:spcPct val="0"/>
              </a:spcBef>
              <a:spcAft>
                <a:spcPct val="0"/>
              </a:spcAft>
              <a:tabLst>
                <a:tab pos="1809750" algn="l"/>
              </a:tabLst>
              <a:defRPr kumimoji="1" sz="2400">
                <a:solidFill>
                  <a:schemeClr val="tx1"/>
                </a:solidFill>
                <a:latin typeface="Times New Roman" pitchFamily="18" charset="0"/>
                <a:ea typeface="宋体" pitchFamily="2" charset="-122"/>
              </a:defRPr>
            </a:lvl7pPr>
            <a:lvl8pPr marL="3429000" indent="-228600" defTabSz="895350" fontAlgn="base">
              <a:spcBef>
                <a:spcPct val="0"/>
              </a:spcBef>
              <a:spcAft>
                <a:spcPct val="0"/>
              </a:spcAft>
              <a:tabLst>
                <a:tab pos="1809750" algn="l"/>
              </a:tabLst>
              <a:defRPr kumimoji="1" sz="2400">
                <a:solidFill>
                  <a:schemeClr val="tx1"/>
                </a:solidFill>
                <a:latin typeface="Times New Roman" pitchFamily="18" charset="0"/>
                <a:ea typeface="宋体" pitchFamily="2" charset="-122"/>
              </a:defRPr>
            </a:lvl8pPr>
            <a:lvl9pPr marL="3886200" indent="-228600" defTabSz="895350" fontAlgn="base">
              <a:spcBef>
                <a:spcPct val="0"/>
              </a:spcBef>
              <a:spcAft>
                <a:spcPct val="0"/>
              </a:spcAft>
              <a:tabLst>
                <a:tab pos="1809750" algn="l"/>
              </a:tabLst>
              <a:defRPr kumimoji="1" sz="2400">
                <a:solidFill>
                  <a:schemeClr val="tx1"/>
                </a:solidFill>
                <a:latin typeface="Times New Roman" pitchFamily="18" charset="0"/>
                <a:ea typeface="宋体" pitchFamily="2" charset="-122"/>
              </a:defRPr>
            </a:lvl9pPr>
          </a:lstStyle>
          <a:p>
            <a:pPr algn="just">
              <a:spcBef>
                <a:spcPct val="20000"/>
              </a:spcBef>
              <a:buClr>
                <a:schemeClr val="folHlink"/>
              </a:buClr>
              <a:buSzPct val="60000"/>
              <a:buFont typeface="Wingdings" pitchFamily="2" charset="2"/>
              <a:buNone/>
              <a:defRPr/>
            </a:pPr>
            <a:r>
              <a:rPr lang="en-US" altLang="zh-CN" sz="3200" b="1">
                <a:solidFill>
                  <a:schemeClr val="folHlink"/>
                </a:solidFill>
              </a:rPr>
              <a:t>	mov</a:t>
            </a:r>
            <a:r>
              <a:rPr lang="en-US" altLang="zh-CN" sz="3200" b="1">
                <a:solidFill>
                  <a:schemeClr val="folHlink"/>
                </a:solidFill>
                <a:latin typeface="Arial" charset="0"/>
                <a:cs typeface="Arial" charset="0"/>
              </a:rPr>
              <a:t> </a:t>
            </a:r>
            <a:r>
              <a:rPr lang="en-US" altLang="zh-CN" sz="3200" b="1">
                <a:solidFill>
                  <a:schemeClr val="folHlink"/>
                </a:solidFill>
              </a:rPr>
              <a:t>al,0	;</a:t>
            </a:r>
            <a:r>
              <a:rPr lang="zh-CN" altLang="en-US" sz="3200" b="1">
                <a:solidFill>
                  <a:schemeClr val="folHlink"/>
                </a:solidFill>
              </a:rPr>
              <a:t>禁止所有中断</a:t>
            </a:r>
          </a:p>
          <a:p>
            <a:pPr algn="just">
              <a:spcBef>
                <a:spcPct val="20000"/>
              </a:spcBef>
              <a:buClr>
                <a:schemeClr val="folHlink"/>
              </a:buClr>
              <a:buSzPct val="60000"/>
              <a:buFont typeface="Wingdings" pitchFamily="2" charset="2"/>
              <a:buNone/>
              <a:defRPr/>
            </a:pPr>
            <a:r>
              <a:rPr lang="zh-CN" altLang="en-US" sz="3200" b="1">
                <a:solidFill>
                  <a:schemeClr val="folHlink"/>
                </a:solidFill>
                <a:latin typeface="Arial" charset="0"/>
                <a:cs typeface="Arial" charset="0"/>
              </a:rPr>
              <a:t> 	</a:t>
            </a:r>
            <a:r>
              <a:rPr lang="en-US" altLang="zh-CN" sz="3200" b="1">
                <a:solidFill>
                  <a:schemeClr val="folHlink"/>
                </a:solidFill>
              </a:rPr>
              <a:t>mov dx,3f9h</a:t>
            </a:r>
          </a:p>
          <a:p>
            <a:pPr algn="just">
              <a:spcBef>
                <a:spcPct val="20000"/>
              </a:spcBef>
              <a:buClr>
                <a:schemeClr val="folHlink"/>
              </a:buClr>
              <a:buSzPct val="60000"/>
              <a:buFont typeface="Wingdings" pitchFamily="2" charset="2"/>
              <a:buNone/>
              <a:defRPr/>
            </a:pPr>
            <a:r>
              <a:rPr lang="en-US" altLang="zh-CN" sz="3200" b="1">
                <a:solidFill>
                  <a:schemeClr val="folHlink"/>
                </a:solidFill>
                <a:latin typeface="Arial" charset="0"/>
                <a:cs typeface="Arial" charset="0"/>
              </a:rPr>
              <a:t>	</a:t>
            </a:r>
            <a:r>
              <a:rPr lang="en-US" altLang="zh-CN" sz="3200" b="1">
                <a:solidFill>
                  <a:schemeClr val="folHlink"/>
                </a:solidFill>
              </a:rPr>
              <a:t>out</a:t>
            </a:r>
            <a:r>
              <a:rPr lang="en-US" altLang="zh-CN" sz="3200" b="1">
                <a:solidFill>
                  <a:schemeClr val="folHlink"/>
                </a:solidFill>
                <a:latin typeface="Arial" charset="0"/>
                <a:cs typeface="Arial" charset="0"/>
              </a:rPr>
              <a:t> </a:t>
            </a:r>
            <a:r>
              <a:rPr lang="en-US" altLang="zh-CN" sz="3200" b="1">
                <a:solidFill>
                  <a:schemeClr val="folHlink"/>
                </a:solidFill>
              </a:rPr>
              <a:t>dx,al</a:t>
            </a:r>
          </a:p>
          <a:p>
            <a:pPr algn="just">
              <a:spcBef>
                <a:spcPct val="20000"/>
              </a:spcBef>
              <a:buClr>
                <a:schemeClr val="folHlink"/>
              </a:buClr>
              <a:buSzPct val="60000"/>
              <a:buFont typeface="Wingdings" pitchFamily="2" charset="2"/>
              <a:buNone/>
              <a:defRPr/>
            </a:pPr>
            <a:r>
              <a:rPr lang="en-US" altLang="zh-CN" sz="3200" b="1">
                <a:solidFill>
                  <a:schemeClr val="folHlink"/>
                </a:solidFill>
                <a:latin typeface="Arial" charset="0"/>
                <a:cs typeface="Arial" charset="0"/>
              </a:rPr>
              <a:t>	</a:t>
            </a:r>
            <a:r>
              <a:rPr lang="en-US" altLang="zh-CN" sz="3200" b="1">
                <a:solidFill>
                  <a:schemeClr val="folHlink"/>
                </a:solidFill>
              </a:rPr>
              <a:t>;</a:t>
            </a:r>
            <a:r>
              <a:rPr lang="zh-CN" altLang="en-US" sz="3200" b="1">
                <a:solidFill>
                  <a:schemeClr val="folHlink"/>
                </a:solidFill>
              </a:rPr>
              <a:t>写入中断允许寄存器（此时</a:t>
            </a:r>
            <a:r>
              <a:rPr lang="en-US" altLang="zh-CN" sz="3200" b="1">
                <a:solidFill>
                  <a:schemeClr val="folHlink"/>
                </a:solidFill>
              </a:rPr>
              <a:t>DLAB</a:t>
            </a:r>
            <a:r>
              <a:rPr lang="zh-CN" altLang="en-US" sz="3200" b="1">
                <a:solidFill>
                  <a:schemeClr val="folHlink"/>
                </a:solidFill>
              </a:rPr>
              <a:t>＝</a:t>
            </a:r>
            <a:r>
              <a:rPr lang="en-US" altLang="zh-CN" sz="3200" b="1">
                <a:solidFill>
                  <a:schemeClr val="folHlink"/>
                </a:solidFill>
              </a:rPr>
              <a:t>0</a:t>
            </a:r>
            <a:r>
              <a:rPr lang="zh-CN" altLang="en-US" sz="3200" b="1">
                <a:solidFill>
                  <a:schemeClr val="folHlink"/>
                </a:solidFill>
              </a:rPr>
              <a:t>）</a:t>
            </a:r>
          </a:p>
        </p:txBody>
      </p:sp>
      <p:sp>
        <p:nvSpPr>
          <p:cNvPr id="58374" name="Rectangle 6"/>
          <p:cNvSpPr>
            <a:spLocks noChangeArrowheads="1"/>
          </p:cNvSpPr>
          <p:nvPr/>
        </p:nvSpPr>
        <p:spPr bwMode="auto">
          <a:xfrm>
            <a:off x="3" y="6254751"/>
            <a:ext cx="4783139" cy="622300"/>
          </a:xfrm>
          <a:prstGeom prst="rect">
            <a:avLst/>
          </a:prstGeom>
          <a:gradFill rotWithShape="0">
            <a:gsLst>
              <a:gs pos="0">
                <a:srgbClr val="A6ADC0"/>
              </a:gs>
              <a:gs pos="100000">
                <a:srgbClr val="4D5059"/>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3600">
                <a:solidFill>
                  <a:schemeClr val="hlink"/>
                </a:solidFill>
                <a:ea typeface="隶书" panose="02010509060101010101" pitchFamily="49" charset="-122"/>
              </a:rPr>
              <a:t>写入中断允许寄存器</a:t>
            </a:r>
          </a:p>
        </p:txBody>
      </p:sp>
    </p:spTree>
    <p:extLst>
      <p:ext uri="{BB962C8B-B14F-4D97-AF65-F5344CB8AC3E}">
        <p14:creationId xmlns:p14="http://schemas.microsoft.com/office/powerpoint/2010/main" val="3925551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97637"/>
                                        </p:tgtEl>
                                        <p:attrNameLst>
                                          <p:attrName>style.visibility</p:attrName>
                                        </p:attrNameLst>
                                      </p:cBhvr>
                                      <p:to>
                                        <p:strVal val="visible"/>
                                      </p:to>
                                    </p:set>
                                    <p:animEffect transition="in" filter="blinds(horizontal)">
                                      <p:cBhvr>
                                        <p:cTn id="7" dur="500"/>
                                        <p:tgtEl>
                                          <p:spTgt spid="1976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7" grpId="0" animBg="1" autoUpdateAnimBg="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altLang="zh-CN" sz="3600"/>
              <a:t>12.4.3  </a:t>
            </a:r>
            <a:r>
              <a:rPr lang="zh-CN" altLang="en-US" sz="3600"/>
              <a:t>异步通信程序</a:t>
            </a:r>
          </a:p>
        </p:txBody>
      </p:sp>
      <p:sp>
        <p:nvSpPr>
          <p:cNvPr id="59395" name="Rectangle 3"/>
          <p:cNvSpPr>
            <a:spLocks noGrp="1" noChangeArrowheads="1"/>
          </p:cNvSpPr>
          <p:nvPr>
            <p:ph type="body" idx="1"/>
          </p:nvPr>
        </p:nvSpPr>
        <p:spPr>
          <a:xfrm>
            <a:off x="546104" y="1752600"/>
            <a:ext cx="8072439" cy="4419600"/>
          </a:xfrm>
        </p:spPr>
        <p:txBody>
          <a:bodyPr/>
          <a:lstStyle/>
          <a:p>
            <a:pPr eaLnBrk="1" hangingPunct="1"/>
            <a:r>
              <a:rPr lang="zh-CN" altLang="en-US" dirty="0" smtClean="0">
                <a:latin typeface="Times New Roman" panose="02020603050405020304" pitchFamily="18" charset="0"/>
              </a:rPr>
              <a:t>程序循环读取</a:t>
            </a:r>
            <a:r>
              <a:rPr lang="en-US" altLang="zh-CN" dirty="0" smtClean="0"/>
              <a:t>8250</a:t>
            </a:r>
            <a:r>
              <a:rPr lang="zh-CN" altLang="en-US" dirty="0" smtClean="0">
                <a:latin typeface="Times New Roman" panose="02020603050405020304" pitchFamily="18" charset="0"/>
              </a:rPr>
              <a:t>的通信状态寄存器</a:t>
            </a:r>
          </a:p>
          <a:p>
            <a:pPr lvl="1" eaLnBrk="1" hangingPunct="1"/>
            <a:r>
              <a:rPr lang="zh-CN" altLang="en-US" dirty="0" smtClean="0">
                <a:latin typeface="Times New Roman" panose="02020603050405020304" pitchFamily="18" charset="0"/>
              </a:rPr>
              <a:t>数据传输错误就显示一个问号“？”</a:t>
            </a:r>
          </a:p>
          <a:p>
            <a:pPr lvl="1" eaLnBrk="1" hangingPunct="1"/>
            <a:r>
              <a:rPr lang="zh-CN" altLang="en-US" dirty="0" smtClean="0">
                <a:latin typeface="Times New Roman" panose="02020603050405020304" pitchFamily="18" charset="0"/>
              </a:rPr>
              <a:t>接收到数据就显示出来</a:t>
            </a:r>
          </a:p>
          <a:p>
            <a:pPr lvl="1" eaLnBrk="1" hangingPunct="1"/>
            <a:r>
              <a:rPr lang="zh-CN" altLang="en-US" dirty="0" smtClean="0">
                <a:latin typeface="Times New Roman" panose="02020603050405020304" pitchFamily="18" charset="0"/>
              </a:rPr>
              <a:t>可以发送数据就从键盘输入发送字符（用户没有输入字符就不发送）</a:t>
            </a:r>
          </a:p>
          <a:p>
            <a:pPr eaLnBrk="1" hangingPunct="1"/>
            <a:r>
              <a:rPr lang="zh-CN" altLang="en-US" dirty="0" smtClean="0">
                <a:latin typeface="Times New Roman" panose="02020603050405020304" pitchFamily="18" charset="0"/>
              </a:rPr>
              <a:t>如果按下</a:t>
            </a:r>
            <a:r>
              <a:rPr lang="en-US" altLang="zh-CN" dirty="0" smtClean="0"/>
              <a:t>ESC</a:t>
            </a:r>
            <a:r>
              <a:rPr lang="zh-CN" altLang="en-US" dirty="0" smtClean="0">
                <a:latin typeface="Times New Roman" panose="02020603050405020304" pitchFamily="18" charset="0"/>
              </a:rPr>
              <a:t>键返回</a:t>
            </a:r>
            <a:r>
              <a:rPr lang="en-US" altLang="zh-CN" dirty="0" smtClean="0"/>
              <a:t>DOS</a:t>
            </a:r>
          </a:p>
        </p:txBody>
      </p:sp>
      <p:pic>
        <p:nvPicPr>
          <p:cNvPr id="59396" name="Picture 4"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7" name="Picture 5"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6248404"/>
            <a:ext cx="876300" cy="438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11873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r>
              <a:rPr lang="zh-CN" altLang="en-US" b="1" smtClean="0">
                <a:ea typeface="楷体_GB2312" pitchFamily="49" charset="-122"/>
              </a:rPr>
              <a:t>门描述符分类</a:t>
            </a:r>
          </a:p>
        </p:txBody>
      </p:sp>
      <p:sp>
        <p:nvSpPr>
          <p:cNvPr id="20483" name="内容占位符 2"/>
          <p:cNvSpPr>
            <a:spLocks noGrp="1"/>
          </p:cNvSpPr>
          <p:nvPr>
            <p:ph idx="1"/>
          </p:nvPr>
        </p:nvSpPr>
        <p:spPr>
          <a:xfrm>
            <a:off x="457205" y="1600204"/>
            <a:ext cx="8507413" cy="4525963"/>
          </a:xfrm>
        </p:spPr>
        <p:txBody>
          <a:bodyPr/>
          <a:lstStyle/>
          <a:p>
            <a:r>
              <a:rPr lang="zh-CN" altLang="en-US" b="1" smtClean="0">
                <a:latin typeface="楷体_GB2312" pitchFamily="49" charset="-122"/>
                <a:ea typeface="楷体_GB2312" pitchFamily="49" charset="-122"/>
              </a:rPr>
              <a:t>四种门描述符，任务门、调用门、中断门和陷阱门，并且除任务门外，其它描述符还各分成</a:t>
            </a:r>
            <a:r>
              <a:rPr lang="en-US" altLang="zh-CN" b="1" smtClean="0">
                <a:latin typeface="楷体_GB2312" pitchFamily="49" charset="-122"/>
                <a:ea typeface="楷体_GB2312" pitchFamily="49" charset="-122"/>
              </a:rPr>
              <a:t>286</a:t>
            </a:r>
            <a:r>
              <a:rPr lang="zh-CN" altLang="en-US" b="1" smtClean="0">
                <a:latin typeface="楷体_GB2312" pitchFamily="49" charset="-122"/>
                <a:ea typeface="楷体_GB2312" pitchFamily="49" charset="-122"/>
              </a:rPr>
              <a:t>和</a:t>
            </a:r>
            <a:r>
              <a:rPr lang="en-US" altLang="zh-CN" b="1" smtClean="0">
                <a:latin typeface="楷体_GB2312" pitchFamily="49" charset="-122"/>
                <a:ea typeface="楷体_GB2312" pitchFamily="49" charset="-122"/>
              </a:rPr>
              <a:t>386</a:t>
            </a:r>
            <a:r>
              <a:rPr lang="zh-CN" altLang="en-US" b="1" smtClean="0">
                <a:latin typeface="楷体_GB2312" pitchFamily="49" charset="-122"/>
                <a:ea typeface="楷体_GB2312" pitchFamily="49" charset="-122"/>
              </a:rPr>
              <a:t>两种。</a:t>
            </a:r>
            <a:endParaRPr lang="en-US" altLang="zh-CN" b="1" smtClean="0">
              <a:latin typeface="楷体_GB2312" pitchFamily="49" charset="-122"/>
              <a:ea typeface="楷体_GB2312" pitchFamily="49" charset="-122"/>
            </a:endParaRPr>
          </a:p>
          <a:p>
            <a:pPr>
              <a:buFont typeface="Arial" panose="020B0604020202020204" pitchFamily="34" charset="0"/>
              <a:buNone/>
            </a:pPr>
            <a:r>
              <a:rPr lang="en-US" altLang="zh-CN" sz="2800" b="1">
                <a:solidFill>
                  <a:srgbClr val="FF0000"/>
                </a:solidFill>
                <a:latin typeface="楷体_GB2312" pitchFamily="49" charset="-122"/>
                <a:ea typeface="楷体_GB2312" pitchFamily="49" charset="-122"/>
              </a:rPr>
              <a:t>	</a:t>
            </a:r>
            <a:r>
              <a:rPr lang="zh-CN" altLang="zh-CN" b="1" smtClean="0">
                <a:solidFill>
                  <a:srgbClr val="FF0000"/>
                </a:solidFill>
                <a:latin typeface="楷体_GB2312" pitchFamily="49" charset="-122"/>
                <a:ea typeface="楷体_GB2312" pitchFamily="49" charset="-122"/>
              </a:rPr>
              <a:t>任务门</a:t>
            </a:r>
            <a:r>
              <a:rPr lang="zh-CN" altLang="zh-CN" b="1" smtClean="0">
                <a:latin typeface="楷体_GB2312" pitchFamily="49" charset="-122"/>
                <a:ea typeface="楷体_GB2312" pitchFamily="49" charset="-122"/>
              </a:rPr>
              <a:t>像个开关一样，用来执行任务切换；</a:t>
            </a:r>
            <a:endParaRPr lang="zh-CN" altLang="en-US" b="1" smtClean="0">
              <a:latin typeface="楷体_GB2312" pitchFamily="49" charset="-122"/>
              <a:ea typeface="楷体_GB2312" pitchFamily="49" charset="-122"/>
            </a:endParaRPr>
          </a:p>
          <a:p>
            <a:pPr>
              <a:buFont typeface="Arial" panose="020B0604020202020204" pitchFamily="34" charset="0"/>
              <a:buNone/>
            </a:pPr>
            <a:r>
              <a:rPr lang="zh-CN" altLang="en-US" b="1" smtClean="0">
                <a:latin typeface="楷体_GB2312" pitchFamily="49" charset="-122"/>
                <a:ea typeface="楷体_GB2312" pitchFamily="49" charset="-122"/>
              </a:rPr>
              <a:t>  </a:t>
            </a:r>
            <a:r>
              <a:rPr lang="zh-CN" altLang="zh-CN" b="1" smtClean="0">
                <a:solidFill>
                  <a:srgbClr val="FF0000"/>
                </a:solidFill>
                <a:latin typeface="楷体_GB2312" pitchFamily="49" charset="-122"/>
                <a:ea typeface="楷体_GB2312" pitchFamily="49" charset="-122"/>
              </a:rPr>
              <a:t>调用门</a:t>
            </a:r>
            <a:r>
              <a:rPr lang="zh-CN" altLang="zh-CN" b="1" smtClean="0">
                <a:latin typeface="楷体_GB2312" pitchFamily="49" charset="-122"/>
                <a:ea typeface="楷体_GB2312" pitchFamily="49" charset="-122"/>
              </a:rPr>
              <a:t>用来改变任务或者程序的特权级别；</a:t>
            </a:r>
            <a:endParaRPr lang="zh-CN" altLang="en-US" b="1" smtClean="0">
              <a:latin typeface="楷体_GB2312" pitchFamily="49" charset="-122"/>
              <a:ea typeface="楷体_GB2312" pitchFamily="49" charset="-122"/>
            </a:endParaRPr>
          </a:p>
          <a:p>
            <a:pPr>
              <a:buFont typeface="Arial" panose="020B0604020202020204" pitchFamily="34" charset="0"/>
              <a:buNone/>
            </a:pPr>
            <a:r>
              <a:rPr lang="zh-CN" altLang="en-US" b="1" smtClean="0">
                <a:latin typeface="楷体_GB2312" pitchFamily="49" charset="-122"/>
                <a:ea typeface="楷体_GB2312" pitchFamily="49" charset="-122"/>
              </a:rPr>
              <a:t>  </a:t>
            </a:r>
            <a:r>
              <a:rPr lang="zh-CN" altLang="zh-CN" b="1" smtClean="0">
                <a:solidFill>
                  <a:srgbClr val="FF0000"/>
                </a:solidFill>
                <a:latin typeface="楷体_GB2312" pitchFamily="49" charset="-122"/>
                <a:ea typeface="楷体_GB2312" pitchFamily="49" charset="-122"/>
              </a:rPr>
              <a:t>中断门和陷阱门</a:t>
            </a:r>
            <a:r>
              <a:rPr lang="zh-CN" altLang="zh-CN" b="1" smtClean="0">
                <a:latin typeface="楷体_GB2312" pitchFamily="49" charset="-122"/>
                <a:ea typeface="楷体_GB2312" pitchFamily="49" charset="-122"/>
              </a:rPr>
              <a:t>用来指出中断服务程序的入口地址。</a:t>
            </a:r>
            <a:endParaRPr lang="zh-CN" altLang="en-US" b="1" smtClean="0">
              <a:latin typeface="楷体_GB2312" pitchFamily="49" charset="-122"/>
              <a:ea typeface="楷体_GB2312" pitchFamily="49" charset="-122"/>
            </a:endParaRPr>
          </a:p>
          <a:p>
            <a:endParaRPr lang="zh-CN" altLang="en-US" b="1" smtClean="0">
              <a:latin typeface="楷体_GB2312" pitchFamily="49" charset="-122"/>
              <a:ea typeface="楷体_GB2312" pitchFamily="49" charset="-122"/>
            </a:endParaRPr>
          </a:p>
        </p:txBody>
      </p:sp>
    </p:spTree>
    <p:extLst>
      <p:ext uri="{BB962C8B-B14F-4D97-AF65-F5344CB8AC3E}">
        <p14:creationId xmlns:p14="http://schemas.microsoft.com/office/powerpoint/2010/main" val="288771350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ChangeArrowheads="1"/>
          </p:cNvSpPr>
          <p:nvPr/>
        </p:nvSpPr>
        <p:spPr bwMode="auto">
          <a:xfrm>
            <a:off x="4779963" y="3180"/>
            <a:ext cx="4367212" cy="549275"/>
          </a:xfrm>
          <a:prstGeom prst="rect">
            <a:avLst/>
          </a:prstGeom>
          <a:gradFill rotWithShape="0">
            <a:gsLst>
              <a:gs pos="0">
                <a:srgbClr val="A6ADC0"/>
              </a:gs>
              <a:gs pos="100000">
                <a:srgbClr val="4D5059"/>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3600">
                <a:solidFill>
                  <a:schemeClr val="hlink"/>
                </a:solidFill>
                <a:ea typeface="隶书" panose="02010509060101010101" pitchFamily="49" charset="-122"/>
              </a:rPr>
              <a:t>查询通信线路状态</a:t>
            </a:r>
          </a:p>
        </p:txBody>
      </p:sp>
      <p:pic>
        <p:nvPicPr>
          <p:cNvPr id="60419"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80375"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0"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5975" y="6248404"/>
            <a:ext cx="876300" cy="438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661" name="Rectangle 5"/>
          <p:cNvSpPr>
            <a:spLocks noChangeArrowheads="1"/>
          </p:cNvSpPr>
          <p:nvPr/>
        </p:nvSpPr>
        <p:spPr bwMode="auto">
          <a:xfrm>
            <a:off x="484188" y="550863"/>
            <a:ext cx="8178800" cy="5688012"/>
          </a:xfrm>
          <a:prstGeom prst="rect">
            <a:avLst/>
          </a:prstGeo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lvl1pPr marL="342900" indent="-342900" defTabSz="895350">
              <a:tabLst>
                <a:tab pos="1524000" algn="l"/>
                <a:tab pos="3810000" algn="l"/>
              </a:tabLst>
              <a:defRPr kumimoji="1" sz="2400">
                <a:solidFill>
                  <a:schemeClr val="tx1"/>
                </a:solidFill>
                <a:latin typeface="Times New Roman" pitchFamily="18" charset="0"/>
                <a:ea typeface="宋体" pitchFamily="2" charset="-122"/>
              </a:defRPr>
            </a:lvl1pPr>
            <a:lvl2pPr marL="742950" indent="-285750" defTabSz="895350">
              <a:tabLst>
                <a:tab pos="1524000" algn="l"/>
                <a:tab pos="3810000" algn="l"/>
              </a:tabLst>
              <a:defRPr kumimoji="1" sz="2400">
                <a:solidFill>
                  <a:schemeClr val="tx1"/>
                </a:solidFill>
                <a:latin typeface="Times New Roman" pitchFamily="18" charset="0"/>
                <a:ea typeface="宋体" pitchFamily="2" charset="-122"/>
              </a:defRPr>
            </a:lvl2pPr>
            <a:lvl3pPr marL="1143000" indent="-228600" defTabSz="895350">
              <a:tabLst>
                <a:tab pos="1524000" algn="l"/>
                <a:tab pos="3810000" algn="l"/>
              </a:tabLst>
              <a:defRPr kumimoji="1" sz="2400">
                <a:solidFill>
                  <a:schemeClr val="tx1"/>
                </a:solidFill>
                <a:latin typeface="Times New Roman" pitchFamily="18" charset="0"/>
                <a:ea typeface="宋体" pitchFamily="2" charset="-122"/>
              </a:defRPr>
            </a:lvl3pPr>
            <a:lvl4pPr marL="1600200" indent="-228600" defTabSz="895350">
              <a:tabLst>
                <a:tab pos="1524000" algn="l"/>
                <a:tab pos="3810000" algn="l"/>
              </a:tabLst>
              <a:defRPr kumimoji="1" sz="2400">
                <a:solidFill>
                  <a:schemeClr val="tx1"/>
                </a:solidFill>
                <a:latin typeface="Times New Roman" pitchFamily="18" charset="0"/>
                <a:ea typeface="宋体" pitchFamily="2" charset="-122"/>
              </a:defRPr>
            </a:lvl4pPr>
            <a:lvl5pPr marL="2057400" indent="-228600" defTabSz="895350">
              <a:tabLst>
                <a:tab pos="1524000" algn="l"/>
                <a:tab pos="3810000" algn="l"/>
              </a:tabLst>
              <a:defRPr kumimoji="1" sz="2400">
                <a:solidFill>
                  <a:schemeClr val="tx1"/>
                </a:solidFill>
                <a:latin typeface="Times New Roman" pitchFamily="18" charset="0"/>
                <a:ea typeface="宋体" pitchFamily="2" charset="-122"/>
              </a:defRPr>
            </a:lvl5pPr>
            <a:lvl6pPr marL="2514600" indent="-228600" defTabSz="895350" fontAlgn="base">
              <a:spcBef>
                <a:spcPct val="0"/>
              </a:spcBef>
              <a:spcAft>
                <a:spcPct val="0"/>
              </a:spcAft>
              <a:tabLst>
                <a:tab pos="1524000" algn="l"/>
                <a:tab pos="3810000" algn="l"/>
              </a:tabLst>
              <a:defRPr kumimoji="1" sz="2400">
                <a:solidFill>
                  <a:schemeClr val="tx1"/>
                </a:solidFill>
                <a:latin typeface="Times New Roman" pitchFamily="18" charset="0"/>
                <a:ea typeface="宋体" pitchFamily="2" charset="-122"/>
              </a:defRPr>
            </a:lvl6pPr>
            <a:lvl7pPr marL="2971800" indent="-228600" defTabSz="895350" fontAlgn="base">
              <a:spcBef>
                <a:spcPct val="0"/>
              </a:spcBef>
              <a:spcAft>
                <a:spcPct val="0"/>
              </a:spcAft>
              <a:tabLst>
                <a:tab pos="1524000" algn="l"/>
                <a:tab pos="3810000" algn="l"/>
              </a:tabLst>
              <a:defRPr kumimoji="1" sz="2400">
                <a:solidFill>
                  <a:schemeClr val="tx1"/>
                </a:solidFill>
                <a:latin typeface="Times New Roman" pitchFamily="18" charset="0"/>
                <a:ea typeface="宋体" pitchFamily="2" charset="-122"/>
              </a:defRPr>
            </a:lvl7pPr>
            <a:lvl8pPr marL="3429000" indent="-228600" defTabSz="895350" fontAlgn="base">
              <a:spcBef>
                <a:spcPct val="0"/>
              </a:spcBef>
              <a:spcAft>
                <a:spcPct val="0"/>
              </a:spcAft>
              <a:tabLst>
                <a:tab pos="1524000" algn="l"/>
                <a:tab pos="3810000" algn="l"/>
              </a:tabLst>
              <a:defRPr kumimoji="1" sz="2400">
                <a:solidFill>
                  <a:schemeClr val="tx1"/>
                </a:solidFill>
                <a:latin typeface="Times New Roman" pitchFamily="18" charset="0"/>
                <a:ea typeface="宋体" pitchFamily="2" charset="-122"/>
              </a:defRPr>
            </a:lvl8pPr>
            <a:lvl9pPr marL="3886200" indent="-228600" defTabSz="895350" fontAlgn="base">
              <a:spcBef>
                <a:spcPct val="0"/>
              </a:spcBef>
              <a:spcAft>
                <a:spcPct val="0"/>
              </a:spcAft>
              <a:tabLst>
                <a:tab pos="1524000" algn="l"/>
                <a:tab pos="3810000" algn="l"/>
              </a:tabLst>
              <a:defRPr kumimoji="1" sz="2400">
                <a:solidFill>
                  <a:schemeClr val="tx1"/>
                </a:solidFill>
                <a:latin typeface="Times New Roman" pitchFamily="18" charset="0"/>
                <a:ea typeface="宋体" pitchFamily="2" charset="-122"/>
              </a:defRPr>
            </a:lvl9pPr>
          </a:lstStyle>
          <a:p>
            <a:pPr algn="just">
              <a:spcBef>
                <a:spcPct val="20000"/>
              </a:spcBef>
              <a:buClr>
                <a:schemeClr val="folHlink"/>
              </a:buClr>
              <a:buSzPct val="60000"/>
              <a:buFont typeface="Wingdings" pitchFamily="2" charset="2"/>
              <a:buNone/>
              <a:defRPr/>
            </a:pPr>
            <a:r>
              <a:rPr lang="en-US" altLang="zh-CN" sz="3200" b="1">
                <a:solidFill>
                  <a:srgbClr val="003300"/>
                </a:solidFill>
              </a:rPr>
              <a:t>statue</a:t>
            </a:r>
            <a:r>
              <a:rPr lang="en-US" altLang="zh-CN" sz="3200" b="1">
                <a:solidFill>
                  <a:schemeClr val="folHlink"/>
                </a:solidFill>
              </a:rPr>
              <a:t>:	mov dx,</a:t>
            </a:r>
            <a:r>
              <a:rPr lang="en-US" altLang="zh-CN" sz="3200" b="1">
                <a:solidFill>
                  <a:schemeClr val="hlink"/>
                </a:solidFill>
              </a:rPr>
              <a:t>2fdh</a:t>
            </a:r>
          </a:p>
          <a:p>
            <a:pPr algn="just">
              <a:spcBef>
                <a:spcPct val="20000"/>
              </a:spcBef>
              <a:buClr>
                <a:schemeClr val="folHlink"/>
              </a:buClr>
              <a:buSzPct val="60000"/>
              <a:buFont typeface="Wingdings" pitchFamily="2" charset="2"/>
              <a:buNone/>
              <a:defRPr/>
            </a:pPr>
            <a:r>
              <a:rPr lang="en-US" altLang="zh-CN" sz="3200" b="1">
                <a:solidFill>
                  <a:schemeClr val="folHlink"/>
                </a:solidFill>
              </a:rPr>
              <a:t>	;</a:t>
            </a:r>
            <a:r>
              <a:rPr lang="zh-CN" altLang="en-US" sz="3200" b="1">
                <a:solidFill>
                  <a:schemeClr val="folHlink"/>
                </a:solidFill>
              </a:rPr>
              <a:t>读通信线路状态寄存器</a:t>
            </a:r>
          </a:p>
          <a:p>
            <a:pPr algn="just">
              <a:spcBef>
                <a:spcPct val="20000"/>
              </a:spcBef>
              <a:buClr>
                <a:schemeClr val="folHlink"/>
              </a:buClr>
              <a:buSzPct val="60000"/>
              <a:buFont typeface="Wingdings" pitchFamily="2" charset="2"/>
              <a:buNone/>
              <a:defRPr/>
            </a:pPr>
            <a:r>
              <a:rPr lang="zh-CN" altLang="en-US" sz="3200" b="1">
                <a:solidFill>
                  <a:schemeClr val="folHlink"/>
                </a:solidFill>
              </a:rPr>
              <a:t>		</a:t>
            </a:r>
            <a:r>
              <a:rPr lang="en-US" altLang="zh-CN" sz="3200" b="1">
                <a:solidFill>
                  <a:schemeClr val="hlink"/>
                </a:solidFill>
              </a:rPr>
              <a:t>in al,dx</a:t>
            </a:r>
          </a:p>
          <a:p>
            <a:pPr algn="just">
              <a:spcBef>
                <a:spcPct val="20000"/>
              </a:spcBef>
              <a:buClr>
                <a:schemeClr val="folHlink"/>
              </a:buClr>
              <a:buSzPct val="60000"/>
              <a:buFont typeface="Wingdings" pitchFamily="2" charset="2"/>
              <a:buNone/>
              <a:defRPr/>
            </a:pPr>
            <a:r>
              <a:rPr lang="en-US" altLang="zh-CN" sz="3200" b="1">
                <a:solidFill>
                  <a:schemeClr val="folHlink"/>
                </a:solidFill>
              </a:rPr>
              <a:t>		</a:t>
            </a:r>
            <a:r>
              <a:rPr lang="en-US" altLang="zh-CN" sz="3200" b="1">
                <a:solidFill>
                  <a:srgbClr val="A50021"/>
                </a:solidFill>
              </a:rPr>
              <a:t>test al,1eh</a:t>
            </a:r>
            <a:r>
              <a:rPr lang="en-US" altLang="zh-CN" sz="3200" b="1">
                <a:solidFill>
                  <a:schemeClr val="folHlink"/>
                </a:solidFill>
              </a:rPr>
              <a:t>	;</a:t>
            </a:r>
            <a:r>
              <a:rPr lang="zh-CN" altLang="en-US" sz="3200" b="1">
                <a:solidFill>
                  <a:schemeClr val="folHlink"/>
                </a:solidFill>
              </a:rPr>
              <a:t>接收有错误否</a:t>
            </a:r>
            <a:r>
              <a:rPr lang="en-US" altLang="zh-CN" sz="3200" b="1">
                <a:solidFill>
                  <a:schemeClr val="folHlink"/>
                </a:solidFill>
              </a:rPr>
              <a:t>?</a:t>
            </a:r>
          </a:p>
          <a:p>
            <a:pPr algn="just">
              <a:spcBef>
                <a:spcPct val="20000"/>
              </a:spcBef>
              <a:buClr>
                <a:schemeClr val="folHlink"/>
              </a:buClr>
              <a:buSzPct val="60000"/>
              <a:buFont typeface="Wingdings" pitchFamily="2" charset="2"/>
              <a:buNone/>
              <a:defRPr/>
            </a:pPr>
            <a:r>
              <a:rPr lang="en-US" altLang="zh-CN" sz="3200" b="1">
                <a:solidFill>
                  <a:schemeClr val="folHlink"/>
                </a:solidFill>
              </a:rPr>
              <a:t>		</a:t>
            </a:r>
            <a:r>
              <a:rPr lang="en-US" altLang="zh-CN" sz="3200" b="1">
                <a:solidFill>
                  <a:srgbClr val="003300"/>
                </a:solidFill>
              </a:rPr>
              <a:t>jnz error</a:t>
            </a:r>
            <a:r>
              <a:rPr lang="en-US" altLang="zh-CN" sz="3200" b="1">
                <a:solidFill>
                  <a:schemeClr val="folHlink"/>
                </a:solidFill>
              </a:rPr>
              <a:t>	;</a:t>
            </a:r>
            <a:r>
              <a:rPr lang="zh-CN" altLang="en-US" sz="3200" b="1">
                <a:solidFill>
                  <a:schemeClr val="folHlink"/>
                </a:solidFill>
              </a:rPr>
              <a:t>有错，则转错误处理</a:t>
            </a:r>
          </a:p>
          <a:p>
            <a:pPr algn="just">
              <a:spcBef>
                <a:spcPct val="20000"/>
              </a:spcBef>
              <a:buClr>
                <a:schemeClr val="folHlink"/>
              </a:buClr>
              <a:buSzPct val="60000"/>
              <a:buFont typeface="Wingdings" pitchFamily="2" charset="2"/>
              <a:buNone/>
              <a:defRPr/>
            </a:pPr>
            <a:r>
              <a:rPr lang="zh-CN" altLang="en-US" sz="3200" b="1">
                <a:solidFill>
                  <a:schemeClr val="folHlink"/>
                </a:solidFill>
              </a:rPr>
              <a:t>		</a:t>
            </a:r>
            <a:r>
              <a:rPr lang="en-US" altLang="zh-CN" sz="3200" b="1">
                <a:solidFill>
                  <a:srgbClr val="A50021"/>
                </a:solidFill>
              </a:rPr>
              <a:t>test al,01h</a:t>
            </a:r>
            <a:r>
              <a:rPr lang="en-US" altLang="zh-CN" sz="3200" b="1">
                <a:solidFill>
                  <a:schemeClr val="folHlink"/>
                </a:solidFill>
              </a:rPr>
              <a:t>	;</a:t>
            </a:r>
            <a:r>
              <a:rPr lang="zh-CN" altLang="en-US" sz="3200" b="1">
                <a:solidFill>
                  <a:schemeClr val="folHlink"/>
                </a:solidFill>
              </a:rPr>
              <a:t>接收到数据吗</a:t>
            </a:r>
            <a:r>
              <a:rPr lang="en-US" altLang="zh-CN" sz="3200" b="1">
                <a:solidFill>
                  <a:schemeClr val="folHlink"/>
                </a:solidFill>
              </a:rPr>
              <a:t>?</a:t>
            </a:r>
          </a:p>
          <a:p>
            <a:pPr algn="just">
              <a:spcBef>
                <a:spcPct val="20000"/>
              </a:spcBef>
              <a:buClr>
                <a:schemeClr val="folHlink"/>
              </a:buClr>
              <a:buSzPct val="60000"/>
              <a:buFont typeface="Wingdings" pitchFamily="2" charset="2"/>
              <a:buNone/>
              <a:defRPr/>
            </a:pPr>
            <a:r>
              <a:rPr lang="en-US" altLang="zh-CN" sz="3200" b="1">
                <a:solidFill>
                  <a:schemeClr val="folHlink"/>
                </a:solidFill>
              </a:rPr>
              <a:t>		</a:t>
            </a:r>
            <a:r>
              <a:rPr lang="en-US" altLang="zh-CN" sz="3200" b="1">
                <a:solidFill>
                  <a:srgbClr val="003300"/>
                </a:solidFill>
              </a:rPr>
              <a:t>jnz receive</a:t>
            </a:r>
            <a:r>
              <a:rPr lang="en-US" altLang="zh-CN" sz="3200" b="1">
                <a:solidFill>
                  <a:schemeClr val="folHlink"/>
                </a:solidFill>
              </a:rPr>
              <a:t>	;</a:t>
            </a:r>
            <a:r>
              <a:rPr lang="zh-CN" altLang="en-US" sz="3200" b="1">
                <a:solidFill>
                  <a:schemeClr val="folHlink"/>
                </a:solidFill>
              </a:rPr>
              <a:t>是，转接收处理</a:t>
            </a:r>
          </a:p>
          <a:p>
            <a:pPr algn="just">
              <a:spcBef>
                <a:spcPct val="20000"/>
              </a:spcBef>
              <a:buClr>
                <a:schemeClr val="folHlink"/>
              </a:buClr>
              <a:buSzPct val="60000"/>
              <a:buFont typeface="Wingdings" pitchFamily="2" charset="2"/>
              <a:buNone/>
              <a:defRPr/>
            </a:pPr>
            <a:r>
              <a:rPr lang="zh-CN" altLang="en-US" sz="3200" b="1">
                <a:solidFill>
                  <a:schemeClr val="folHlink"/>
                </a:solidFill>
              </a:rPr>
              <a:t>		</a:t>
            </a:r>
            <a:r>
              <a:rPr lang="en-US" altLang="zh-CN" sz="3200" b="1">
                <a:solidFill>
                  <a:srgbClr val="A50021"/>
                </a:solidFill>
              </a:rPr>
              <a:t>test al,20h</a:t>
            </a:r>
            <a:r>
              <a:rPr lang="en-US" altLang="zh-CN" sz="3200" b="1">
                <a:solidFill>
                  <a:schemeClr val="folHlink"/>
                </a:solidFill>
              </a:rPr>
              <a:t>	;</a:t>
            </a:r>
            <a:r>
              <a:rPr lang="zh-CN" altLang="en-US" sz="3200" b="1">
                <a:solidFill>
                  <a:schemeClr val="folHlink"/>
                </a:solidFill>
              </a:rPr>
              <a:t>保持寄存器空吗</a:t>
            </a:r>
            <a:r>
              <a:rPr lang="en-US" altLang="zh-CN" sz="3200" b="1">
                <a:solidFill>
                  <a:schemeClr val="folHlink"/>
                </a:solidFill>
              </a:rPr>
              <a:t>?</a:t>
            </a:r>
          </a:p>
          <a:p>
            <a:pPr algn="just">
              <a:spcBef>
                <a:spcPct val="20000"/>
              </a:spcBef>
              <a:buClr>
                <a:schemeClr val="folHlink"/>
              </a:buClr>
              <a:buSzPct val="60000"/>
              <a:buFont typeface="Wingdings" pitchFamily="2" charset="2"/>
              <a:buNone/>
              <a:defRPr/>
            </a:pPr>
            <a:r>
              <a:rPr lang="en-US" altLang="zh-CN" sz="3200" b="1">
                <a:solidFill>
                  <a:schemeClr val="folHlink"/>
                </a:solidFill>
              </a:rPr>
              <a:t>		</a:t>
            </a:r>
            <a:r>
              <a:rPr lang="en-US" altLang="zh-CN" sz="3200" b="1">
                <a:solidFill>
                  <a:srgbClr val="003300"/>
                </a:solidFill>
              </a:rPr>
              <a:t>jz statue</a:t>
            </a:r>
            <a:r>
              <a:rPr lang="en-US" altLang="zh-CN" sz="3200" b="1">
                <a:solidFill>
                  <a:schemeClr val="folHlink"/>
                </a:solidFill>
              </a:rPr>
              <a:t>	;</a:t>
            </a:r>
            <a:r>
              <a:rPr lang="zh-CN" altLang="en-US" sz="3200" b="1">
                <a:solidFill>
                  <a:schemeClr val="folHlink"/>
                </a:solidFill>
              </a:rPr>
              <a:t>不能，循环查询</a:t>
            </a:r>
          </a:p>
        </p:txBody>
      </p:sp>
      <p:sp>
        <p:nvSpPr>
          <p:cNvPr id="60422" name="Rectangle 6"/>
          <p:cNvSpPr>
            <a:spLocks noChangeArrowheads="1"/>
          </p:cNvSpPr>
          <p:nvPr/>
        </p:nvSpPr>
        <p:spPr bwMode="auto">
          <a:xfrm>
            <a:off x="5" y="6254751"/>
            <a:ext cx="3998913" cy="622300"/>
          </a:xfrm>
          <a:prstGeom prst="rect">
            <a:avLst/>
          </a:prstGeom>
          <a:gradFill rotWithShape="0">
            <a:gsLst>
              <a:gs pos="0">
                <a:srgbClr val="A6ADC0"/>
              </a:gs>
              <a:gs pos="100000">
                <a:srgbClr val="4D5059"/>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3600">
                <a:solidFill>
                  <a:schemeClr val="hlink"/>
                </a:solidFill>
                <a:ea typeface="隶书" panose="02010509060101010101" pitchFamily="49" charset="-122"/>
              </a:rPr>
              <a:t>异步通信程序</a:t>
            </a:r>
          </a:p>
        </p:txBody>
      </p:sp>
    </p:spTree>
    <p:extLst>
      <p:ext uri="{BB962C8B-B14F-4D97-AF65-F5344CB8AC3E}">
        <p14:creationId xmlns:p14="http://schemas.microsoft.com/office/powerpoint/2010/main" val="4924404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98661"/>
                                        </p:tgtEl>
                                        <p:attrNameLst>
                                          <p:attrName>style.visibility</p:attrName>
                                        </p:attrNameLst>
                                      </p:cBhvr>
                                      <p:to>
                                        <p:strVal val="visible"/>
                                      </p:to>
                                    </p:set>
                                    <p:animEffect transition="in" filter="blinds(horizontal)">
                                      <p:cBhvr>
                                        <p:cTn id="7" dur="500"/>
                                        <p:tgtEl>
                                          <p:spTgt spid="198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61" grpId="0" animBg="1" autoUpdateAnimBg="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ChangeArrowheads="1"/>
          </p:cNvSpPr>
          <p:nvPr/>
        </p:nvSpPr>
        <p:spPr bwMode="auto">
          <a:xfrm>
            <a:off x="4779963" y="3180"/>
            <a:ext cx="4367212" cy="549275"/>
          </a:xfrm>
          <a:prstGeom prst="rect">
            <a:avLst/>
          </a:prstGeom>
          <a:gradFill rotWithShape="0">
            <a:gsLst>
              <a:gs pos="0">
                <a:srgbClr val="A6ADC0"/>
              </a:gs>
              <a:gs pos="100000">
                <a:srgbClr val="4D5059"/>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3600">
                <a:solidFill>
                  <a:schemeClr val="hlink"/>
                </a:solidFill>
                <a:ea typeface="隶书" panose="02010509060101010101" pitchFamily="49" charset="-122"/>
              </a:rPr>
              <a:t>检测键盘输入</a:t>
            </a:r>
          </a:p>
        </p:txBody>
      </p:sp>
      <p:pic>
        <p:nvPicPr>
          <p:cNvPr id="61443"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80375"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4"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5975" y="6248404"/>
            <a:ext cx="876300" cy="438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0709" name="Rectangle 5"/>
          <p:cNvSpPr>
            <a:spLocks noChangeArrowheads="1"/>
          </p:cNvSpPr>
          <p:nvPr/>
        </p:nvSpPr>
        <p:spPr bwMode="auto">
          <a:xfrm>
            <a:off x="484188" y="550863"/>
            <a:ext cx="8178800" cy="5688012"/>
          </a:xfrm>
          <a:prstGeom prst="rect">
            <a:avLst/>
          </a:prstGeo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lvl1pPr marL="342900" indent="-342900" defTabSz="895350">
              <a:tabLst>
                <a:tab pos="2857500" algn="l"/>
              </a:tabLst>
              <a:defRPr kumimoji="1" sz="2400">
                <a:solidFill>
                  <a:schemeClr val="tx1"/>
                </a:solidFill>
                <a:latin typeface="Times New Roman" pitchFamily="18" charset="0"/>
                <a:ea typeface="宋体" pitchFamily="2" charset="-122"/>
              </a:defRPr>
            </a:lvl1pPr>
            <a:lvl2pPr marL="742950" indent="-285750" defTabSz="895350">
              <a:tabLst>
                <a:tab pos="2857500" algn="l"/>
              </a:tabLst>
              <a:defRPr kumimoji="1" sz="2400">
                <a:solidFill>
                  <a:schemeClr val="tx1"/>
                </a:solidFill>
                <a:latin typeface="Times New Roman" pitchFamily="18" charset="0"/>
                <a:ea typeface="宋体" pitchFamily="2" charset="-122"/>
              </a:defRPr>
            </a:lvl2pPr>
            <a:lvl3pPr marL="1143000" indent="-228600" defTabSz="895350">
              <a:tabLst>
                <a:tab pos="2857500" algn="l"/>
              </a:tabLst>
              <a:defRPr kumimoji="1" sz="2400">
                <a:solidFill>
                  <a:schemeClr val="tx1"/>
                </a:solidFill>
                <a:latin typeface="Times New Roman" pitchFamily="18" charset="0"/>
                <a:ea typeface="宋体" pitchFamily="2" charset="-122"/>
              </a:defRPr>
            </a:lvl3pPr>
            <a:lvl4pPr marL="1600200" indent="-228600" defTabSz="895350">
              <a:tabLst>
                <a:tab pos="2857500" algn="l"/>
              </a:tabLst>
              <a:defRPr kumimoji="1" sz="2400">
                <a:solidFill>
                  <a:schemeClr val="tx1"/>
                </a:solidFill>
                <a:latin typeface="Times New Roman" pitchFamily="18" charset="0"/>
                <a:ea typeface="宋体" pitchFamily="2" charset="-122"/>
              </a:defRPr>
            </a:lvl4pPr>
            <a:lvl5pPr marL="2057400" indent="-228600" defTabSz="895350">
              <a:tabLst>
                <a:tab pos="2857500" algn="l"/>
              </a:tabLst>
              <a:defRPr kumimoji="1" sz="2400">
                <a:solidFill>
                  <a:schemeClr val="tx1"/>
                </a:solidFill>
                <a:latin typeface="Times New Roman" pitchFamily="18" charset="0"/>
                <a:ea typeface="宋体" pitchFamily="2" charset="-122"/>
              </a:defRPr>
            </a:lvl5pPr>
            <a:lvl6pPr marL="2514600" indent="-228600" defTabSz="895350" fontAlgn="base">
              <a:spcBef>
                <a:spcPct val="0"/>
              </a:spcBef>
              <a:spcAft>
                <a:spcPct val="0"/>
              </a:spcAft>
              <a:tabLst>
                <a:tab pos="2857500" algn="l"/>
              </a:tabLst>
              <a:defRPr kumimoji="1" sz="2400">
                <a:solidFill>
                  <a:schemeClr val="tx1"/>
                </a:solidFill>
                <a:latin typeface="Times New Roman" pitchFamily="18" charset="0"/>
                <a:ea typeface="宋体" pitchFamily="2" charset="-122"/>
              </a:defRPr>
            </a:lvl6pPr>
            <a:lvl7pPr marL="2971800" indent="-228600" defTabSz="895350" fontAlgn="base">
              <a:spcBef>
                <a:spcPct val="0"/>
              </a:spcBef>
              <a:spcAft>
                <a:spcPct val="0"/>
              </a:spcAft>
              <a:tabLst>
                <a:tab pos="2857500" algn="l"/>
              </a:tabLst>
              <a:defRPr kumimoji="1" sz="2400">
                <a:solidFill>
                  <a:schemeClr val="tx1"/>
                </a:solidFill>
                <a:latin typeface="Times New Roman" pitchFamily="18" charset="0"/>
                <a:ea typeface="宋体" pitchFamily="2" charset="-122"/>
              </a:defRPr>
            </a:lvl7pPr>
            <a:lvl8pPr marL="3429000" indent="-228600" defTabSz="895350" fontAlgn="base">
              <a:spcBef>
                <a:spcPct val="0"/>
              </a:spcBef>
              <a:spcAft>
                <a:spcPct val="0"/>
              </a:spcAft>
              <a:tabLst>
                <a:tab pos="2857500" algn="l"/>
              </a:tabLst>
              <a:defRPr kumimoji="1" sz="2400">
                <a:solidFill>
                  <a:schemeClr val="tx1"/>
                </a:solidFill>
                <a:latin typeface="Times New Roman" pitchFamily="18" charset="0"/>
                <a:ea typeface="宋体" pitchFamily="2" charset="-122"/>
              </a:defRPr>
            </a:lvl8pPr>
            <a:lvl9pPr marL="3886200" indent="-228600" defTabSz="895350" fontAlgn="base">
              <a:spcBef>
                <a:spcPct val="0"/>
              </a:spcBef>
              <a:spcAft>
                <a:spcPct val="0"/>
              </a:spcAft>
              <a:tabLst>
                <a:tab pos="2857500" algn="l"/>
              </a:tabLst>
              <a:defRPr kumimoji="1" sz="2400">
                <a:solidFill>
                  <a:schemeClr val="tx1"/>
                </a:solidFill>
                <a:latin typeface="Times New Roman" pitchFamily="18" charset="0"/>
                <a:ea typeface="宋体" pitchFamily="2" charset="-122"/>
              </a:defRPr>
            </a:lvl9pPr>
          </a:lstStyle>
          <a:p>
            <a:pPr algn="just">
              <a:spcBef>
                <a:spcPct val="20000"/>
              </a:spcBef>
              <a:buClr>
                <a:schemeClr val="folHlink"/>
              </a:buClr>
              <a:buSzPct val="60000"/>
              <a:buFont typeface="Wingdings" pitchFamily="2" charset="2"/>
              <a:buNone/>
              <a:defRPr/>
            </a:pPr>
            <a:r>
              <a:rPr lang="en-US" altLang="zh-CN" sz="3200" b="1">
                <a:solidFill>
                  <a:schemeClr val="folHlink"/>
                </a:solidFill>
              </a:rPr>
              <a:t>	mov ah,0bh	;</a:t>
            </a:r>
            <a:r>
              <a:rPr lang="zh-CN" altLang="en-US" sz="3200" b="1">
                <a:solidFill>
                  <a:schemeClr val="folHlink"/>
                </a:solidFill>
              </a:rPr>
              <a:t>检测键盘有无输入字符</a:t>
            </a:r>
          </a:p>
          <a:p>
            <a:pPr algn="just">
              <a:spcBef>
                <a:spcPct val="20000"/>
              </a:spcBef>
              <a:buClr>
                <a:schemeClr val="folHlink"/>
              </a:buClr>
              <a:buSzPct val="60000"/>
              <a:buFont typeface="Wingdings" pitchFamily="2" charset="2"/>
              <a:buNone/>
              <a:defRPr/>
            </a:pPr>
            <a:r>
              <a:rPr lang="zh-CN" altLang="en-US" sz="3200" b="1">
                <a:solidFill>
                  <a:schemeClr val="folHlink"/>
                </a:solidFill>
              </a:rPr>
              <a:t>	</a:t>
            </a:r>
            <a:r>
              <a:rPr lang="en-US" altLang="zh-CN" sz="3200" b="1">
                <a:solidFill>
                  <a:schemeClr val="folHlink"/>
                </a:solidFill>
              </a:rPr>
              <a:t>int 21h</a:t>
            </a:r>
          </a:p>
          <a:p>
            <a:pPr algn="just">
              <a:spcBef>
                <a:spcPct val="20000"/>
              </a:spcBef>
              <a:buClr>
                <a:schemeClr val="folHlink"/>
              </a:buClr>
              <a:buSzPct val="60000"/>
              <a:buFont typeface="Wingdings" pitchFamily="2" charset="2"/>
              <a:buNone/>
              <a:defRPr/>
            </a:pPr>
            <a:r>
              <a:rPr lang="en-US" altLang="zh-CN" sz="3200" b="1">
                <a:solidFill>
                  <a:schemeClr val="folHlink"/>
                </a:solidFill>
              </a:rPr>
              <a:t>	cmp al,0</a:t>
            </a:r>
          </a:p>
          <a:p>
            <a:pPr algn="just">
              <a:spcBef>
                <a:spcPct val="20000"/>
              </a:spcBef>
              <a:buClr>
                <a:schemeClr val="folHlink"/>
              </a:buClr>
              <a:buSzPct val="60000"/>
              <a:buFont typeface="Wingdings" pitchFamily="2" charset="2"/>
              <a:buNone/>
              <a:defRPr/>
            </a:pPr>
            <a:r>
              <a:rPr lang="en-US" altLang="zh-CN" sz="3200" b="1">
                <a:solidFill>
                  <a:schemeClr val="folHlink"/>
                </a:solidFill>
              </a:rPr>
              <a:t>	jz statue	;</a:t>
            </a:r>
            <a:r>
              <a:rPr lang="zh-CN" altLang="en-US" sz="3200" b="1">
                <a:solidFill>
                  <a:schemeClr val="folHlink"/>
                </a:solidFill>
              </a:rPr>
              <a:t>无输入字符，循环等待</a:t>
            </a:r>
          </a:p>
          <a:p>
            <a:pPr algn="just">
              <a:spcBef>
                <a:spcPct val="20000"/>
              </a:spcBef>
              <a:buClr>
                <a:schemeClr val="folHlink"/>
              </a:buClr>
              <a:buSzPct val="60000"/>
              <a:buFont typeface="Wingdings" pitchFamily="2" charset="2"/>
              <a:buNone/>
              <a:defRPr/>
            </a:pPr>
            <a:r>
              <a:rPr lang="zh-CN" altLang="en-US" sz="3200" b="1">
                <a:solidFill>
                  <a:schemeClr val="folHlink"/>
                </a:solidFill>
              </a:rPr>
              <a:t>	</a:t>
            </a:r>
            <a:r>
              <a:rPr lang="en-US" altLang="zh-CN" sz="3200" b="1">
                <a:solidFill>
                  <a:schemeClr val="folHlink"/>
                </a:solidFill>
              </a:rPr>
              <a:t>mov ah,0	;</a:t>
            </a:r>
            <a:r>
              <a:rPr lang="zh-CN" altLang="en-US" sz="3200" b="1">
                <a:solidFill>
                  <a:schemeClr val="folHlink"/>
                </a:solidFill>
              </a:rPr>
              <a:t>有输入字符，读取字符</a:t>
            </a:r>
          </a:p>
          <a:p>
            <a:pPr algn="just">
              <a:spcBef>
                <a:spcPct val="20000"/>
              </a:spcBef>
              <a:buClr>
                <a:schemeClr val="folHlink"/>
              </a:buClr>
              <a:buSzPct val="60000"/>
              <a:buFont typeface="Wingdings" pitchFamily="2" charset="2"/>
              <a:buNone/>
              <a:defRPr/>
            </a:pPr>
            <a:r>
              <a:rPr lang="zh-CN" altLang="en-US" sz="3200" b="1">
                <a:solidFill>
                  <a:schemeClr val="folHlink"/>
                </a:solidFill>
              </a:rPr>
              <a:t>	</a:t>
            </a:r>
            <a:r>
              <a:rPr lang="en-US" altLang="zh-CN" sz="3200" b="1">
                <a:solidFill>
                  <a:schemeClr val="folHlink"/>
                </a:solidFill>
              </a:rPr>
              <a:t>int 16h</a:t>
            </a:r>
          </a:p>
          <a:p>
            <a:pPr algn="just">
              <a:spcBef>
                <a:spcPct val="20000"/>
              </a:spcBef>
              <a:buClr>
                <a:schemeClr val="folHlink"/>
              </a:buClr>
              <a:buSzPct val="60000"/>
              <a:buFont typeface="Wingdings" pitchFamily="2" charset="2"/>
              <a:buNone/>
              <a:defRPr/>
            </a:pPr>
            <a:r>
              <a:rPr lang="en-US" altLang="zh-CN" sz="3200" b="1">
                <a:solidFill>
                  <a:schemeClr val="folHlink"/>
                </a:solidFill>
              </a:rPr>
              <a:t>	;</a:t>
            </a:r>
            <a:r>
              <a:rPr lang="zh-CN" altLang="en-US" sz="3200" b="1">
                <a:solidFill>
                  <a:schemeClr val="folHlink"/>
                </a:solidFill>
              </a:rPr>
              <a:t>采用</a:t>
            </a:r>
            <a:r>
              <a:rPr lang="en-US" altLang="zh-CN" sz="3200" b="1">
                <a:solidFill>
                  <a:schemeClr val="folHlink"/>
                </a:solidFill>
              </a:rPr>
              <a:t>01</a:t>
            </a:r>
            <a:r>
              <a:rPr lang="zh-CN" altLang="en-US" sz="3200" b="1">
                <a:solidFill>
                  <a:schemeClr val="folHlink"/>
                </a:solidFill>
              </a:rPr>
              <a:t>号</a:t>
            </a:r>
            <a:r>
              <a:rPr lang="en-US" altLang="zh-CN" sz="3200" b="1">
                <a:solidFill>
                  <a:schemeClr val="folHlink"/>
                </a:solidFill>
              </a:rPr>
              <a:t>DOS</a:t>
            </a:r>
            <a:r>
              <a:rPr lang="zh-CN" altLang="en-US" sz="3200" b="1">
                <a:solidFill>
                  <a:schemeClr val="folHlink"/>
                </a:solidFill>
              </a:rPr>
              <a:t>功能调用，则有回显</a:t>
            </a:r>
          </a:p>
          <a:p>
            <a:pPr algn="just">
              <a:spcBef>
                <a:spcPct val="20000"/>
              </a:spcBef>
              <a:buClr>
                <a:schemeClr val="folHlink"/>
              </a:buClr>
              <a:buSzPct val="60000"/>
              <a:buFont typeface="Wingdings" pitchFamily="2" charset="2"/>
              <a:buNone/>
              <a:defRPr/>
            </a:pPr>
            <a:r>
              <a:rPr lang="zh-CN" altLang="en-US" sz="3200" b="1">
                <a:solidFill>
                  <a:schemeClr val="folHlink"/>
                </a:solidFill>
              </a:rPr>
              <a:t>	</a:t>
            </a:r>
            <a:r>
              <a:rPr lang="en-US" altLang="zh-CN" sz="3200" b="1">
                <a:solidFill>
                  <a:schemeClr val="folHlink"/>
                </a:solidFill>
              </a:rPr>
              <a:t>cmp al,1bh</a:t>
            </a:r>
          </a:p>
          <a:p>
            <a:pPr algn="just">
              <a:spcBef>
                <a:spcPct val="20000"/>
              </a:spcBef>
              <a:buClr>
                <a:schemeClr val="folHlink"/>
              </a:buClr>
              <a:buSzPct val="60000"/>
              <a:buFont typeface="Wingdings" pitchFamily="2" charset="2"/>
              <a:buNone/>
              <a:defRPr/>
            </a:pPr>
            <a:r>
              <a:rPr lang="en-US" altLang="zh-CN" sz="3200" b="1">
                <a:solidFill>
                  <a:schemeClr val="folHlink"/>
                </a:solidFill>
              </a:rPr>
              <a:t>	jz done	;</a:t>
            </a:r>
            <a:r>
              <a:rPr lang="zh-CN" altLang="en-US" sz="3200" b="1">
                <a:solidFill>
                  <a:schemeClr val="folHlink"/>
                </a:solidFill>
              </a:rPr>
              <a:t>是</a:t>
            </a:r>
            <a:r>
              <a:rPr lang="en-US" altLang="zh-CN" sz="3200" b="1">
                <a:solidFill>
                  <a:schemeClr val="folHlink"/>
                </a:solidFill>
              </a:rPr>
              <a:t>ESC</a:t>
            </a:r>
            <a:r>
              <a:rPr lang="zh-CN" altLang="en-US" sz="3200" b="1">
                <a:solidFill>
                  <a:schemeClr val="folHlink"/>
                </a:solidFill>
              </a:rPr>
              <a:t>键，程序返回</a:t>
            </a:r>
            <a:r>
              <a:rPr lang="en-US" altLang="zh-CN" sz="3200" b="1">
                <a:solidFill>
                  <a:schemeClr val="folHlink"/>
                </a:solidFill>
              </a:rPr>
              <a:t>DOS</a:t>
            </a:r>
          </a:p>
        </p:txBody>
      </p:sp>
      <p:sp>
        <p:nvSpPr>
          <p:cNvPr id="61446" name="Rectangle 6"/>
          <p:cNvSpPr>
            <a:spLocks noChangeArrowheads="1"/>
          </p:cNvSpPr>
          <p:nvPr/>
        </p:nvSpPr>
        <p:spPr bwMode="auto">
          <a:xfrm>
            <a:off x="5" y="6254751"/>
            <a:ext cx="3998913" cy="622300"/>
          </a:xfrm>
          <a:prstGeom prst="rect">
            <a:avLst/>
          </a:prstGeom>
          <a:gradFill rotWithShape="0">
            <a:gsLst>
              <a:gs pos="0">
                <a:srgbClr val="A6ADC0"/>
              </a:gs>
              <a:gs pos="100000">
                <a:srgbClr val="4D5059"/>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3600">
                <a:solidFill>
                  <a:schemeClr val="hlink"/>
                </a:solidFill>
                <a:ea typeface="隶书" panose="02010509060101010101" pitchFamily="49" charset="-122"/>
              </a:rPr>
              <a:t>异步通信程序</a:t>
            </a:r>
          </a:p>
        </p:txBody>
      </p:sp>
    </p:spTree>
    <p:extLst>
      <p:ext uri="{BB962C8B-B14F-4D97-AF65-F5344CB8AC3E}">
        <p14:creationId xmlns:p14="http://schemas.microsoft.com/office/powerpoint/2010/main" val="15671980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00709"/>
                                        </p:tgtEl>
                                        <p:attrNameLst>
                                          <p:attrName>style.visibility</p:attrName>
                                        </p:attrNameLst>
                                      </p:cBhvr>
                                      <p:to>
                                        <p:strVal val="visible"/>
                                      </p:to>
                                    </p:set>
                                    <p:animEffect transition="in" filter="blinds(horizontal)">
                                      <p:cBhvr>
                                        <p:cTn id="7" dur="500"/>
                                        <p:tgtEl>
                                          <p:spTgt spid="2007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9" grpId="0" animBg="1" autoUpdateAnimBg="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4779963" y="3180"/>
            <a:ext cx="4367212" cy="549275"/>
          </a:xfrm>
          <a:prstGeom prst="rect">
            <a:avLst/>
          </a:prstGeom>
          <a:gradFill rotWithShape="0">
            <a:gsLst>
              <a:gs pos="0">
                <a:srgbClr val="A6ADC0"/>
              </a:gs>
              <a:gs pos="100000">
                <a:srgbClr val="4D5059"/>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3600">
                <a:solidFill>
                  <a:schemeClr val="hlink"/>
                </a:solidFill>
                <a:ea typeface="隶书" panose="02010509060101010101" pitchFamily="49" charset="-122"/>
              </a:rPr>
              <a:t>发送数据</a:t>
            </a:r>
          </a:p>
        </p:txBody>
      </p:sp>
      <p:pic>
        <p:nvPicPr>
          <p:cNvPr id="62467"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80375"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8"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5975" y="6248404"/>
            <a:ext cx="876300" cy="438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1733" name="Rectangle 5"/>
          <p:cNvSpPr>
            <a:spLocks noChangeArrowheads="1"/>
          </p:cNvSpPr>
          <p:nvPr/>
        </p:nvSpPr>
        <p:spPr bwMode="auto">
          <a:xfrm>
            <a:off x="484188" y="550863"/>
            <a:ext cx="8178800" cy="5688012"/>
          </a:xfrm>
          <a:prstGeom prst="rect">
            <a:avLst/>
          </a:prstGeo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lvl1pPr marL="342900" indent="-342900" defTabSz="895350">
              <a:tabLst>
                <a:tab pos="2857500" algn="l"/>
              </a:tabLst>
              <a:defRPr kumimoji="1" sz="2400">
                <a:solidFill>
                  <a:schemeClr val="tx1"/>
                </a:solidFill>
                <a:latin typeface="Times New Roman" pitchFamily="18" charset="0"/>
                <a:ea typeface="宋体" pitchFamily="2" charset="-122"/>
              </a:defRPr>
            </a:lvl1pPr>
            <a:lvl2pPr marL="742950" indent="-285750" defTabSz="895350">
              <a:tabLst>
                <a:tab pos="2857500" algn="l"/>
              </a:tabLst>
              <a:defRPr kumimoji="1" sz="2400">
                <a:solidFill>
                  <a:schemeClr val="tx1"/>
                </a:solidFill>
                <a:latin typeface="Times New Roman" pitchFamily="18" charset="0"/>
                <a:ea typeface="宋体" pitchFamily="2" charset="-122"/>
              </a:defRPr>
            </a:lvl2pPr>
            <a:lvl3pPr marL="1143000" indent="-228600" defTabSz="895350">
              <a:tabLst>
                <a:tab pos="2857500" algn="l"/>
              </a:tabLst>
              <a:defRPr kumimoji="1" sz="2400">
                <a:solidFill>
                  <a:schemeClr val="tx1"/>
                </a:solidFill>
                <a:latin typeface="Times New Roman" pitchFamily="18" charset="0"/>
                <a:ea typeface="宋体" pitchFamily="2" charset="-122"/>
              </a:defRPr>
            </a:lvl3pPr>
            <a:lvl4pPr marL="1600200" indent="-228600" defTabSz="895350">
              <a:tabLst>
                <a:tab pos="2857500" algn="l"/>
              </a:tabLst>
              <a:defRPr kumimoji="1" sz="2400">
                <a:solidFill>
                  <a:schemeClr val="tx1"/>
                </a:solidFill>
                <a:latin typeface="Times New Roman" pitchFamily="18" charset="0"/>
                <a:ea typeface="宋体" pitchFamily="2" charset="-122"/>
              </a:defRPr>
            </a:lvl4pPr>
            <a:lvl5pPr marL="2057400" indent="-228600" defTabSz="895350">
              <a:tabLst>
                <a:tab pos="2857500" algn="l"/>
              </a:tabLst>
              <a:defRPr kumimoji="1" sz="2400">
                <a:solidFill>
                  <a:schemeClr val="tx1"/>
                </a:solidFill>
                <a:latin typeface="Times New Roman" pitchFamily="18" charset="0"/>
                <a:ea typeface="宋体" pitchFamily="2" charset="-122"/>
              </a:defRPr>
            </a:lvl5pPr>
            <a:lvl6pPr marL="2514600" indent="-228600" defTabSz="895350" fontAlgn="base">
              <a:spcBef>
                <a:spcPct val="0"/>
              </a:spcBef>
              <a:spcAft>
                <a:spcPct val="0"/>
              </a:spcAft>
              <a:tabLst>
                <a:tab pos="2857500" algn="l"/>
              </a:tabLst>
              <a:defRPr kumimoji="1" sz="2400">
                <a:solidFill>
                  <a:schemeClr val="tx1"/>
                </a:solidFill>
                <a:latin typeface="Times New Roman" pitchFamily="18" charset="0"/>
                <a:ea typeface="宋体" pitchFamily="2" charset="-122"/>
              </a:defRPr>
            </a:lvl6pPr>
            <a:lvl7pPr marL="2971800" indent="-228600" defTabSz="895350" fontAlgn="base">
              <a:spcBef>
                <a:spcPct val="0"/>
              </a:spcBef>
              <a:spcAft>
                <a:spcPct val="0"/>
              </a:spcAft>
              <a:tabLst>
                <a:tab pos="2857500" algn="l"/>
              </a:tabLst>
              <a:defRPr kumimoji="1" sz="2400">
                <a:solidFill>
                  <a:schemeClr val="tx1"/>
                </a:solidFill>
                <a:latin typeface="Times New Roman" pitchFamily="18" charset="0"/>
                <a:ea typeface="宋体" pitchFamily="2" charset="-122"/>
              </a:defRPr>
            </a:lvl7pPr>
            <a:lvl8pPr marL="3429000" indent="-228600" defTabSz="895350" fontAlgn="base">
              <a:spcBef>
                <a:spcPct val="0"/>
              </a:spcBef>
              <a:spcAft>
                <a:spcPct val="0"/>
              </a:spcAft>
              <a:tabLst>
                <a:tab pos="2857500" algn="l"/>
              </a:tabLst>
              <a:defRPr kumimoji="1" sz="2400">
                <a:solidFill>
                  <a:schemeClr val="tx1"/>
                </a:solidFill>
                <a:latin typeface="Times New Roman" pitchFamily="18" charset="0"/>
                <a:ea typeface="宋体" pitchFamily="2" charset="-122"/>
              </a:defRPr>
            </a:lvl8pPr>
            <a:lvl9pPr marL="3886200" indent="-228600" defTabSz="895350" fontAlgn="base">
              <a:spcBef>
                <a:spcPct val="0"/>
              </a:spcBef>
              <a:spcAft>
                <a:spcPct val="0"/>
              </a:spcAft>
              <a:tabLst>
                <a:tab pos="2857500" algn="l"/>
              </a:tabLst>
              <a:defRPr kumimoji="1" sz="2400">
                <a:solidFill>
                  <a:schemeClr val="tx1"/>
                </a:solidFill>
                <a:latin typeface="Times New Roman" pitchFamily="18" charset="0"/>
                <a:ea typeface="宋体" pitchFamily="2" charset="-122"/>
              </a:defRPr>
            </a:lvl9pPr>
          </a:lstStyle>
          <a:p>
            <a:pPr algn="just">
              <a:spcBef>
                <a:spcPct val="20000"/>
              </a:spcBef>
              <a:buClr>
                <a:schemeClr val="folHlink"/>
              </a:buClr>
              <a:buSzPct val="60000"/>
              <a:buFont typeface="Wingdings" pitchFamily="2" charset="2"/>
              <a:buNone/>
              <a:defRPr/>
            </a:pPr>
            <a:r>
              <a:rPr lang="en-US" altLang="zh-CN" sz="3200" b="1">
                <a:solidFill>
                  <a:schemeClr val="folHlink"/>
                </a:solidFill>
              </a:rPr>
              <a:t>	mov dx,</a:t>
            </a:r>
            <a:r>
              <a:rPr lang="en-US" altLang="zh-CN" sz="3200" b="1">
                <a:solidFill>
                  <a:schemeClr val="hlink"/>
                </a:solidFill>
              </a:rPr>
              <a:t>2f8h</a:t>
            </a:r>
          </a:p>
          <a:p>
            <a:pPr algn="just">
              <a:spcBef>
                <a:spcPct val="20000"/>
              </a:spcBef>
              <a:buClr>
                <a:schemeClr val="folHlink"/>
              </a:buClr>
              <a:buSzPct val="60000"/>
              <a:buFont typeface="Wingdings" pitchFamily="2" charset="2"/>
              <a:buNone/>
              <a:defRPr/>
            </a:pPr>
            <a:r>
              <a:rPr lang="en-US" altLang="zh-CN" sz="3200" b="1">
                <a:solidFill>
                  <a:schemeClr val="folHlink"/>
                </a:solidFill>
              </a:rPr>
              <a:t>	;</a:t>
            </a:r>
            <a:r>
              <a:rPr lang="zh-CN" altLang="en-US" sz="3200" b="1">
                <a:solidFill>
                  <a:schemeClr val="folHlink"/>
                </a:solidFill>
              </a:rPr>
              <a:t>将字符输出给发送保持寄存器</a:t>
            </a:r>
          </a:p>
          <a:p>
            <a:pPr algn="just">
              <a:spcBef>
                <a:spcPct val="20000"/>
              </a:spcBef>
              <a:buClr>
                <a:schemeClr val="folHlink"/>
              </a:buClr>
              <a:buSzPct val="60000"/>
              <a:buFont typeface="Wingdings" pitchFamily="2" charset="2"/>
              <a:buNone/>
              <a:defRPr/>
            </a:pPr>
            <a:r>
              <a:rPr lang="zh-CN" altLang="en-US" sz="3200" b="1">
                <a:solidFill>
                  <a:schemeClr val="folHlink"/>
                </a:solidFill>
              </a:rPr>
              <a:t>	</a:t>
            </a:r>
            <a:r>
              <a:rPr lang="en-US" altLang="zh-CN" sz="3200" b="1">
                <a:solidFill>
                  <a:schemeClr val="hlink"/>
                </a:solidFill>
              </a:rPr>
              <a:t>out dx,al</a:t>
            </a:r>
            <a:r>
              <a:rPr lang="en-US" altLang="zh-CN" sz="3200" b="1">
                <a:solidFill>
                  <a:schemeClr val="folHlink"/>
                </a:solidFill>
              </a:rPr>
              <a:t>	;</a:t>
            </a:r>
            <a:r>
              <a:rPr lang="zh-CN" altLang="en-US" sz="3200" b="1">
                <a:solidFill>
                  <a:schemeClr val="folHlink"/>
                </a:solidFill>
              </a:rPr>
              <a:t>串行发送数据</a:t>
            </a:r>
          </a:p>
          <a:p>
            <a:pPr algn="just">
              <a:spcBef>
                <a:spcPct val="20000"/>
              </a:spcBef>
              <a:buClr>
                <a:schemeClr val="folHlink"/>
              </a:buClr>
              <a:buSzPct val="60000"/>
              <a:buFont typeface="Wingdings" pitchFamily="2" charset="2"/>
              <a:buNone/>
              <a:defRPr/>
            </a:pPr>
            <a:r>
              <a:rPr lang="zh-CN" altLang="en-US" sz="3200" b="1">
                <a:solidFill>
                  <a:schemeClr val="folHlink"/>
                </a:solidFill>
              </a:rPr>
              <a:t>	</a:t>
            </a:r>
            <a:r>
              <a:rPr lang="en-US" altLang="zh-CN" sz="3200" b="1">
                <a:solidFill>
                  <a:schemeClr val="folHlink"/>
                </a:solidFill>
              </a:rPr>
              <a:t>jmp statue	;</a:t>
            </a:r>
            <a:r>
              <a:rPr lang="zh-CN" altLang="en-US" sz="3200" b="1">
                <a:solidFill>
                  <a:schemeClr val="folHlink"/>
                </a:solidFill>
              </a:rPr>
              <a:t>继续查询</a:t>
            </a:r>
          </a:p>
        </p:txBody>
      </p:sp>
      <p:sp>
        <p:nvSpPr>
          <p:cNvPr id="62470" name="Rectangle 6"/>
          <p:cNvSpPr>
            <a:spLocks noChangeArrowheads="1"/>
          </p:cNvSpPr>
          <p:nvPr/>
        </p:nvSpPr>
        <p:spPr bwMode="auto">
          <a:xfrm>
            <a:off x="5" y="6254751"/>
            <a:ext cx="3998913" cy="622300"/>
          </a:xfrm>
          <a:prstGeom prst="rect">
            <a:avLst/>
          </a:prstGeom>
          <a:gradFill rotWithShape="0">
            <a:gsLst>
              <a:gs pos="0">
                <a:srgbClr val="A6ADC0"/>
              </a:gs>
              <a:gs pos="100000">
                <a:srgbClr val="4D5059"/>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3600">
                <a:solidFill>
                  <a:schemeClr val="hlink"/>
                </a:solidFill>
                <a:ea typeface="隶书" panose="02010509060101010101" pitchFamily="49" charset="-122"/>
              </a:rPr>
              <a:t>异步通信程序</a:t>
            </a:r>
          </a:p>
        </p:txBody>
      </p:sp>
    </p:spTree>
    <p:extLst>
      <p:ext uri="{BB962C8B-B14F-4D97-AF65-F5344CB8AC3E}">
        <p14:creationId xmlns:p14="http://schemas.microsoft.com/office/powerpoint/2010/main" val="40216898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01733"/>
                                        </p:tgtEl>
                                        <p:attrNameLst>
                                          <p:attrName>style.visibility</p:attrName>
                                        </p:attrNameLst>
                                      </p:cBhvr>
                                      <p:to>
                                        <p:strVal val="visible"/>
                                      </p:to>
                                    </p:set>
                                    <p:animEffect transition="in" filter="blinds(horizontal)">
                                      <p:cBhvr>
                                        <p:cTn id="7" dur="500"/>
                                        <p:tgtEl>
                                          <p:spTgt spid="201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3" grpId="0" animBg="1" autoUpdateAnimBg="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4779963" y="3180"/>
            <a:ext cx="4367212" cy="549275"/>
          </a:xfrm>
          <a:prstGeom prst="rect">
            <a:avLst/>
          </a:prstGeom>
          <a:gradFill rotWithShape="0">
            <a:gsLst>
              <a:gs pos="0">
                <a:srgbClr val="A6ADC0"/>
              </a:gs>
              <a:gs pos="100000">
                <a:srgbClr val="4D5059"/>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3600">
                <a:solidFill>
                  <a:schemeClr val="hlink"/>
                </a:solidFill>
                <a:ea typeface="隶书" panose="02010509060101010101" pitchFamily="49" charset="-122"/>
              </a:rPr>
              <a:t>接收数据</a:t>
            </a:r>
          </a:p>
        </p:txBody>
      </p:sp>
      <p:pic>
        <p:nvPicPr>
          <p:cNvPr id="63491"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80375"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2"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5975" y="6248404"/>
            <a:ext cx="876300" cy="438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2757" name="Rectangle 5"/>
          <p:cNvSpPr>
            <a:spLocks noChangeArrowheads="1"/>
          </p:cNvSpPr>
          <p:nvPr/>
        </p:nvSpPr>
        <p:spPr bwMode="auto">
          <a:xfrm>
            <a:off x="484188" y="550863"/>
            <a:ext cx="8178800" cy="5688012"/>
          </a:xfrm>
          <a:prstGeom prst="rect">
            <a:avLst/>
          </a:prstGeo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lvl1pPr marL="342900" indent="-342900" defTabSz="895350">
              <a:tabLst>
                <a:tab pos="1524000" algn="l"/>
              </a:tabLst>
              <a:defRPr kumimoji="1" sz="2400">
                <a:solidFill>
                  <a:schemeClr val="tx1"/>
                </a:solidFill>
                <a:latin typeface="Times New Roman" pitchFamily="18" charset="0"/>
                <a:ea typeface="宋体" pitchFamily="2" charset="-122"/>
              </a:defRPr>
            </a:lvl1pPr>
            <a:lvl2pPr marL="742950" indent="-285750" defTabSz="895350">
              <a:tabLst>
                <a:tab pos="1524000" algn="l"/>
              </a:tabLst>
              <a:defRPr kumimoji="1" sz="2400">
                <a:solidFill>
                  <a:schemeClr val="tx1"/>
                </a:solidFill>
                <a:latin typeface="Times New Roman" pitchFamily="18" charset="0"/>
                <a:ea typeface="宋体" pitchFamily="2" charset="-122"/>
              </a:defRPr>
            </a:lvl2pPr>
            <a:lvl3pPr marL="1143000" indent="-228600" defTabSz="895350">
              <a:tabLst>
                <a:tab pos="1524000" algn="l"/>
              </a:tabLst>
              <a:defRPr kumimoji="1" sz="2400">
                <a:solidFill>
                  <a:schemeClr val="tx1"/>
                </a:solidFill>
                <a:latin typeface="Times New Roman" pitchFamily="18" charset="0"/>
                <a:ea typeface="宋体" pitchFamily="2" charset="-122"/>
              </a:defRPr>
            </a:lvl3pPr>
            <a:lvl4pPr marL="1600200" indent="-228600" defTabSz="895350">
              <a:tabLst>
                <a:tab pos="1524000" algn="l"/>
              </a:tabLst>
              <a:defRPr kumimoji="1" sz="2400">
                <a:solidFill>
                  <a:schemeClr val="tx1"/>
                </a:solidFill>
                <a:latin typeface="Times New Roman" pitchFamily="18" charset="0"/>
                <a:ea typeface="宋体" pitchFamily="2" charset="-122"/>
              </a:defRPr>
            </a:lvl4pPr>
            <a:lvl5pPr marL="2057400" indent="-228600" defTabSz="895350">
              <a:tabLst>
                <a:tab pos="1524000" algn="l"/>
              </a:tabLst>
              <a:defRPr kumimoji="1" sz="2400">
                <a:solidFill>
                  <a:schemeClr val="tx1"/>
                </a:solidFill>
                <a:latin typeface="Times New Roman" pitchFamily="18" charset="0"/>
                <a:ea typeface="宋体" pitchFamily="2" charset="-122"/>
              </a:defRPr>
            </a:lvl5pPr>
            <a:lvl6pPr marL="2514600" indent="-228600" defTabSz="895350" fontAlgn="base">
              <a:spcBef>
                <a:spcPct val="0"/>
              </a:spcBef>
              <a:spcAft>
                <a:spcPct val="0"/>
              </a:spcAft>
              <a:tabLst>
                <a:tab pos="1524000" algn="l"/>
              </a:tabLst>
              <a:defRPr kumimoji="1" sz="2400">
                <a:solidFill>
                  <a:schemeClr val="tx1"/>
                </a:solidFill>
                <a:latin typeface="Times New Roman" pitchFamily="18" charset="0"/>
                <a:ea typeface="宋体" pitchFamily="2" charset="-122"/>
              </a:defRPr>
            </a:lvl6pPr>
            <a:lvl7pPr marL="2971800" indent="-228600" defTabSz="895350" fontAlgn="base">
              <a:spcBef>
                <a:spcPct val="0"/>
              </a:spcBef>
              <a:spcAft>
                <a:spcPct val="0"/>
              </a:spcAft>
              <a:tabLst>
                <a:tab pos="1524000" algn="l"/>
              </a:tabLst>
              <a:defRPr kumimoji="1" sz="2400">
                <a:solidFill>
                  <a:schemeClr val="tx1"/>
                </a:solidFill>
                <a:latin typeface="Times New Roman" pitchFamily="18" charset="0"/>
                <a:ea typeface="宋体" pitchFamily="2" charset="-122"/>
              </a:defRPr>
            </a:lvl7pPr>
            <a:lvl8pPr marL="3429000" indent="-228600" defTabSz="895350" fontAlgn="base">
              <a:spcBef>
                <a:spcPct val="0"/>
              </a:spcBef>
              <a:spcAft>
                <a:spcPct val="0"/>
              </a:spcAft>
              <a:tabLst>
                <a:tab pos="1524000" algn="l"/>
              </a:tabLst>
              <a:defRPr kumimoji="1" sz="2400">
                <a:solidFill>
                  <a:schemeClr val="tx1"/>
                </a:solidFill>
                <a:latin typeface="Times New Roman" pitchFamily="18" charset="0"/>
                <a:ea typeface="宋体" pitchFamily="2" charset="-122"/>
              </a:defRPr>
            </a:lvl8pPr>
            <a:lvl9pPr marL="3886200" indent="-228600" defTabSz="895350" fontAlgn="base">
              <a:spcBef>
                <a:spcPct val="0"/>
              </a:spcBef>
              <a:spcAft>
                <a:spcPct val="0"/>
              </a:spcAft>
              <a:tabLst>
                <a:tab pos="1524000" algn="l"/>
              </a:tabLst>
              <a:defRPr kumimoji="1" sz="2400">
                <a:solidFill>
                  <a:schemeClr val="tx1"/>
                </a:solidFill>
                <a:latin typeface="Times New Roman" pitchFamily="18" charset="0"/>
                <a:ea typeface="宋体" pitchFamily="2" charset="-122"/>
              </a:defRPr>
            </a:lvl9pPr>
          </a:lstStyle>
          <a:p>
            <a:pPr algn="just">
              <a:spcBef>
                <a:spcPct val="20000"/>
              </a:spcBef>
              <a:buClr>
                <a:schemeClr val="folHlink"/>
              </a:buClr>
              <a:buSzPct val="60000"/>
              <a:buFont typeface="Wingdings" pitchFamily="2" charset="2"/>
              <a:buNone/>
              <a:defRPr/>
            </a:pPr>
            <a:r>
              <a:rPr lang="en-US" altLang="zh-CN" sz="3200" b="1" dirty="0">
                <a:solidFill>
                  <a:schemeClr val="folHlink"/>
                </a:solidFill>
              </a:rPr>
              <a:t>receive:	</a:t>
            </a:r>
            <a:r>
              <a:rPr lang="en-US" altLang="zh-CN" sz="3200" b="1" dirty="0" err="1">
                <a:solidFill>
                  <a:schemeClr val="folHlink"/>
                </a:solidFill>
              </a:rPr>
              <a:t>mov</a:t>
            </a:r>
            <a:r>
              <a:rPr lang="en-US" altLang="zh-CN" sz="3200" b="1" dirty="0">
                <a:solidFill>
                  <a:schemeClr val="folHlink"/>
                </a:solidFill>
              </a:rPr>
              <a:t> dx,</a:t>
            </a:r>
            <a:r>
              <a:rPr lang="en-US" altLang="zh-CN" sz="3200" b="1" dirty="0">
                <a:solidFill>
                  <a:schemeClr val="hlink"/>
                </a:solidFill>
              </a:rPr>
              <a:t>2f8h</a:t>
            </a:r>
          </a:p>
          <a:p>
            <a:pPr algn="just">
              <a:spcBef>
                <a:spcPct val="20000"/>
              </a:spcBef>
              <a:buClr>
                <a:schemeClr val="folHlink"/>
              </a:buClr>
              <a:buSzPct val="60000"/>
              <a:buFont typeface="Wingdings" pitchFamily="2" charset="2"/>
              <a:buNone/>
              <a:defRPr/>
            </a:pPr>
            <a:r>
              <a:rPr lang="en-US" altLang="zh-CN" sz="3200" b="1" dirty="0">
                <a:solidFill>
                  <a:schemeClr val="folHlink"/>
                </a:solidFill>
              </a:rPr>
              <a:t>	;</a:t>
            </a:r>
            <a:r>
              <a:rPr lang="zh-CN" altLang="en-US" sz="3200" b="1" dirty="0">
                <a:solidFill>
                  <a:schemeClr val="folHlink"/>
                </a:solidFill>
              </a:rPr>
              <a:t>从输入缓冲寄存器读取字符</a:t>
            </a:r>
          </a:p>
          <a:p>
            <a:pPr algn="just">
              <a:spcBef>
                <a:spcPct val="20000"/>
              </a:spcBef>
              <a:buClr>
                <a:schemeClr val="folHlink"/>
              </a:buClr>
              <a:buSzPct val="60000"/>
              <a:buFont typeface="Wingdings" pitchFamily="2" charset="2"/>
              <a:buNone/>
              <a:defRPr/>
            </a:pPr>
            <a:r>
              <a:rPr lang="zh-CN" altLang="en-US" sz="3200" b="1" dirty="0">
                <a:solidFill>
                  <a:schemeClr val="folHlink"/>
                </a:solidFill>
              </a:rPr>
              <a:t>		</a:t>
            </a:r>
            <a:r>
              <a:rPr lang="en-US" altLang="zh-CN" sz="3200" b="1" dirty="0">
                <a:solidFill>
                  <a:schemeClr val="hlink"/>
                </a:solidFill>
              </a:rPr>
              <a:t>in </a:t>
            </a:r>
            <a:r>
              <a:rPr lang="en-US" altLang="zh-CN" sz="3200" b="1" dirty="0" err="1">
                <a:solidFill>
                  <a:schemeClr val="hlink"/>
                </a:solidFill>
              </a:rPr>
              <a:t>al,dx</a:t>
            </a:r>
            <a:endParaRPr lang="en-US" altLang="zh-CN" sz="3200" b="1" dirty="0">
              <a:solidFill>
                <a:schemeClr val="hlink"/>
              </a:solidFill>
            </a:endParaRPr>
          </a:p>
          <a:p>
            <a:pPr algn="just">
              <a:spcBef>
                <a:spcPct val="20000"/>
              </a:spcBef>
              <a:buClr>
                <a:schemeClr val="folHlink"/>
              </a:buClr>
              <a:buSzPct val="60000"/>
              <a:buFont typeface="Wingdings" pitchFamily="2" charset="2"/>
              <a:buNone/>
              <a:defRPr/>
            </a:pPr>
            <a:r>
              <a:rPr lang="en-US" altLang="zh-CN" sz="3200" b="1" dirty="0">
                <a:solidFill>
                  <a:schemeClr val="folHlink"/>
                </a:solidFill>
              </a:rPr>
              <a:t>		</a:t>
            </a:r>
            <a:r>
              <a:rPr lang="en-US" altLang="zh-CN" sz="3200" b="1" dirty="0">
                <a:solidFill>
                  <a:srgbClr val="A50021"/>
                </a:solidFill>
              </a:rPr>
              <a:t>and al,7fh</a:t>
            </a:r>
          </a:p>
          <a:p>
            <a:pPr algn="just">
              <a:spcBef>
                <a:spcPct val="20000"/>
              </a:spcBef>
              <a:buClr>
                <a:schemeClr val="folHlink"/>
              </a:buClr>
              <a:buSzPct val="60000"/>
              <a:buFont typeface="Wingdings" pitchFamily="2" charset="2"/>
              <a:buNone/>
              <a:defRPr/>
            </a:pPr>
            <a:r>
              <a:rPr lang="en-US" altLang="zh-CN" sz="3200" b="1" dirty="0">
                <a:solidFill>
                  <a:schemeClr val="folHlink"/>
                </a:solidFill>
              </a:rPr>
              <a:t>	;</a:t>
            </a:r>
            <a:r>
              <a:rPr lang="zh-CN" altLang="en-US" sz="3200" b="1" dirty="0">
                <a:solidFill>
                  <a:schemeClr val="folHlink"/>
                </a:solidFill>
              </a:rPr>
              <a:t>传送标准</a:t>
            </a:r>
            <a:r>
              <a:rPr lang="en-US" altLang="zh-CN" sz="3200" b="1" dirty="0">
                <a:solidFill>
                  <a:schemeClr val="folHlink"/>
                </a:solidFill>
              </a:rPr>
              <a:t>ASCII</a:t>
            </a:r>
            <a:r>
              <a:rPr lang="zh-CN" altLang="en-US" sz="3200" b="1" dirty="0">
                <a:solidFill>
                  <a:schemeClr val="folHlink"/>
                </a:solidFill>
              </a:rPr>
              <a:t>码（</a:t>
            </a:r>
            <a:r>
              <a:rPr lang="en-US" altLang="zh-CN" sz="3200" b="1" dirty="0">
                <a:solidFill>
                  <a:schemeClr val="folHlink"/>
                </a:solidFill>
              </a:rPr>
              <a:t>7</a:t>
            </a:r>
            <a:r>
              <a:rPr lang="zh-CN" altLang="en-US" sz="3200" b="1" dirty="0">
                <a:solidFill>
                  <a:schemeClr val="folHlink"/>
                </a:solidFill>
              </a:rPr>
              <a:t>个数据位）</a:t>
            </a:r>
          </a:p>
          <a:p>
            <a:pPr algn="just">
              <a:spcBef>
                <a:spcPct val="20000"/>
              </a:spcBef>
              <a:buClr>
                <a:schemeClr val="folHlink"/>
              </a:buClr>
              <a:buSzPct val="60000"/>
              <a:buFont typeface="Wingdings" pitchFamily="2" charset="2"/>
              <a:buNone/>
              <a:defRPr/>
            </a:pPr>
            <a:r>
              <a:rPr lang="zh-CN" altLang="en-US" sz="3200" b="1" dirty="0">
                <a:solidFill>
                  <a:schemeClr val="folHlink"/>
                </a:solidFill>
              </a:rPr>
              <a:t>	</a:t>
            </a:r>
            <a:r>
              <a:rPr lang="en-US" altLang="zh-CN" sz="3200" b="1" dirty="0">
                <a:solidFill>
                  <a:schemeClr val="folHlink"/>
                </a:solidFill>
              </a:rPr>
              <a:t>;</a:t>
            </a:r>
            <a:r>
              <a:rPr lang="zh-CN" altLang="en-US" sz="3200" b="1" dirty="0">
                <a:solidFill>
                  <a:schemeClr val="folHlink"/>
                </a:solidFill>
              </a:rPr>
              <a:t>所以仅取低</a:t>
            </a:r>
            <a:r>
              <a:rPr lang="en-US" altLang="zh-CN" sz="3200" b="1" dirty="0">
                <a:solidFill>
                  <a:schemeClr val="folHlink"/>
                </a:solidFill>
              </a:rPr>
              <a:t>7</a:t>
            </a:r>
            <a:r>
              <a:rPr lang="zh-CN" altLang="en-US" sz="3200" b="1" dirty="0">
                <a:solidFill>
                  <a:schemeClr val="folHlink"/>
                </a:solidFill>
              </a:rPr>
              <a:t>位</a:t>
            </a:r>
          </a:p>
          <a:p>
            <a:pPr algn="just">
              <a:spcBef>
                <a:spcPct val="20000"/>
              </a:spcBef>
              <a:buClr>
                <a:schemeClr val="folHlink"/>
              </a:buClr>
              <a:buSzPct val="60000"/>
              <a:buFont typeface="Wingdings" pitchFamily="2" charset="2"/>
              <a:buNone/>
              <a:defRPr/>
            </a:pPr>
            <a:r>
              <a:rPr lang="zh-CN" altLang="en-US" sz="3200" b="1" dirty="0">
                <a:solidFill>
                  <a:schemeClr val="folHlink"/>
                </a:solidFill>
              </a:rPr>
              <a:t>		</a:t>
            </a:r>
            <a:r>
              <a:rPr lang="en-US" altLang="zh-CN" sz="3200" b="1" dirty="0">
                <a:solidFill>
                  <a:schemeClr val="folHlink"/>
                </a:solidFill>
              </a:rPr>
              <a:t>push ax	;</a:t>
            </a:r>
            <a:r>
              <a:rPr lang="zh-CN" altLang="en-US" sz="3200" b="1" dirty="0">
                <a:solidFill>
                  <a:schemeClr val="folHlink"/>
                </a:solidFill>
              </a:rPr>
              <a:t>保存数据</a:t>
            </a:r>
          </a:p>
        </p:txBody>
      </p:sp>
      <p:sp>
        <p:nvSpPr>
          <p:cNvPr id="63494" name="Rectangle 6"/>
          <p:cNvSpPr>
            <a:spLocks noChangeArrowheads="1"/>
          </p:cNvSpPr>
          <p:nvPr/>
        </p:nvSpPr>
        <p:spPr bwMode="auto">
          <a:xfrm>
            <a:off x="5" y="6254751"/>
            <a:ext cx="3998913" cy="622300"/>
          </a:xfrm>
          <a:prstGeom prst="rect">
            <a:avLst/>
          </a:prstGeom>
          <a:gradFill rotWithShape="0">
            <a:gsLst>
              <a:gs pos="0">
                <a:srgbClr val="A6ADC0"/>
              </a:gs>
              <a:gs pos="100000">
                <a:srgbClr val="4D5059"/>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3600">
                <a:solidFill>
                  <a:schemeClr val="hlink"/>
                </a:solidFill>
                <a:ea typeface="隶书" panose="02010509060101010101" pitchFamily="49" charset="-122"/>
              </a:rPr>
              <a:t>异步通信程序</a:t>
            </a:r>
          </a:p>
        </p:txBody>
      </p:sp>
    </p:spTree>
    <p:extLst>
      <p:ext uri="{BB962C8B-B14F-4D97-AF65-F5344CB8AC3E}">
        <p14:creationId xmlns:p14="http://schemas.microsoft.com/office/powerpoint/2010/main" val="21555237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02757"/>
                                        </p:tgtEl>
                                        <p:attrNameLst>
                                          <p:attrName>style.visibility</p:attrName>
                                        </p:attrNameLst>
                                      </p:cBhvr>
                                      <p:to>
                                        <p:strVal val="visible"/>
                                      </p:to>
                                    </p:set>
                                    <p:animEffect transition="in" filter="blinds(horizontal)">
                                      <p:cBhvr>
                                        <p:cTn id="7" dur="500"/>
                                        <p:tgtEl>
                                          <p:spTgt spid="2027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57" grpId="0" animBg="1" autoUpdateAnimBg="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4779963" y="3180"/>
            <a:ext cx="4367212" cy="549275"/>
          </a:xfrm>
          <a:prstGeom prst="rect">
            <a:avLst/>
          </a:prstGeom>
          <a:gradFill rotWithShape="0">
            <a:gsLst>
              <a:gs pos="0">
                <a:srgbClr val="A6ADC0"/>
              </a:gs>
              <a:gs pos="100000">
                <a:srgbClr val="4D5059"/>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3600">
                <a:solidFill>
                  <a:schemeClr val="hlink"/>
                </a:solidFill>
                <a:ea typeface="隶书" panose="02010509060101010101" pitchFamily="49" charset="-122"/>
              </a:rPr>
              <a:t>显示数据</a:t>
            </a:r>
          </a:p>
        </p:txBody>
      </p:sp>
      <p:pic>
        <p:nvPicPr>
          <p:cNvPr id="64515"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80375"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6"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5975" y="6248404"/>
            <a:ext cx="876300" cy="438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3781" name="Rectangle 5"/>
          <p:cNvSpPr>
            <a:spLocks noChangeArrowheads="1"/>
          </p:cNvSpPr>
          <p:nvPr/>
        </p:nvSpPr>
        <p:spPr bwMode="auto">
          <a:xfrm>
            <a:off x="484188" y="550863"/>
            <a:ext cx="8178800" cy="5688012"/>
          </a:xfrm>
          <a:prstGeom prst="rect">
            <a:avLst/>
          </a:prstGeo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lvl1pPr marL="342900" indent="-342900" defTabSz="895350">
              <a:tabLst>
                <a:tab pos="3048000" algn="l"/>
              </a:tabLst>
              <a:defRPr kumimoji="1" sz="2400">
                <a:solidFill>
                  <a:schemeClr val="tx1"/>
                </a:solidFill>
                <a:latin typeface="Times New Roman" pitchFamily="18" charset="0"/>
                <a:ea typeface="宋体" pitchFamily="2" charset="-122"/>
              </a:defRPr>
            </a:lvl1pPr>
            <a:lvl2pPr marL="742950" indent="-285750" defTabSz="895350">
              <a:tabLst>
                <a:tab pos="3048000" algn="l"/>
              </a:tabLst>
              <a:defRPr kumimoji="1" sz="2400">
                <a:solidFill>
                  <a:schemeClr val="tx1"/>
                </a:solidFill>
                <a:latin typeface="Times New Roman" pitchFamily="18" charset="0"/>
                <a:ea typeface="宋体" pitchFamily="2" charset="-122"/>
              </a:defRPr>
            </a:lvl2pPr>
            <a:lvl3pPr marL="1143000" indent="-228600" defTabSz="895350">
              <a:tabLst>
                <a:tab pos="3048000" algn="l"/>
              </a:tabLst>
              <a:defRPr kumimoji="1" sz="2400">
                <a:solidFill>
                  <a:schemeClr val="tx1"/>
                </a:solidFill>
                <a:latin typeface="Times New Roman" pitchFamily="18" charset="0"/>
                <a:ea typeface="宋体" pitchFamily="2" charset="-122"/>
              </a:defRPr>
            </a:lvl3pPr>
            <a:lvl4pPr marL="1600200" indent="-228600" defTabSz="895350">
              <a:tabLst>
                <a:tab pos="3048000" algn="l"/>
              </a:tabLst>
              <a:defRPr kumimoji="1" sz="2400">
                <a:solidFill>
                  <a:schemeClr val="tx1"/>
                </a:solidFill>
                <a:latin typeface="Times New Roman" pitchFamily="18" charset="0"/>
                <a:ea typeface="宋体" pitchFamily="2" charset="-122"/>
              </a:defRPr>
            </a:lvl4pPr>
            <a:lvl5pPr marL="2057400" indent="-228600" defTabSz="895350">
              <a:tabLst>
                <a:tab pos="3048000" algn="l"/>
              </a:tabLst>
              <a:defRPr kumimoji="1" sz="2400">
                <a:solidFill>
                  <a:schemeClr val="tx1"/>
                </a:solidFill>
                <a:latin typeface="Times New Roman" pitchFamily="18" charset="0"/>
                <a:ea typeface="宋体" pitchFamily="2" charset="-122"/>
              </a:defRPr>
            </a:lvl5pPr>
            <a:lvl6pPr marL="2514600" indent="-228600" defTabSz="895350" fontAlgn="base">
              <a:spcBef>
                <a:spcPct val="0"/>
              </a:spcBef>
              <a:spcAft>
                <a:spcPct val="0"/>
              </a:spcAft>
              <a:tabLst>
                <a:tab pos="3048000" algn="l"/>
              </a:tabLst>
              <a:defRPr kumimoji="1" sz="2400">
                <a:solidFill>
                  <a:schemeClr val="tx1"/>
                </a:solidFill>
                <a:latin typeface="Times New Roman" pitchFamily="18" charset="0"/>
                <a:ea typeface="宋体" pitchFamily="2" charset="-122"/>
              </a:defRPr>
            </a:lvl6pPr>
            <a:lvl7pPr marL="2971800" indent="-228600" defTabSz="895350" fontAlgn="base">
              <a:spcBef>
                <a:spcPct val="0"/>
              </a:spcBef>
              <a:spcAft>
                <a:spcPct val="0"/>
              </a:spcAft>
              <a:tabLst>
                <a:tab pos="3048000" algn="l"/>
              </a:tabLst>
              <a:defRPr kumimoji="1" sz="2400">
                <a:solidFill>
                  <a:schemeClr val="tx1"/>
                </a:solidFill>
                <a:latin typeface="Times New Roman" pitchFamily="18" charset="0"/>
                <a:ea typeface="宋体" pitchFamily="2" charset="-122"/>
              </a:defRPr>
            </a:lvl7pPr>
            <a:lvl8pPr marL="3429000" indent="-228600" defTabSz="895350" fontAlgn="base">
              <a:spcBef>
                <a:spcPct val="0"/>
              </a:spcBef>
              <a:spcAft>
                <a:spcPct val="0"/>
              </a:spcAft>
              <a:tabLst>
                <a:tab pos="3048000" algn="l"/>
              </a:tabLst>
              <a:defRPr kumimoji="1" sz="2400">
                <a:solidFill>
                  <a:schemeClr val="tx1"/>
                </a:solidFill>
                <a:latin typeface="Times New Roman" pitchFamily="18" charset="0"/>
                <a:ea typeface="宋体" pitchFamily="2" charset="-122"/>
              </a:defRPr>
            </a:lvl8pPr>
            <a:lvl9pPr marL="3886200" indent="-228600" defTabSz="895350" fontAlgn="base">
              <a:spcBef>
                <a:spcPct val="0"/>
              </a:spcBef>
              <a:spcAft>
                <a:spcPct val="0"/>
              </a:spcAft>
              <a:tabLst>
                <a:tab pos="3048000" algn="l"/>
              </a:tabLst>
              <a:defRPr kumimoji="1" sz="2400">
                <a:solidFill>
                  <a:schemeClr val="tx1"/>
                </a:solidFill>
                <a:latin typeface="Times New Roman" pitchFamily="18" charset="0"/>
                <a:ea typeface="宋体" pitchFamily="2" charset="-122"/>
              </a:defRPr>
            </a:lvl9pPr>
          </a:lstStyle>
          <a:p>
            <a:pPr algn="just">
              <a:spcBef>
                <a:spcPct val="10000"/>
              </a:spcBef>
              <a:buClr>
                <a:schemeClr val="folHlink"/>
              </a:buClr>
              <a:buSzPct val="60000"/>
              <a:buFont typeface="Wingdings" pitchFamily="2" charset="2"/>
              <a:buNone/>
              <a:defRPr/>
            </a:pPr>
            <a:r>
              <a:rPr lang="en-US" altLang="zh-CN" sz="3200" b="1">
                <a:solidFill>
                  <a:schemeClr val="folHlink"/>
                </a:solidFill>
              </a:rPr>
              <a:t>	mov dl,al	;</a:t>
            </a:r>
            <a:r>
              <a:rPr lang="zh-CN" altLang="en-US" sz="3200" b="1">
                <a:solidFill>
                  <a:schemeClr val="folHlink"/>
                </a:solidFill>
              </a:rPr>
              <a:t>屏幕显示该数据</a:t>
            </a:r>
          </a:p>
          <a:p>
            <a:pPr algn="just">
              <a:spcBef>
                <a:spcPct val="10000"/>
              </a:spcBef>
              <a:buClr>
                <a:schemeClr val="folHlink"/>
              </a:buClr>
              <a:buSzPct val="60000"/>
              <a:buFont typeface="Wingdings" pitchFamily="2" charset="2"/>
              <a:buNone/>
              <a:defRPr/>
            </a:pPr>
            <a:r>
              <a:rPr lang="zh-CN" altLang="en-US" sz="3200" b="1">
                <a:solidFill>
                  <a:schemeClr val="folHlink"/>
                </a:solidFill>
              </a:rPr>
              <a:t>	</a:t>
            </a:r>
            <a:r>
              <a:rPr lang="en-US" altLang="zh-CN" sz="3200" b="1">
                <a:solidFill>
                  <a:schemeClr val="folHlink"/>
                </a:solidFill>
              </a:rPr>
              <a:t>mov ah,2</a:t>
            </a:r>
          </a:p>
          <a:p>
            <a:pPr algn="just">
              <a:spcBef>
                <a:spcPct val="10000"/>
              </a:spcBef>
              <a:buClr>
                <a:schemeClr val="folHlink"/>
              </a:buClr>
              <a:buSzPct val="60000"/>
              <a:buFont typeface="Wingdings" pitchFamily="2" charset="2"/>
              <a:buNone/>
              <a:defRPr/>
            </a:pPr>
            <a:r>
              <a:rPr lang="en-US" altLang="zh-CN" sz="3200" b="1">
                <a:solidFill>
                  <a:schemeClr val="folHlink"/>
                </a:solidFill>
              </a:rPr>
              <a:t>	int 21h</a:t>
            </a:r>
          </a:p>
          <a:p>
            <a:pPr algn="just">
              <a:spcBef>
                <a:spcPct val="10000"/>
              </a:spcBef>
              <a:buClr>
                <a:schemeClr val="folHlink"/>
              </a:buClr>
              <a:buSzPct val="60000"/>
              <a:buFont typeface="Wingdings" pitchFamily="2" charset="2"/>
              <a:buNone/>
              <a:defRPr/>
            </a:pPr>
            <a:r>
              <a:rPr lang="en-US" altLang="zh-CN" sz="3200" b="1">
                <a:solidFill>
                  <a:schemeClr val="folHlink"/>
                </a:solidFill>
              </a:rPr>
              <a:t>	pop ax	;</a:t>
            </a:r>
            <a:r>
              <a:rPr lang="zh-CN" altLang="en-US" sz="3200" b="1">
                <a:solidFill>
                  <a:schemeClr val="folHlink"/>
                </a:solidFill>
              </a:rPr>
              <a:t>恢复数据</a:t>
            </a:r>
          </a:p>
          <a:p>
            <a:pPr algn="just">
              <a:spcBef>
                <a:spcPct val="10000"/>
              </a:spcBef>
              <a:buClr>
                <a:schemeClr val="folHlink"/>
              </a:buClr>
              <a:buSzPct val="60000"/>
              <a:buFont typeface="Wingdings" pitchFamily="2" charset="2"/>
              <a:buNone/>
              <a:defRPr/>
            </a:pPr>
            <a:r>
              <a:rPr lang="zh-CN" altLang="en-US" sz="3200" b="1">
                <a:solidFill>
                  <a:schemeClr val="folHlink"/>
                </a:solidFill>
              </a:rPr>
              <a:t>	</a:t>
            </a:r>
            <a:r>
              <a:rPr lang="en-US" altLang="zh-CN" sz="3200" b="1">
                <a:solidFill>
                  <a:schemeClr val="folHlink"/>
                </a:solidFill>
              </a:rPr>
              <a:t>cmp al,0dh	;</a:t>
            </a:r>
            <a:r>
              <a:rPr lang="zh-CN" altLang="en-US" sz="3200" b="1">
                <a:solidFill>
                  <a:schemeClr val="folHlink"/>
                </a:solidFill>
              </a:rPr>
              <a:t>数据是回车符吗</a:t>
            </a:r>
            <a:r>
              <a:rPr lang="en-US" altLang="zh-CN" sz="3200" b="1">
                <a:solidFill>
                  <a:schemeClr val="folHlink"/>
                </a:solidFill>
              </a:rPr>
              <a:t>?</a:t>
            </a:r>
          </a:p>
          <a:p>
            <a:pPr algn="just">
              <a:spcBef>
                <a:spcPct val="10000"/>
              </a:spcBef>
              <a:buClr>
                <a:schemeClr val="folHlink"/>
              </a:buClr>
              <a:buSzPct val="60000"/>
              <a:buFont typeface="Wingdings" pitchFamily="2" charset="2"/>
              <a:buNone/>
              <a:defRPr/>
            </a:pPr>
            <a:r>
              <a:rPr lang="en-US" altLang="zh-CN" sz="3200" b="1">
                <a:solidFill>
                  <a:schemeClr val="folHlink"/>
                </a:solidFill>
              </a:rPr>
              <a:t>	jnz statue	;</a:t>
            </a:r>
            <a:r>
              <a:rPr lang="zh-CN" altLang="en-US" sz="3200" b="1">
                <a:solidFill>
                  <a:schemeClr val="folHlink"/>
                </a:solidFill>
              </a:rPr>
              <a:t>不是，则循环</a:t>
            </a:r>
          </a:p>
          <a:p>
            <a:pPr algn="just">
              <a:spcBef>
                <a:spcPct val="10000"/>
              </a:spcBef>
              <a:buClr>
                <a:schemeClr val="folHlink"/>
              </a:buClr>
              <a:buSzPct val="60000"/>
              <a:buFont typeface="Wingdings" pitchFamily="2" charset="2"/>
              <a:buNone/>
              <a:defRPr/>
            </a:pPr>
            <a:r>
              <a:rPr lang="zh-CN" altLang="en-US" sz="3200" b="1">
                <a:solidFill>
                  <a:schemeClr val="folHlink"/>
                </a:solidFill>
              </a:rPr>
              <a:t>	</a:t>
            </a:r>
            <a:r>
              <a:rPr lang="en-US" altLang="zh-CN" sz="3200" b="1">
                <a:solidFill>
                  <a:schemeClr val="folHlink"/>
                </a:solidFill>
              </a:rPr>
              <a:t>mov dl,0ah	;</a:t>
            </a:r>
            <a:r>
              <a:rPr lang="zh-CN" altLang="en-US" sz="3200" b="1">
                <a:solidFill>
                  <a:schemeClr val="folHlink"/>
                </a:solidFill>
              </a:rPr>
              <a:t>是，再进行换行</a:t>
            </a:r>
          </a:p>
          <a:p>
            <a:pPr algn="just">
              <a:spcBef>
                <a:spcPct val="10000"/>
              </a:spcBef>
              <a:buClr>
                <a:schemeClr val="folHlink"/>
              </a:buClr>
              <a:buSzPct val="60000"/>
              <a:buFont typeface="Wingdings" pitchFamily="2" charset="2"/>
              <a:buNone/>
              <a:defRPr/>
            </a:pPr>
            <a:r>
              <a:rPr lang="zh-CN" altLang="en-US" sz="3200" b="1">
                <a:solidFill>
                  <a:schemeClr val="folHlink"/>
                </a:solidFill>
              </a:rPr>
              <a:t>	</a:t>
            </a:r>
            <a:r>
              <a:rPr lang="en-US" altLang="zh-CN" sz="3200" b="1">
                <a:solidFill>
                  <a:schemeClr val="folHlink"/>
                </a:solidFill>
              </a:rPr>
              <a:t>mov ah,2</a:t>
            </a:r>
          </a:p>
          <a:p>
            <a:pPr algn="just">
              <a:spcBef>
                <a:spcPct val="10000"/>
              </a:spcBef>
              <a:buClr>
                <a:schemeClr val="folHlink"/>
              </a:buClr>
              <a:buSzPct val="60000"/>
              <a:buFont typeface="Wingdings" pitchFamily="2" charset="2"/>
              <a:buNone/>
              <a:defRPr/>
            </a:pPr>
            <a:r>
              <a:rPr lang="en-US" altLang="zh-CN" sz="3200" b="1">
                <a:solidFill>
                  <a:schemeClr val="folHlink"/>
                </a:solidFill>
              </a:rPr>
              <a:t>	int 21h</a:t>
            </a:r>
          </a:p>
          <a:p>
            <a:pPr algn="just">
              <a:spcBef>
                <a:spcPct val="10000"/>
              </a:spcBef>
              <a:buClr>
                <a:schemeClr val="folHlink"/>
              </a:buClr>
              <a:buSzPct val="60000"/>
              <a:buFont typeface="Wingdings" pitchFamily="2" charset="2"/>
              <a:buNone/>
              <a:defRPr/>
            </a:pPr>
            <a:r>
              <a:rPr lang="en-US" altLang="zh-CN" sz="3200" b="1">
                <a:solidFill>
                  <a:schemeClr val="folHlink"/>
                </a:solidFill>
              </a:rPr>
              <a:t>	jmp statue	;</a:t>
            </a:r>
            <a:r>
              <a:rPr lang="zh-CN" altLang="en-US" sz="3200" b="1">
                <a:solidFill>
                  <a:schemeClr val="folHlink"/>
                </a:solidFill>
              </a:rPr>
              <a:t>继续查询</a:t>
            </a:r>
          </a:p>
        </p:txBody>
      </p:sp>
      <p:sp>
        <p:nvSpPr>
          <p:cNvPr id="64518" name="Rectangle 6"/>
          <p:cNvSpPr>
            <a:spLocks noChangeArrowheads="1"/>
          </p:cNvSpPr>
          <p:nvPr/>
        </p:nvSpPr>
        <p:spPr bwMode="auto">
          <a:xfrm>
            <a:off x="5" y="6254751"/>
            <a:ext cx="3998913" cy="622300"/>
          </a:xfrm>
          <a:prstGeom prst="rect">
            <a:avLst/>
          </a:prstGeom>
          <a:gradFill rotWithShape="0">
            <a:gsLst>
              <a:gs pos="0">
                <a:srgbClr val="A6ADC0"/>
              </a:gs>
              <a:gs pos="100000">
                <a:srgbClr val="4D5059"/>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3600">
                <a:solidFill>
                  <a:schemeClr val="hlink"/>
                </a:solidFill>
                <a:ea typeface="隶书" panose="02010509060101010101" pitchFamily="49" charset="-122"/>
              </a:rPr>
              <a:t>异步通信程序</a:t>
            </a:r>
          </a:p>
        </p:txBody>
      </p:sp>
    </p:spTree>
    <p:extLst>
      <p:ext uri="{BB962C8B-B14F-4D97-AF65-F5344CB8AC3E}">
        <p14:creationId xmlns:p14="http://schemas.microsoft.com/office/powerpoint/2010/main" val="3783591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03781"/>
                                        </p:tgtEl>
                                        <p:attrNameLst>
                                          <p:attrName>style.visibility</p:attrName>
                                        </p:attrNameLst>
                                      </p:cBhvr>
                                      <p:to>
                                        <p:strVal val="visible"/>
                                      </p:to>
                                    </p:set>
                                    <p:animEffect transition="in" filter="blinds(horizontal)">
                                      <p:cBhvr>
                                        <p:cTn id="7" dur="500"/>
                                        <p:tgtEl>
                                          <p:spTgt spid="2037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81" grpId="0" animBg="1" autoUpdateAnimBg="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ChangeArrowheads="1"/>
          </p:cNvSpPr>
          <p:nvPr/>
        </p:nvSpPr>
        <p:spPr bwMode="auto">
          <a:xfrm>
            <a:off x="4779963" y="3180"/>
            <a:ext cx="4367212" cy="549275"/>
          </a:xfrm>
          <a:prstGeom prst="rect">
            <a:avLst/>
          </a:prstGeom>
          <a:gradFill rotWithShape="0">
            <a:gsLst>
              <a:gs pos="0">
                <a:srgbClr val="A6ADC0"/>
              </a:gs>
              <a:gs pos="100000">
                <a:srgbClr val="4D5059"/>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3600">
                <a:solidFill>
                  <a:schemeClr val="hlink"/>
                </a:solidFill>
                <a:ea typeface="隶书" panose="02010509060101010101" pitchFamily="49" charset="-122"/>
              </a:rPr>
              <a:t>接收错误处理</a:t>
            </a:r>
          </a:p>
        </p:txBody>
      </p:sp>
      <p:pic>
        <p:nvPicPr>
          <p:cNvPr id="65539"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80375"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0"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5975" y="6248404"/>
            <a:ext cx="876300" cy="438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05" name="Rectangle 5"/>
          <p:cNvSpPr>
            <a:spLocks noChangeArrowheads="1"/>
          </p:cNvSpPr>
          <p:nvPr/>
        </p:nvSpPr>
        <p:spPr bwMode="auto">
          <a:xfrm>
            <a:off x="484188" y="550863"/>
            <a:ext cx="8178800" cy="5688012"/>
          </a:xfrm>
          <a:prstGeom prst="rect">
            <a:avLst/>
          </a:prstGeo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lvl1pPr marL="342900" indent="-342900" defTabSz="895350">
              <a:tabLst>
                <a:tab pos="1524000" algn="l"/>
                <a:tab pos="3810000" algn="l"/>
              </a:tabLst>
              <a:defRPr kumimoji="1" sz="2400">
                <a:solidFill>
                  <a:schemeClr val="tx1"/>
                </a:solidFill>
                <a:latin typeface="Times New Roman" pitchFamily="18" charset="0"/>
                <a:ea typeface="宋体" pitchFamily="2" charset="-122"/>
              </a:defRPr>
            </a:lvl1pPr>
            <a:lvl2pPr marL="742950" indent="-285750" defTabSz="895350">
              <a:tabLst>
                <a:tab pos="1524000" algn="l"/>
                <a:tab pos="3810000" algn="l"/>
              </a:tabLst>
              <a:defRPr kumimoji="1" sz="2400">
                <a:solidFill>
                  <a:schemeClr val="tx1"/>
                </a:solidFill>
                <a:latin typeface="Times New Roman" pitchFamily="18" charset="0"/>
                <a:ea typeface="宋体" pitchFamily="2" charset="-122"/>
              </a:defRPr>
            </a:lvl2pPr>
            <a:lvl3pPr marL="1143000" indent="-228600" defTabSz="895350">
              <a:tabLst>
                <a:tab pos="1524000" algn="l"/>
                <a:tab pos="3810000" algn="l"/>
              </a:tabLst>
              <a:defRPr kumimoji="1" sz="2400">
                <a:solidFill>
                  <a:schemeClr val="tx1"/>
                </a:solidFill>
                <a:latin typeface="Times New Roman" pitchFamily="18" charset="0"/>
                <a:ea typeface="宋体" pitchFamily="2" charset="-122"/>
              </a:defRPr>
            </a:lvl3pPr>
            <a:lvl4pPr marL="1600200" indent="-228600" defTabSz="895350">
              <a:tabLst>
                <a:tab pos="1524000" algn="l"/>
                <a:tab pos="3810000" algn="l"/>
              </a:tabLst>
              <a:defRPr kumimoji="1" sz="2400">
                <a:solidFill>
                  <a:schemeClr val="tx1"/>
                </a:solidFill>
                <a:latin typeface="Times New Roman" pitchFamily="18" charset="0"/>
                <a:ea typeface="宋体" pitchFamily="2" charset="-122"/>
              </a:defRPr>
            </a:lvl4pPr>
            <a:lvl5pPr marL="2057400" indent="-228600" defTabSz="895350">
              <a:tabLst>
                <a:tab pos="1524000" algn="l"/>
                <a:tab pos="3810000" algn="l"/>
              </a:tabLst>
              <a:defRPr kumimoji="1" sz="2400">
                <a:solidFill>
                  <a:schemeClr val="tx1"/>
                </a:solidFill>
                <a:latin typeface="Times New Roman" pitchFamily="18" charset="0"/>
                <a:ea typeface="宋体" pitchFamily="2" charset="-122"/>
              </a:defRPr>
            </a:lvl5pPr>
            <a:lvl6pPr marL="2514600" indent="-228600" defTabSz="895350" fontAlgn="base">
              <a:spcBef>
                <a:spcPct val="0"/>
              </a:spcBef>
              <a:spcAft>
                <a:spcPct val="0"/>
              </a:spcAft>
              <a:tabLst>
                <a:tab pos="1524000" algn="l"/>
                <a:tab pos="3810000" algn="l"/>
              </a:tabLst>
              <a:defRPr kumimoji="1" sz="2400">
                <a:solidFill>
                  <a:schemeClr val="tx1"/>
                </a:solidFill>
                <a:latin typeface="Times New Roman" pitchFamily="18" charset="0"/>
                <a:ea typeface="宋体" pitchFamily="2" charset="-122"/>
              </a:defRPr>
            </a:lvl6pPr>
            <a:lvl7pPr marL="2971800" indent="-228600" defTabSz="895350" fontAlgn="base">
              <a:spcBef>
                <a:spcPct val="0"/>
              </a:spcBef>
              <a:spcAft>
                <a:spcPct val="0"/>
              </a:spcAft>
              <a:tabLst>
                <a:tab pos="1524000" algn="l"/>
                <a:tab pos="3810000" algn="l"/>
              </a:tabLst>
              <a:defRPr kumimoji="1" sz="2400">
                <a:solidFill>
                  <a:schemeClr val="tx1"/>
                </a:solidFill>
                <a:latin typeface="Times New Roman" pitchFamily="18" charset="0"/>
                <a:ea typeface="宋体" pitchFamily="2" charset="-122"/>
              </a:defRPr>
            </a:lvl7pPr>
            <a:lvl8pPr marL="3429000" indent="-228600" defTabSz="895350" fontAlgn="base">
              <a:spcBef>
                <a:spcPct val="0"/>
              </a:spcBef>
              <a:spcAft>
                <a:spcPct val="0"/>
              </a:spcAft>
              <a:tabLst>
                <a:tab pos="1524000" algn="l"/>
                <a:tab pos="3810000" algn="l"/>
              </a:tabLst>
              <a:defRPr kumimoji="1" sz="2400">
                <a:solidFill>
                  <a:schemeClr val="tx1"/>
                </a:solidFill>
                <a:latin typeface="Times New Roman" pitchFamily="18" charset="0"/>
                <a:ea typeface="宋体" pitchFamily="2" charset="-122"/>
              </a:defRPr>
            </a:lvl8pPr>
            <a:lvl9pPr marL="3886200" indent="-228600" defTabSz="895350" fontAlgn="base">
              <a:spcBef>
                <a:spcPct val="0"/>
              </a:spcBef>
              <a:spcAft>
                <a:spcPct val="0"/>
              </a:spcAft>
              <a:tabLst>
                <a:tab pos="1524000" algn="l"/>
                <a:tab pos="3810000" algn="l"/>
              </a:tabLst>
              <a:defRPr kumimoji="1" sz="2400">
                <a:solidFill>
                  <a:schemeClr val="tx1"/>
                </a:solidFill>
                <a:latin typeface="Times New Roman" pitchFamily="18" charset="0"/>
                <a:ea typeface="宋体" pitchFamily="2" charset="-122"/>
              </a:defRPr>
            </a:lvl9pPr>
          </a:lstStyle>
          <a:p>
            <a:pPr algn="just">
              <a:spcBef>
                <a:spcPct val="10000"/>
              </a:spcBef>
              <a:buClr>
                <a:schemeClr val="folHlink"/>
              </a:buClr>
              <a:buSzPct val="60000"/>
              <a:buFont typeface="Wingdings" pitchFamily="2" charset="2"/>
              <a:buNone/>
              <a:defRPr/>
            </a:pPr>
            <a:r>
              <a:rPr lang="en-US" altLang="zh-CN" sz="3200" b="1" dirty="0">
                <a:solidFill>
                  <a:schemeClr val="folHlink"/>
                </a:solidFill>
              </a:rPr>
              <a:t>error:	</a:t>
            </a:r>
            <a:r>
              <a:rPr lang="en-US" altLang="zh-CN" sz="3200" b="1" dirty="0" err="1">
                <a:solidFill>
                  <a:schemeClr val="folHlink"/>
                </a:solidFill>
              </a:rPr>
              <a:t>mov</a:t>
            </a:r>
            <a:r>
              <a:rPr lang="en-US" altLang="zh-CN" sz="3200" b="1" dirty="0">
                <a:solidFill>
                  <a:schemeClr val="folHlink"/>
                </a:solidFill>
              </a:rPr>
              <a:t> dx,</a:t>
            </a:r>
            <a:r>
              <a:rPr lang="en-US" altLang="zh-CN" sz="3200" b="1" dirty="0">
                <a:solidFill>
                  <a:schemeClr val="hlink"/>
                </a:solidFill>
              </a:rPr>
              <a:t>2f8h</a:t>
            </a:r>
          </a:p>
          <a:p>
            <a:pPr algn="just">
              <a:spcBef>
                <a:spcPct val="10000"/>
              </a:spcBef>
              <a:buClr>
                <a:schemeClr val="folHlink"/>
              </a:buClr>
              <a:buSzPct val="60000"/>
              <a:buFont typeface="Wingdings" pitchFamily="2" charset="2"/>
              <a:buNone/>
              <a:defRPr/>
            </a:pPr>
            <a:r>
              <a:rPr lang="en-US" altLang="zh-CN" sz="3200" b="1" dirty="0">
                <a:solidFill>
                  <a:schemeClr val="folHlink"/>
                </a:solidFill>
              </a:rPr>
              <a:t>	;</a:t>
            </a:r>
            <a:r>
              <a:rPr lang="zh-CN" altLang="en-US" sz="3200" b="1" dirty="0">
                <a:solidFill>
                  <a:schemeClr val="folHlink"/>
                </a:solidFill>
              </a:rPr>
              <a:t>读出接收有误的数据，丢掉</a:t>
            </a:r>
          </a:p>
          <a:p>
            <a:pPr algn="just">
              <a:spcBef>
                <a:spcPct val="10000"/>
              </a:spcBef>
              <a:buClr>
                <a:schemeClr val="folHlink"/>
              </a:buClr>
              <a:buSzPct val="60000"/>
              <a:buFont typeface="Wingdings" pitchFamily="2" charset="2"/>
              <a:buNone/>
              <a:defRPr/>
            </a:pPr>
            <a:r>
              <a:rPr lang="zh-CN" altLang="en-US" sz="3200" b="1" dirty="0">
                <a:solidFill>
                  <a:schemeClr val="folHlink"/>
                </a:solidFill>
              </a:rPr>
              <a:t>		</a:t>
            </a:r>
            <a:r>
              <a:rPr lang="en-US" altLang="zh-CN" sz="3200" b="1" dirty="0">
                <a:solidFill>
                  <a:schemeClr val="hlink"/>
                </a:solidFill>
              </a:rPr>
              <a:t>in </a:t>
            </a:r>
            <a:r>
              <a:rPr lang="en-US" altLang="zh-CN" sz="3200" b="1" dirty="0" err="1">
                <a:solidFill>
                  <a:schemeClr val="hlink"/>
                </a:solidFill>
              </a:rPr>
              <a:t>al,dx</a:t>
            </a:r>
            <a:endParaRPr lang="en-US" altLang="zh-CN" sz="3200" b="1" dirty="0">
              <a:solidFill>
                <a:schemeClr val="hlink"/>
              </a:solidFill>
            </a:endParaRPr>
          </a:p>
          <a:p>
            <a:pPr algn="just">
              <a:spcBef>
                <a:spcPct val="10000"/>
              </a:spcBef>
              <a:buClr>
                <a:schemeClr val="folHlink"/>
              </a:buClr>
              <a:buSzPct val="60000"/>
              <a:buFont typeface="Wingdings" pitchFamily="2" charset="2"/>
              <a:buNone/>
              <a:defRPr/>
            </a:pPr>
            <a:r>
              <a:rPr lang="en-US" altLang="zh-CN" sz="3200" b="1" dirty="0">
                <a:solidFill>
                  <a:schemeClr val="folHlink"/>
                </a:solidFill>
              </a:rPr>
              <a:t>		</a:t>
            </a:r>
            <a:r>
              <a:rPr lang="en-US" altLang="zh-CN" sz="3200" b="1" dirty="0" err="1">
                <a:solidFill>
                  <a:schemeClr val="folHlink"/>
                </a:solidFill>
              </a:rPr>
              <a:t>mov</a:t>
            </a:r>
            <a:r>
              <a:rPr lang="en-US" altLang="zh-CN" sz="3200" b="1" dirty="0">
                <a:solidFill>
                  <a:schemeClr val="folHlink"/>
                </a:solidFill>
              </a:rPr>
              <a:t> dl,</a:t>
            </a:r>
            <a:r>
              <a:rPr lang="en-US" altLang="zh-CN" sz="3200" b="1" dirty="0">
                <a:solidFill>
                  <a:schemeClr val="folHlink"/>
                </a:solidFill>
                <a:latin typeface="Times New Roman"/>
              </a:rPr>
              <a:t>’</a:t>
            </a:r>
            <a:r>
              <a:rPr lang="en-US" altLang="zh-CN" sz="3200" b="1" dirty="0">
                <a:solidFill>
                  <a:schemeClr val="folHlink"/>
                </a:solidFill>
              </a:rPr>
              <a:t>?</a:t>
            </a:r>
            <a:r>
              <a:rPr lang="en-US" altLang="zh-CN" sz="3200" b="1" dirty="0">
                <a:solidFill>
                  <a:schemeClr val="folHlink"/>
                </a:solidFill>
                <a:latin typeface="Times New Roman"/>
              </a:rPr>
              <a:t>’</a:t>
            </a:r>
            <a:r>
              <a:rPr lang="en-US" altLang="zh-CN" sz="3200" b="1" dirty="0">
                <a:solidFill>
                  <a:schemeClr val="folHlink"/>
                </a:solidFill>
              </a:rPr>
              <a:t>	;</a:t>
            </a:r>
            <a:r>
              <a:rPr lang="zh-CN" altLang="en-US" sz="3200" b="1" dirty="0">
                <a:solidFill>
                  <a:schemeClr val="folHlink"/>
                </a:solidFill>
              </a:rPr>
              <a:t>显示问号</a:t>
            </a:r>
          </a:p>
          <a:p>
            <a:pPr algn="just">
              <a:spcBef>
                <a:spcPct val="10000"/>
              </a:spcBef>
              <a:buClr>
                <a:schemeClr val="folHlink"/>
              </a:buClr>
              <a:buSzPct val="60000"/>
              <a:buFont typeface="Wingdings" pitchFamily="2" charset="2"/>
              <a:buNone/>
              <a:defRPr/>
            </a:pPr>
            <a:r>
              <a:rPr lang="zh-CN" altLang="en-US" sz="3200" b="1" dirty="0">
                <a:solidFill>
                  <a:schemeClr val="folHlink"/>
                </a:solidFill>
              </a:rPr>
              <a:t>		</a:t>
            </a:r>
            <a:r>
              <a:rPr lang="en-US" altLang="zh-CN" sz="3200" b="1" dirty="0" err="1">
                <a:solidFill>
                  <a:schemeClr val="folHlink"/>
                </a:solidFill>
              </a:rPr>
              <a:t>mov</a:t>
            </a:r>
            <a:r>
              <a:rPr lang="en-US" altLang="zh-CN" sz="3200" b="1" dirty="0">
                <a:solidFill>
                  <a:schemeClr val="folHlink"/>
                </a:solidFill>
              </a:rPr>
              <a:t> ah,2</a:t>
            </a:r>
          </a:p>
          <a:p>
            <a:pPr algn="just">
              <a:spcBef>
                <a:spcPct val="10000"/>
              </a:spcBef>
              <a:buClr>
                <a:schemeClr val="folHlink"/>
              </a:buClr>
              <a:buSzPct val="60000"/>
              <a:buFont typeface="Wingdings" pitchFamily="2" charset="2"/>
              <a:buNone/>
              <a:defRPr/>
            </a:pPr>
            <a:r>
              <a:rPr lang="en-US" altLang="zh-CN" sz="3200" b="1" dirty="0">
                <a:solidFill>
                  <a:schemeClr val="folHlink"/>
                </a:solidFill>
              </a:rPr>
              <a:t>		</a:t>
            </a:r>
            <a:r>
              <a:rPr lang="en-US" altLang="zh-CN" sz="3200" b="1" dirty="0" err="1">
                <a:solidFill>
                  <a:schemeClr val="folHlink"/>
                </a:solidFill>
              </a:rPr>
              <a:t>int</a:t>
            </a:r>
            <a:r>
              <a:rPr lang="en-US" altLang="zh-CN" sz="3200" b="1" dirty="0">
                <a:solidFill>
                  <a:schemeClr val="folHlink"/>
                </a:solidFill>
              </a:rPr>
              <a:t> 21h</a:t>
            </a:r>
          </a:p>
          <a:p>
            <a:pPr algn="just">
              <a:spcBef>
                <a:spcPct val="10000"/>
              </a:spcBef>
              <a:buClr>
                <a:schemeClr val="folHlink"/>
              </a:buClr>
              <a:buSzPct val="60000"/>
              <a:buFont typeface="Wingdings" pitchFamily="2" charset="2"/>
              <a:buNone/>
              <a:defRPr/>
            </a:pPr>
            <a:r>
              <a:rPr lang="en-US" altLang="zh-CN" sz="3200" b="1" dirty="0">
                <a:solidFill>
                  <a:schemeClr val="folHlink"/>
                </a:solidFill>
              </a:rPr>
              <a:t>		</a:t>
            </a:r>
            <a:r>
              <a:rPr lang="en-US" altLang="zh-CN" sz="3200" b="1" dirty="0" err="1">
                <a:solidFill>
                  <a:schemeClr val="folHlink"/>
                </a:solidFill>
              </a:rPr>
              <a:t>jmp</a:t>
            </a:r>
            <a:r>
              <a:rPr lang="en-US" altLang="zh-CN" sz="3200" b="1" dirty="0">
                <a:solidFill>
                  <a:schemeClr val="folHlink"/>
                </a:solidFill>
              </a:rPr>
              <a:t> statue	;</a:t>
            </a:r>
            <a:r>
              <a:rPr lang="zh-CN" altLang="en-US" sz="3200" b="1" dirty="0">
                <a:solidFill>
                  <a:schemeClr val="folHlink"/>
                </a:solidFill>
              </a:rPr>
              <a:t>继续查询</a:t>
            </a:r>
          </a:p>
        </p:txBody>
      </p:sp>
      <p:sp>
        <p:nvSpPr>
          <p:cNvPr id="65542" name="Rectangle 6"/>
          <p:cNvSpPr>
            <a:spLocks noChangeArrowheads="1"/>
          </p:cNvSpPr>
          <p:nvPr/>
        </p:nvSpPr>
        <p:spPr bwMode="auto">
          <a:xfrm>
            <a:off x="5" y="6254751"/>
            <a:ext cx="3998913" cy="622300"/>
          </a:xfrm>
          <a:prstGeom prst="rect">
            <a:avLst/>
          </a:prstGeom>
          <a:gradFill rotWithShape="0">
            <a:gsLst>
              <a:gs pos="0">
                <a:srgbClr val="A6ADC0"/>
              </a:gs>
              <a:gs pos="100000">
                <a:srgbClr val="4D5059"/>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3600">
                <a:solidFill>
                  <a:schemeClr val="hlink"/>
                </a:solidFill>
                <a:ea typeface="隶书" panose="02010509060101010101" pitchFamily="49" charset="-122"/>
              </a:rPr>
              <a:t>异步通信程序</a:t>
            </a:r>
          </a:p>
        </p:txBody>
      </p:sp>
    </p:spTree>
    <p:extLst>
      <p:ext uri="{BB962C8B-B14F-4D97-AF65-F5344CB8AC3E}">
        <p14:creationId xmlns:p14="http://schemas.microsoft.com/office/powerpoint/2010/main" val="7555899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04805"/>
                                        </p:tgtEl>
                                        <p:attrNameLst>
                                          <p:attrName>style.visibility</p:attrName>
                                        </p:attrNameLst>
                                      </p:cBhvr>
                                      <p:to>
                                        <p:strVal val="visible"/>
                                      </p:to>
                                    </p:set>
                                    <p:animEffect transition="in" filter="blinds(horizontal)">
                                      <p:cBhvr>
                                        <p:cTn id="7" dur="500"/>
                                        <p:tgtEl>
                                          <p:spTgt spid="2048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05" grpId="0" animBg="1" autoUpdateAnimBg="0"/>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标题 1"/>
          <p:cNvSpPr>
            <a:spLocks noGrp="1"/>
          </p:cNvSpPr>
          <p:nvPr>
            <p:ph type="title"/>
          </p:nvPr>
        </p:nvSpPr>
        <p:spPr/>
        <p:txBody>
          <a:bodyPr/>
          <a:lstStyle/>
          <a:p>
            <a:r>
              <a:rPr lang="zh-CN" altLang="en-US" smtClean="0"/>
              <a:t>中断方式串行通信程序设计</a:t>
            </a:r>
          </a:p>
        </p:txBody>
      </p:sp>
      <p:sp>
        <p:nvSpPr>
          <p:cNvPr id="133123" name="内容占位符 2"/>
          <p:cNvSpPr>
            <a:spLocks noGrp="1"/>
          </p:cNvSpPr>
          <p:nvPr>
            <p:ph idx="1"/>
          </p:nvPr>
        </p:nvSpPr>
        <p:spPr/>
        <p:txBody>
          <a:bodyPr/>
          <a:lstStyle/>
          <a:p>
            <a:r>
              <a:rPr lang="en-US" altLang="zh-CN" b="1" dirty="0" smtClean="0"/>
              <a:t>1</a:t>
            </a:r>
            <a:r>
              <a:rPr lang="zh-CN" altLang="en-US" b="1" dirty="0" smtClean="0"/>
              <a:t>初始化</a:t>
            </a:r>
            <a:endParaRPr lang="en-US" altLang="zh-CN" b="1" dirty="0" smtClean="0"/>
          </a:p>
          <a:p>
            <a:r>
              <a:rPr lang="zh-CN" altLang="en-US" b="1" dirty="0" smtClean="0"/>
              <a:t>修改中断向量</a:t>
            </a:r>
            <a:r>
              <a:rPr lang="en-US" altLang="zh-CN" b="1" dirty="0" smtClean="0"/>
              <a:t>,COM1</a:t>
            </a:r>
            <a:r>
              <a:rPr lang="zh-CN" altLang="en-US" b="1" dirty="0" smtClean="0"/>
              <a:t>对应</a:t>
            </a:r>
            <a:r>
              <a:rPr lang="en-US" altLang="zh-CN" b="1" dirty="0" smtClean="0"/>
              <a:t>0CH,COM2</a:t>
            </a:r>
            <a:r>
              <a:rPr lang="zh-CN" altLang="en-US" b="1" dirty="0" smtClean="0"/>
              <a:t>对应</a:t>
            </a:r>
            <a:r>
              <a:rPr lang="en-US" altLang="zh-CN" b="1" dirty="0" smtClean="0"/>
              <a:t>0BH.</a:t>
            </a:r>
          </a:p>
          <a:p>
            <a:r>
              <a:rPr lang="zh-CN" altLang="en-US" b="1" dirty="0" smtClean="0"/>
              <a:t>确定</a:t>
            </a:r>
            <a:r>
              <a:rPr lang="en-US" altLang="zh-CN" b="1" dirty="0" smtClean="0"/>
              <a:t>8250</a:t>
            </a:r>
            <a:r>
              <a:rPr lang="zh-CN" altLang="en-US" b="1" dirty="0" smtClean="0"/>
              <a:t>操作方式</a:t>
            </a:r>
            <a:r>
              <a:rPr lang="en-US" altLang="zh-CN" b="1" dirty="0" smtClean="0"/>
              <a:t>,</a:t>
            </a:r>
            <a:r>
              <a:rPr lang="zh-CN" altLang="en-US" b="1" dirty="0" smtClean="0"/>
              <a:t>设置中断允许寄存器</a:t>
            </a:r>
            <a:r>
              <a:rPr lang="en-US" altLang="zh-CN" b="1" dirty="0" smtClean="0"/>
              <a:t>,</a:t>
            </a:r>
            <a:r>
              <a:rPr lang="zh-CN" altLang="en-US" b="1" dirty="0" smtClean="0"/>
              <a:t>并允许中断操作</a:t>
            </a:r>
            <a:r>
              <a:rPr lang="en-US" altLang="zh-CN" b="1" dirty="0" smtClean="0"/>
              <a:t>(MCR</a:t>
            </a:r>
            <a:r>
              <a:rPr lang="zh-CN" altLang="en-US" b="1" dirty="0" smtClean="0"/>
              <a:t>的</a:t>
            </a:r>
            <a:r>
              <a:rPr lang="en-US" altLang="zh-CN" b="1" dirty="0" smtClean="0"/>
              <a:t>D3=1)</a:t>
            </a:r>
          </a:p>
          <a:p>
            <a:r>
              <a:rPr lang="zh-CN" altLang="en-US" b="1" dirty="0" smtClean="0"/>
              <a:t>确定通信协议</a:t>
            </a:r>
            <a:r>
              <a:rPr lang="en-US" altLang="zh-CN" b="1" dirty="0" smtClean="0"/>
              <a:t>,</a:t>
            </a:r>
            <a:r>
              <a:rPr lang="zh-CN" altLang="en-US" b="1" dirty="0" smtClean="0"/>
              <a:t>设置波特率以及数据帧传输格式</a:t>
            </a:r>
            <a:endParaRPr lang="en-US" altLang="zh-CN" b="1" dirty="0" smtClean="0"/>
          </a:p>
          <a:p>
            <a:r>
              <a:rPr lang="zh-CN" altLang="en-US" b="1" dirty="0" smtClean="0"/>
              <a:t>开放通信中断</a:t>
            </a:r>
            <a:r>
              <a:rPr lang="en-US" altLang="zh-CN" b="1" dirty="0" smtClean="0"/>
              <a:t>,</a:t>
            </a:r>
            <a:r>
              <a:rPr lang="zh-CN" altLang="en-US" b="1" dirty="0" smtClean="0"/>
              <a:t>对</a:t>
            </a:r>
            <a:r>
              <a:rPr lang="en-US" altLang="zh-CN" b="1" dirty="0" smtClean="0"/>
              <a:t>8259A</a:t>
            </a:r>
            <a:r>
              <a:rPr lang="zh-CN" altLang="en-US" b="1" dirty="0" smtClean="0"/>
              <a:t>中断控制器的屏蔽寄存器编程</a:t>
            </a:r>
            <a:r>
              <a:rPr lang="en-US" altLang="zh-CN" b="1" dirty="0" smtClean="0"/>
              <a:t>,</a:t>
            </a:r>
            <a:r>
              <a:rPr lang="zh-CN" altLang="en-US" b="1" dirty="0" smtClean="0"/>
              <a:t>允许中断</a:t>
            </a:r>
            <a:r>
              <a:rPr lang="en-US" altLang="zh-CN" b="1" dirty="0" smtClean="0"/>
              <a:t>IRQ4</a:t>
            </a:r>
            <a:r>
              <a:rPr lang="zh-CN" altLang="en-US" b="1" dirty="0" smtClean="0"/>
              <a:t>或者</a:t>
            </a:r>
            <a:r>
              <a:rPr lang="en-US" altLang="zh-CN" b="1" dirty="0" smtClean="0"/>
              <a:t>IRQ3</a:t>
            </a:r>
          </a:p>
        </p:txBody>
      </p:sp>
    </p:spTree>
    <p:extLst>
      <p:ext uri="{BB962C8B-B14F-4D97-AF65-F5344CB8AC3E}">
        <p14:creationId xmlns:p14="http://schemas.microsoft.com/office/powerpoint/2010/main" val="332403000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内容占位符 2"/>
          <p:cNvSpPr>
            <a:spLocks noGrp="1"/>
          </p:cNvSpPr>
          <p:nvPr>
            <p:ph idx="1"/>
          </p:nvPr>
        </p:nvSpPr>
        <p:spPr>
          <a:xfrm>
            <a:off x="500063" y="357191"/>
            <a:ext cx="8229600" cy="4525963"/>
          </a:xfrm>
        </p:spPr>
        <p:txBody>
          <a:bodyPr/>
          <a:lstStyle/>
          <a:p>
            <a:r>
              <a:rPr lang="en-US" altLang="zh-CN" b="1" smtClean="0"/>
              <a:t>2</a:t>
            </a:r>
            <a:r>
              <a:rPr lang="zh-CN" altLang="en-US" b="1" smtClean="0"/>
              <a:t> 通信中断服务程序</a:t>
            </a:r>
            <a:endParaRPr lang="en-US" altLang="zh-CN" b="1" smtClean="0"/>
          </a:p>
          <a:p>
            <a:r>
              <a:rPr lang="zh-CN" altLang="en-US" b="1" smtClean="0"/>
              <a:t>首先读取中断识别寄存器</a:t>
            </a:r>
            <a:r>
              <a:rPr lang="en-US" altLang="zh-CN" b="1" smtClean="0"/>
              <a:t>,</a:t>
            </a:r>
            <a:r>
              <a:rPr lang="zh-CN" altLang="en-US" b="1" smtClean="0"/>
              <a:t>判断中断源</a:t>
            </a:r>
            <a:r>
              <a:rPr lang="en-US" altLang="zh-CN" b="1" smtClean="0"/>
              <a:t>,</a:t>
            </a:r>
            <a:r>
              <a:rPr lang="zh-CN" altLang="en-US" b="1" smtClean="0"/>
              <a:t>然后转向对应的处理子程序</a:t>
            </a:r>
            <a:r>
              <a:rPr lang="en-US" altLang="zh-CN" b="1" smtClean="0"/>
              <a:t>.</a:t>
            </a:r>
            <a:r>
              <a:rPr lang="zh-CN" altLang="en-US" b="1" smtClean="0"/>
              <a:t>判断中断源</a:t>
            </a:r>
            <a:r>
              <a:rPr lang="en-US" altLang="zh-CN" b="1" smtClean="0"/>
              <a:t>,</a:t>
            </a:r>
            <a:r>
              <a:rPr lang="zh-CN" altLang="en-US" b="1" smtClean="0"/>
              <a:t>应按照中断优先级次序进行</a:t>
            </a:r>
            <a:r>
              <a:rPr lang="en-US" altLang="zh-CN" b="1" smtClean="0"/>
              <a:t>.</a:t>
            </a:r>
          </a:p>
          <a:p>
            <a:r>
              <a:rPr lang="zh-CN" altLang="en-US" b="1" smtClean="0"/>
              <a:t>当中断识别寄存器</a:t>
            </a:r>
            <a:r>
              <a:rPr lang="en-US" altLang="zh-CN" b="1" smtClean="0"/>
              <a:t>S2S1=11,</a:t>
            </a:r>
            <a:r>
              <a:rPr lang="zh-CN" altLang="en-US" b="1" smtClean="0"/>
              <a:t>表示接收数据出错</a:t>
            </a:r>
            <a:r>
              <a:rPr lang="en-US" altLang="zh-CN" b="1" smtClean="0"/>
              <a:t>,</a:t>
            </a:r>
            <a:r>
              <a:rPr lang="zh-CN" altLang="en-US" b="1" smtClean="0"/>
              <a:t>需要再读取</a:t>
            </a:r>
            <a:r>
              <a:rPr lang="en-US" altLang="zh-CN" b="1" smtClean="0"/>
              <a:t>LSR,</a:t>
            </a:r>
            <a:r>
              <a:rPr lang="zh-CN" altLang="en-US" b="1" smtClean="0"/>
              <a:t>判断错误原因</a:t>
            </a:r>
            <a:r>
              <a:rPr lang="en-US" altLang="zh-CN" b="1" smtClean="0"/>
              <a:t>,</a:t>
            </a:r>
            <a:r>
              <a:rPr lang="zh-CN" altLang="en-US" b="1" smtClean="0"/>
              <a:t>再进行错误处理</a:t>
            </a:r>
            <a:r>
              <a:rPr lang="en-US" altLang="zh-CN" b="1" smtClean="0"/>
              <a:t>.</a:t>
            </a:r>
          </a:p>
          <a:p>
            <a:r>
              <a:rPr lang="zh-CN" altLang="en-US" b="1" smtClean="0"/>
              <a:t>出现多个中断时</a:t>
            </a:r>
            <a:r>
              <a:rPr lang="en-US" altLang="zh-CN" b="1" smtClean="0"/>
              <a:t>,</a:t>
            </a:r>
            <a:r>
              <a:rPr lang="zh-CN" altLang="en-US" b="1" smtClean="0"/>
              <a:t>每处理完一种中断源后</a:t>
            </a:r>
            <a:r>
              <a:rPr lang="en-US" altLang="zh-CN" b="1" smtClean="0"/>
              <a:t>,</a:t>
            </a:r>
            <a:r>
              <a:rPr lang="zh-CN" altLang="en-US" b="1" smtClean="0"/>
              <a:t>应继续读取中断识别寄存器</a:t>
            </a:r>
            <a:r>
              <a:rPr lang="en-US" altLang="zh-CN" b="1" smtClean="0"/>
              <a:t>,</a:t>
            </a:r>
            <a:r>
              <a:rPr lang="zh-CN" altLang="en-US" b="1" smtClean="0"/>
              <a:t>检测</a:t>
            </a:r>
            <a:r>
              <a:rPr lang="en-US" altLang="zh-CN" b="1" smtClean="0"/>
              <a:t>D0</a:t>
            </a:r>
            <a:r>
              <a:rPr lang="zh-CN" altLang="en-US" b="1" smtClean="0"/>
              <a:t>位</a:t>
            </a:r>
            <a:r>
              <a:rPr lang="en-US" altLang="zh-CN" b="1" smtClean="0"/>
              <a:t>.D0=0</a:t>
            </a:r>
            <a:r>
              <a:rPr lang="zh-CN" altLang="en-US" b="1" smtClean="0"/>
              <a:t>时表示还有未处理中断</a:t>
            </a:r>
            <a:r>
              <a:rPr lang="en-US" altLang="zh-CN" b="1" smtClean="0"/>
              <a:t>,</a:t>
            </a:r>
            <a:r>
              <a:rPr lang="zh-CN" altLang="en-US" b="1" smtClean="0"/>
              <a:t>继续处理</a:t>
            </a:r>
            <a:r>
              <a:rPr lang="en-US" altLang="zh-CN" b="1" smtClean="0"/>
              <a:t>,D0=1,</a:t>
            </a:r>
            <a:r>
              <a:rPr lang="zh-CN" altLang="en-US" b="1" smtClean="0"/>
              <a:t>中断处理程序返回。</a:t>
            </a:r>
          </a:p>
        </p:txBody>
      </p:sp>
    </p:spTree>
    <p:extLst>
      <p:ext uri="{BB962C8B-B14F-4D97-AF65-F5344CB8AC3E}">
        <p14:creationId xmlns:p14="http://schemas.microsoft.com/office/powerpoint/2010/main" val="371004704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tLang="zh-CN" dirty="0" smtClean="0">
                <a:latin typeface="楷体_GB2312" pitchFamily="49" charset="-122"/>
                <a:ea typeface="楷体_GB2312" pitchFamily="49" charset="-122"/>
              </a:rPr>
              <a:t>8254</a:t>
            </a:r>
            <a:r>
              <a:rPr lang="zh-CN" altLang="en-US" dirty="0" smtClean="0">
                <a:latin typeface="楷体_GB2312" pitchFamily="49" charset="-122"/>
                <a:ea typeface="楷体_GB2312" pitchFamily="49" charset="-122"/>
              </a:rPr>
              <a:t>功能模块</a:t>
            </a:r>
          </a:p>
        </p:txBody>
      </p:sp>
      <p:sp>
        <p:nvSpPr>
          <p:cNvPr id="19459" name="Rectangle 3"/>
          <p:cNvSpPr>
            <a:spLocks noGrp="1" noChangeArrowheads="1"/>
          </p:cNvSpPr>
          <p:nvPr>
            <p:ph idx="1"/>
          </p:nvPr>
        </p:nvSpPr>
        <p:spPr/>
        <p:txBody>
          <a:bodyPr/>
          <a:lstStyle/>
          <a:p>
            <a:pPr eaLnBrk="1" hangingPunct="1">
              <a:lnSpc>
                <a:spcPct val="80000"/>
              </a:lnSpc>
              <a:buFont typeface="Wingdings" panose="05000000000000000000" pitchFamily="2" charset="2"/>
              <a:buNone/>
            </a:pPr>
            <a:r>
              <a:rPr lang="zh-CN" altLang="en-US" smtClean="0">
                <a:solidFill>
                  <a:srgbClr val="FF0000"/>
                </a:solidFill>
                <a:latin typeface="楷体_GB2312" pitchFamily="49" charset="-122"/>
                <a:ea typeface="楷体_GB2312" pitchFamily="49" charset="-122"/>
              </a:rPr>
              <a:t>（</a:t>
            </a:r>
            <a:r>
              <a:rPr lang="en-US" altLang="zh-CN" smtClean="0">
                <a:solidFill>
                  <a:srgbClr val="FF0000"/>
                </a:solidFill>
                <a:latin typeface="楷体_GB2312" pitchFamily="49" charset="-122"/>
                <a:ea typeface="楷体_GB2312" pitchFamily="49" charset="-122"/>
              </a:rPr>
              <a:t>1</a:t>
            </a:r>
            <a:r>
              <a:rPr lang="zh-CN" altLang="en-US" smtClean="0">
                <a:solidFill>
                  <a:srgbClr val="FF0000"/>
                </a:solidFill>
                <a:latin typeface="楷体_GB2312" pitchFamily="49" charset="-122"/>
                <a:ea typeface="楷体_GB2312" pitchFamily="49" charset="-122"/>
              </a:rPr>
              <a:t>）数据总线缓冲器</a:t>
            </a:r>
            <a:endParaRPr lang="en-US" altLang="zh-CN" smtClean="0">
              <a:solidFill>
                <a:srgbClr val="FF0000"/>
              </a:solidFill>
              <a:latin typeface="楷体_GB2312" pitchFamily="49" charset="-122"/>
              <a:ea typeface="楷体_GB2312" pitchFamily="49" charset="-122"/>
            </a:endParaRPr>
          </a:p>
          <a:p>
            <a:pPr eaLnBrk="1" hangingPunct="1">
              <a:lnSpc>
                <a:spcPct val="80000"/>
              </a:lnSpc>
              <a:buFont typeface="Wingdings" panose="05000000000000000000" pitchFamily="2" charset="2"/>
              <a:buNone/>
            </a:pPr>
            <a:r>
              <a:rPr lang="zh-CN" altLang="en-US" smtClean="0">
                <a:solidFill>
                  <a:srgbClr val="FF0000"/>
                </a:solidFill>
                <a:latin typeface="楷体_GB2312" pitchFamily="49" charset="-122"/>
                <a:ea typeface="楷体_GB2312" pitchFamily="49" charset="-122"/>
              </a:rPr>
              <a:t>    </a:t>
            </a:r>
            <a:r>
              <a:rPr lang="en-US" altLang="zh-CN" sz="2800">
                <a:latin typeface="楷体_GB2312" pitchFamily="49" charset="-122"/>
                <a:ea typeface="楷体_GB2312" pitchFamily="49" charset="-122"/>
              </a:rPr>
              <a:t>8</a:t>
            </a:r>
            <a:r>
              <a:rPr lang="zh-CN" altLang="en-US" sz="2800">
                <a:latin typeface="楷体_GB2312" pitchFamily="49" charset="-122"/>
                <a:ea typeface="楷体_GB2312" pitchFamily="49" charset="-122"/>
              </a:rPr>
              <a:t>位双向三态的缓冲器。</a:t>
            </a:r>
          </a:p>
          <a:p>
            <a:pPr eaLnBrk="1" hangingPunct="1">
              <a:lnSpc>
                <a:spcPct val="80000"/>
              </a:lnSpc>
              <a:buFont typeface="Wingdings" panose="05000000000000000000" pitchFamily="2" charset="2"/>
              <a:buNone/>
            </a:pPr>
            <a:r>
              <a:rPr lang="zh-CN" altLang="en-US" smtClean="0">
                <a:solidFill>
                  <a:srgbClr val="FF0000"/>
                </a:solidFill>
                <a:latin typeface="楷体_GB2312" pitchFamily="49" charset="-122"/>
                <a:ea typeface="楷体_GB2312" pitchFamily="49" charset="-122"/>
              </a:rPr>
              <a:t>（</a:t>
            </a:r>
            <a:r>
              <a:rPr lang="en-US" altLang="zh-CN" smtClean="0">
                <a:solidFill>
                  <a:srgbClr val="FF0000"/>
                </a:solidFill>
                <a:latin typeface="楷体_GB2312" pitchFamily="49" charset="-122"/>
                <a:ea typeface="楷体_GB2312" pitchFamily="49" charset="-122"/>
              </a:rPr>
              <a:t>2</a:t>
            </a:r>
            <a:r>
              <a:rPr lang="zh-CN" altLang="en-US" smtClean="0">
                <a:solidFill>
                  <a:srgbClr val="FF0000"/>
                </a:solidFill>
                <a:latin typeface="楷体_GB2312" pitchFamily="49" charset="-122"/>
                <a:ea typeface="楷体_GB2312" pitchFamily="49" charset="-122"/>
              </a:rPr>
              <a:t>）读写控制逻辑</a:t>
            </a:r>
            <a:endParaRPr lang="en-US" altLang="zh-CN" smtClean="0">
              <a:solidFill>
                <a:srgbClr val="FF0000"/>
              </a:solidFill>
              <a:latin typeface="楷体_GB2312" pitchFamily="49" charset="-122"/>
              <a:ea typeface="楷体_GB2312" pitchFamily="49" charset="-122"/>
            </a:endParaRPr>
          </a:p>
          <a:p>
            <a:pPr eaLnBrk="1" hangingPunct="1">
              <a:lnSpc>
                <a:spcPct val="80000"/>
              </a:lnSpc>
              <a:buFont typeface="Wingdings" panose="05000000000000000000" pitchFamily="2" charset="2"/>
              <a:buNone/>
            </a:pPr>
            <a:r>
              <a:rPr lang="zh-CN" altLang="en-US" sz="2800">
                <a:latin typeface="楷体_GB2312" pitchFamily="49" charset="-122"/>
                <a:ea typeface="楷体_GB2312" pitchFamily="49" charset="-122"/>
              </a:rPr>
              <a:t>     </a:t>
            </a:r>
            <a:r>
              <a:rPr lang="en-US" altLang="zh-CN" sz="2800">
                <a:latin typeface="楷体_GB2312" pitchFamily="49" charset="-122"/>
                <a:ea typeface="楷体_GB2312" pitchFamily="49" charset="-122"/>
              </a:rPr>
              <a:t>CS#</a:t>
            </a:r>
            <a:r>
              <a:rPr lang="zh-CN" altLang="en-US" sz="2800">
                <a:latin typeface="楷体_GB2312" pitchFamily="49" charset="-122"/>
                <a:ea typeface="楷体_GB2312" pitchFamily="49" charset="-122"/>
              </a:rPr>
              <a:t>无效时，电路禁止工作。但计数器启动后不受</a:t>
            </a:r>
            <a:r>
              <a:rPr lang="en-US" altLang="zh-CN" sz="2800">
                <a:latin typeface="楷体_GB2312" pitchFamily="49" charset="-122"/>
                <a:ea typeface="楷体_GB2312" pitchFamily="49" charset="-122"/>
              </a:rPr>
              <a:t>CS#</a:t>
            </a:r>
            <a:r>
              <a:rPr lang="zh-CN" altLang="en-US" sz="2800">
                <a:latin typeface="楷体_GB2312" pitchFamily="49" charset="-122"/>
                <a:ea typeface="楷体_GB2312" pitchFamily="49" charset="-122"/>
              </a:rPr>
              <a:t>的控制。</a:t>
            </a:r>
          </a:p>
          <a:p>
            <a:pPr eaLnBrk="1" hangingPunct="1">
              <a:lnSpc>
                <a:spcPct val="80000"/>
              </a:lnSpc>
              <a:buFont typeface="Wingdings" panose="05000000000000000000" pitchFamily="2" charset="2"/>
              <a:buNone/>
            </a:pPr>
            <a:r>
              <a:rPr lang="zh-CN" altLang="en-US" sz="2800">
                <a:latin typeface="楷体_GB2312" pitchFamily="49" charset="-122"/>
                <a:ea typeface="楷体_GB2312" pitchFamily="49" charset="-122"/>
              </a:rPr>
              <a:t>  </a:t>
            </a:r>
          </a:p>
          <a:p>
            <a:pPr eaLnBrk="1" hangingPunct="1">
              <a:lnSpc>
                <a:spcPct val="80000"/>
              </a:lnSpc>
              <a:buFont typeface="Wingdings" panose="05000000000000000000" pitchFamily="2" charset="2"/>
              <a:buNone/>
            </a:pPr>
            <a:r>
              <a:rPr lang="zh-CN" altLang="en-US" sz="2800">
                <a:latin typeface="楷体_GB2312" pitchFamily="49" charset="-122"/>
                <a:ea typeface="楷体_GB2312" pitchFamily="49" charset="-122"/>
              </a:rPr>
              <a:t>  地址线</a:t>
            </a:r>
            <a:r>
              <a:rPr lang="en-US" altLang="zh-CN" sz="2800">
                <a:latin typeface="楷体_GB2312" pitchFamily="49" charset="-122"/>
                <a:ea typeface="楷体_GB2312" pitchFamily="49" charset="-122"/>
              </a:rPr>
              <a:t>A1A0</a:t>
            </a:r>
            <a:r>
              <a:rPr lang="zh-CN" altLang="en-US" sz="2800">
                <a:latin typeface="楷体_GB2312" pitchFamily="49" charset="-122"/>
                <a:ea typeface="楷体_GB2312" pitchFamily="49" charset="-122"/>
              </a:rPr>
              <a:t>寻址内部通道：</a:t>
            </a:r>
            <a:endParaRPr lang="en-US" altLang="zh-CN" sz="2800">
              <a:latin typeface="楷体_GB2312" pitchFamily="49" charset="-122"/>
              <a:ea typeface="楷体_GB2312" pitchFamily="49" charset="-122"/>
            </a:endParaRPr>
          </a:p>
          <a:p>
            <a:pPr lvl="1" eaLnBrk="1" hangingPunct="1">
              <a:lnSpc>
                <a:spcPct val="80000"/>
              </a:lnSpc>
              <a:buFontTx/>
              <a:buChar char="•"/>
            </a:pPr>
            <a:r>
              <a:rPr lang="en-US" altLang="zh-CN" sz="2400">
                <a:latin typeface="楷体_GB2312" pitchFamily="49" charset="-122"/>
                <a:ea typeface="楷体_GB2312" pitchFamily="49" charset="-122"/>
              </a:rPr>
              <a:t>00-</a:t>
            </a:r>
            <a:r>
              <a:rPr lang="zh-CN" altLang="en-US" sz="2400">
                <a:latin typeface="楷体_GB2312" pitchFamily="49" charset="-122"/>
                <a:ea typeface="楷体_GB2312" pitchFamily="49" charset="-122"/>
              </a:rPr>
              <a:t>通道</a:t>
            </a:r>
            <a:r>
              <a:rPr lang="en-US" altLang="zh-CN" sz="2400">
                <a:latin typeface="楷体_GB2312" pitchFamily="49" charset="-122"/>
                <a:ea typeface="楷体_GB2312" pitchFamily="49" charset="-122"/>
              </a:rPr>
              <a:t>0</a:t>
            </a:r>
            <a:r>
              <a:rPr lang="zh-CN" altLang="en-US" sz="2400">
                <a:latin typeface="楷体_GB2312" pitchFamily="49" charset="-122"/>
                <a:ea typeface="楷体_GB2312" pitchFamily="49" charset="-122"/>
              </a:rPr>
              <a:t>，</a:t>
            </a:r>
            <a:endParaRPr lang="en-US" altLang="zh-CN" sz="2400">
              <a:latin typeface="楷体_GB2312" pitchFamily="49" charset="-122"/>
              <a:ea typeface="楷体_GB2312" pitchFamily="49" charset="-122"/>
            </a:endParaRPr>
          </a:p>
          <a:p>
            <a:pPr lvl="1" eaLnBrk="1" hangingPunct="1">
              <a:lnSpc>
                <a:spcPct val="80000"/>
              </a:lnSpc>
              <a:buFontTx/>
              <a:buChar char="•"/>
            </a:pPr>
            <a:r>
              <a:rPr lang="en-US" altLang="zh-CN" sz="2400">
                <a:latin typeface="楷体_GB2312" pitchFamily="49" charset="-122"/>
                <a:ea typeface="楷体_GB2312" pitchFamily="49" charset="-122"/>
              </a:rPr>
              <a:t>01-</a:t>
            </a:r>
            <a:r>
              <a:rPr lang="zh-CN" altLang="en-US" sz="2400">
                <a:latin typeface="楷体_GB2312" pitchFamily="49" charset="-122"/>
                <a:ea typeface="楷体_GB2312" pitchFamily="49" charset="-122"/>
              </a:rPr>
              <a:t>通道</a:t>
            </a:r>
            <a:r>
              <a:rPr lang="en-US" altLang="zh-CN" sz="2400">
                <a:latin typeface="楷体_GB2312" pitchFamily="49" charset="-122"/>
                <a:ea typeface="楷体_GB2312" pitchFamily="49" charset="-122"/>
              </a:rPr>
              <a:t>1</a:t>
            </a:r>
            <a:r>
              <a:rPr lang="zh-CN" altLang="en-US" sz="2400">
                <a:latin typeface="楷体_GB2312" pitchFamily="49" charset="-122"/>
                <a:ea typeface="楷体_GB2312" pitchFamily="49" charset="-122"/>
              </a:rPr>
              <a:t>，</a:t>
            </a:r>
            <a:endParaRPr lang="en-US" altLang="zh-CN" sz="2400">
              <a:latin typeface="楷体_GB2312" pitchFamily="49" charset="-122"/>
              <a:ea typeface="楷体_GB2312" pitchFamily="49" charset="-122"/>
            </a:endParaRPr>
          </a:p>
          <a:p>
            <a:pPr lvl="1" eaLnBrk="1" hangingPunct="1">
              <a:lnSpc>
                <a:spcPct val="80000"/>
              </a:lnSpc>
              <a:buFontTx/>
              <a:buChar char="•"/>
            </a:pPr>
            <a:r>
              <a:rPr lang="en-US" altLang="zh-CN" sz="2400">
                <a:latin typeface="楷体_GB2312" pitchFamily="49" charset="-122"/>
                <a:ea typeface="楷体_GB2312" pitchFamily="49" charset="-122"/>
              </a:rPr>
              <a:t>10-</a:t>
            </a:r>
            <a:r>
              <a:rPr lang="zh-CN" altLang="en-US" sz="2400">
                <a:latin typeface="楷体_GB2312" pitchFamily="49" charset="-122"/>
                <a:ea typeface="楷体_GB2312" pitchFamily="49" charset="-122"/>
              </a:rPr>
              <a:t>通道</a:t>
            </a:r>
            <a:r>
              <a:rPr lang="en-US" altLang="zh-CN" sz="2400">
                <a:latin typeface="楷体_GB2312" pitchFamily="49" charset="-122"/>
                <a:ea typeface="楷体_GB2312" pitchFamily="49" charset="-122"/>
              </a:rPr>
              <a:t>2</a:t>
            </a:r>
            <a:r>
              <a:rPr lang="zh-CN" altLang="en-US" sz="2400">
                <a:latin typeface="楷体_GB2312" pitchFamily="49" charset="-122"/>
                <a:ea typeface="楷体_GB2312" pitchFamily="49" charset="-122"/>
              </a:rPr>
              <a:t>，</a:t>
            </a:r>
            <a:endParaRPr lang="en-US" altLang="zh-CN" sz="2400">
              <a:latin typeface="楷体_GB2312" pitchFamily="49" charset="-122"/>
              <a:ea typeface="楷体_GB2312" pitchFamily="49" charset="-122"/>
            </a:endParaRPr>
          </a:p>
          <a:p>
            <a:pPr lvl="1" eaLnBrk="1" hangingPunct="1">
              <a:lnSpc>
                <a:spcPct val="80000"/>
              </a:lnSpc>
              <a:buFontTx/>
              <a:buChar char="•"/>
            </a:pPr>
            <a:r>
              <a:rPr lang="en-US" altLang="zh-CN" sz="2400">
                <a:latin typeface="楷体_GB2312" pitchFamily="49" charset="-122"/>
                <a:ea typeface="楷体_GB2312" pitchFamily="49" charset="-122"/>
              </a:rPr>
              <a:t>11-</a:t>
            </a:r>
            <a:r>
              <a:rPr lang="zh-CN" altLang="en-US" sz="2400">
                <a:latin typeface="楷体_GB2312" pitchFamily="49" charset="-122"/>
                <a:ea typeface="楷体_GB2312" pitchFamily="49" charset="-122"/>
              </a:rPr>
              <a:t>控制寄存器。</a:t>
            </a:r>
          </a:p>
          <a:p>
            <a:pPr eaLnBrk="1" hangingPunct="1">
              <a:lnSpc>
                <a:spcPct val="80000"/>
              </a:lnSpc>
            </a:pPr>
            <a:endParaRPr lang="zh-CN" altLang="en-US" sz="2800">
              <a:latin typeface="楷体_GB2312" pitchFamily="49" charset="-122"/>
              <a:ea typeface="楷体_GB2312" pitchFamily="49" charset="-122"/>
            </a:endParaRPr>
          </a:p>
        </p:txBody>
      </p:sp>
    </p:spTree>
    <p:extLst>
      <p:ext uri="{BB962C8B-B14F-4D97-AF65-F5344CB8AC3E}">
        <p14:creationId xmlns:p14="http://schemas.microsoft.com/office/powerpoint/2010/main" val="3501644095"/>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pPr eaLnBrk="1" hangingPunct="1"/>
            <a:r>
              <a:rPr lang="en-US" altLang="zh-CN" dirty="0" smtClean="0">
                <a:latin typeface="楷体_GB2312" pitchFamily="49" charset="-122"/>
                <a:ea typeface="楷体_GB2312" pitchFamily="49" charset="-122"/>
              </a:rPr>
              <a:t>8254</a:t>
            </a:r>
            <a:r>
              <a:rPr lang="zh-CN" altLang="en-US" dirty="0" smtClean="0">
                <a:latin typeface="楷体_GB2312" pitchFamily="49" charset="-122"/>
                <a:ea typeface="楷体_GB2312" pitchFamily="49" charset="-122"/>
              </a:rPr>
              <a:t>计数器的工作过程</a:t>
            </a:r>
          </a:p>
        </p:txBody>
      </p:sp>
      <p:sp>
        <p:nvSpPr>
          <p:cNvPr id="22531" name="内容占位符 2"/>
          <p:cNvSpPr>
            <a:spLocks noGrp="1"/>
          </p:cNvSpPr>
          <p:nvPr>
            <p:ph idx="1"/>
          </p:nvPr>
        </p:nvSpPr>
        <p:spPr>
          <a:xfrm>
            <a:off x="0" y="1643063"/>
            <a:ext cx="9448800" cy="4495800"/>
          </a:xfrm>
        </p:spPr>
        <p:txBody>
          <a:bodyPr/>
          <a:lstStyle/>
          <a:p>
            <a:pPr eaLnBrk="1" hangingPunct="1"/>
            <a:r>
              <a:rPr lang="zh-CN" altLang="en-US" smtClean="0">
                <a:latin typeface="楷体_GB2312" pitchFamily="49" charset="-122"/>
                <a:ea typeface="楷体_GB2312" pitchFamily="49" charset="-122"/>
              </a:rPr>
              <a:t>先写通道控制寄存器，然后写入计数初值。</a:t>
            </a:r>
          </a:p>
          <a:p>
            <a:pPr eaLnBrk="1" hangingPunct="1"/>
            <a:r>
              <a:rPr lang="zh-CN" altLang="en-US" smtClean="0">
                <a:latin typeface="楷体_GB2312" pitchFamily="49" charset="-122"/>
                <a:ea typeface="楷体_GB2312" pitchFamily="49" charset="-122"/>
              </a:rPr>
              <a:t>计数器对</a:t>
            </a:r>
            <a:r>
              <a:rPr lang="en-US" altLang="zh-CN" smtClean="0">
                <a:latin typeface="楷体_GB2312" pitchFamily="49" charset="-122"/>
                <a:ea typeface="楷体_GB2312" pitchFamily="49" charset="-122"/>
              </a:rPr>
              <a:t>CLK</a:t>
            </a:r>
            <a:r>
              <a:rPr lang="zh-CN" altLang="en-US" smtClean="0">
                <a:latin typeface="楷体_GB2312" pitchFamily="49" charset="-122"/>
                <a:ea typeface="楷体_GB2312" pitchFamily="49" charset="-122"/>
              </a:rPr>
              <a:t>进行减</a:t>
            </a:r>
            <a:r>
              <a:rPr lang="en-US" altLang="zh-CN" smtClean="0">
                <a:latin typeface="楷体_GB2312" pitchFamily="49" charset="-122"/>
                <a:ea typeface="楷体_GB2312" pitchFamily="49" charset="-122"/>
              </a:rPr>
              <a:t>1</a:t>
            </a:r>
            <a:r>
              <a:rPr lang="zh-CN" altLang="en-US" smtClean="0">
                <a:latin typeface="楷体_GB2312" pitchFamily="49" charset="-122"/>
                <a:ea typeface="楷体_GB2312" pitchFamily="49" charset="-122"/>
              </a:rPr>
              <a:t>计数，减到</a:t>
            </a:r>
            <a:r>
              <a:rPr lang="en-US" altLang="zh-CN" smtClean="0">
                <a:latin typeface="楷体_GB2312" pitchFamily="49" charset="-122"/>
                <a:ea typeface="楷体_GB2312" pitchFamily="49" charset="-122"/>
              </a:rPr>
              <a:t>0</a:t>
            </a:r>
            <a:r>
              <a:rPr lang="zh-CN" altLang="en-US" smtClean="0">
                <a:latin typeface="楷体_GB2312" pitchFamily="49" charset="-122"/>
                <a:ea typeface="楷体_GB2312" pitchFamily="49" charset="-122"/>
              </a:rPr>
              <a:t>，</a:t>
            </a:r>
            <a:r>
              <a:rPr lang="en-US" altLang="zh-CN" smtClean="0">
                <a:latin typeface="楷体_GB2312" pitchFamily="49" charset="-122"/>
                <a:ea typeface="楷体_GB2312" pitchFamily="49" charset="-122"/>
              </a:rPr>
              <a:t>OUT</a:t>
            </a:r>
            <a:r>
              <a:rPr lang="zh-CN" altLang="en-US" smtClean="0">
                <a:latin typeface="楷体_GB2312" pitchFamily="49" charset="-122"/>
                <a:ea typeface="楷体_GB2312" pitchFamily="49" charset="-122"/>
              </a:rPr>
              <a:t>输出结束信号。受</a:t>
            </a:r>
            <a:r>
              <a:rPr lang="en-US" altLang="zh-CN" smtClean="0">
                <a:latin typeface="楷体_GB2312" pitchFamily="49" charset="-122"/>
                <a:ea typeface="楷体_GB2312" pitchFamily="49" charset="-122"/>
              </a:rPr>
              <a:t>GATE</a:t>
            </a:r>
            <a:r>
              <a:rPr lang="zh-CN" altLang="en-US" smtClean="0">
                <a:latin typeface="楷体_GB2312" pitchFamily="49" charset="-122"/>
                <a:ea typeface="楷体_GB2312" pitchFamily="49" charset="-122"/>
              </a:rPr>
              <a:t>控制。</a:t>
            </a:r>
          </a:p>
          <a:p>
            <a:pPr eaLnBrk="1" hangingPunct="1"/>
            <a:r>
              <a:rPr lang="zh-CN" altLang="en-US" smtClean="0">
                <a:latin typeface="楷体_GB2312" pitchFamily="49" charset="-122"/>
                <a:ea typeface="楷体_GB2312" pitchFamily="49" charset="-122"/>
              </a:rPr>
              <a:t>计数过程中，</a:t>
            </a:r>
            <a:r>
              <a:rPr lang="en-US" altLang="zh-CN" smtClean="0">
                <a:latin typeface="楷体_GB2312" pitchFamily="49" charset="-122"/>
                <a:ea typeface="楷体_GB2312" pitchFamily="49" charset="-122"/>
              </a:rPr>
              <a:t>MPU</a:t>
            </a:r>
            <a:r>
              <a:rPr lang="zh-CN" altLang="en-US" smtClean="0">
                <a:latin typeface="楷体_GB2312" pitchFamily="49" charset="-122"/>
                <a:ea typeface="楷体_GB2312" pitchFamily="49" charset="-122"/>
              </a:rPr>
              <a:t>可以读取当前计数值，而不影响计数。读出时，先把当前计数值打入到锁存器，读出的是锁存器内容。</a:t>
            </a:r>
          </a:p>
          <a:p>
            <a:pPr eaLnBrk="1" hangingPunct="1"/>
            <a:endParaRPr lang="zh-CN" altLang="en-US" smtClean="0">
              <a:latin typeface="楷体_GB2312" pitchFamily="49" charset="-122"/>
              <a:ea typeface="楷体_GB2312" pitchFamily="49" charset="-122"/>
            </a:endParaRPr>
          </a:p>
        </p:txBody>
      </p:sp>
    </p:spTree>
    <p:extLst>
      <p:ext uri="{BB962C8B-B14F-4D97-AF65-F5344CB8AC3E}">
        <p14:creationId xmlns:p14="http://schemas.microsoft.com/office/powerpoint/2010/main" val="274488634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p:nvPr>
        </p:nvSpPr>
        <p:spPr>
          <a:xfrm>
            <a:off x="395288" y="260351"/>
            <a:ext cx="8229600" cy="1143000"/>
          </a:xfrm>
        </p:spPr>
        <p:txBody>
          <a:bodyPr/>
          <a:lstStyle/>
          <a:p>
            <a:pPr algn="l" eaLnBrk="1" hangingPunct="1"/>
            <a:r>
              <a:rPr lang="zh-CN" altLang="en-US" b="1" smtClean="0">
                <a:solidFill>
                  <a:srgbClr val="FF0000"/>
                </a:solidFill>
                <a:ea typeface="楷体_GB2312" pitchFamily="49" charset="-122"/>
              </a:rPr>
              <a:t>任务寄存器</a:t>
            </a:r>
            <a:r>
              <a:rPr lang="en-US" altLang="zh-CN" b="1" smtClean="0">
                <a:solidFill>
                  <a:srgbClr val="FF0000"/>
                </a:solidFill>
                <a:ea typeface="楷体_GB2312" pitchFamily="49" charset="-122"/>
              </a:rPr>
              <a:t>TR</a:t>
            </a:r>
          </a:p>
        </p:txBody>
      </p:sp>
      <p:sp>
        <p:nvSpPr>
          <p:cNvPr id="37891" name="内容占位符 2"/>
          <p:cNvSpPr>
            <a:spLocks noGrp="1"/>
          </p:cNvSpPr>
          <p:nvPr>
            <p:ph idx="1"/>
          </p:nvPr>
        </p:nvSpPr>
        <p:spPr/>
        <p:txBody>
          <a:bodyPr/>
          <a:lstStyle/>
          <a:p>
            <a:pPr eaLnBrk="1" hangingPunct="1"/>
            <a:r>
              <a:rPr lang="zh-CN" altLang="en-US" b="1" smtClean="0"/>
              <a:t>任务寄存器</a:t>
            </a:r>
            <a:r>
              <a:rPr lang="en-US" altLang="zh-CN" b="1" smtClean="0"/>
              <a:t>TR</a:t>
            </a:r>
            <a:r>
              <a:rPr lang="zh-CN" altLang="en-US" b="1" smtClean="0"/>
              <a:t>在保护模式的任务切换机制中使用。</a:t>
            </a:r>
            <a:endParaRPr lang="en-US" altLang="zh-CN" b="1" smtClean="0"/>
          </a:p>
          <a:p>
            <a:pPr eaLnBrk="1" hangingPunct="1"/>
            <a:endParaRPr lang="en-US" altLang="zh-CN" b="1" smtClean="0"/>
          </a:p>
          <a:p>
            <a:pPr eaLnBrk="1" hangingPunct="1"/>
            <a:r>
              <a:rPr lang="en-US" altLang="zh-CN" b="1" smtClean="0">
                <a:solidFill>
                  <a:srgbClr val="FF0000"/>
                </a:solidFill>
              </a:rPr>
              <a:t>TR</a:t>
            </a:r>
            <a:r>
              <a:rPr lang="zh-CN" altLang="en-US" b="1" smtClean="0">
                <a:solidFill>
                  <a:srgbClr val="FF0000"/>
                </a:solidFill>
              </a:rPr>
              <a:t>是</a:t>
            </a:r>
            <a:r>
              <a:rPr lang="en-US" altLang="zh-CN" b="1" smtClean="0">
                <a:solidFill>
                  <a:srgbClr val="FF0000"/>
                </a:solidFill>
              </a:rPr>
              <a:t>16</a:t>
            </a:r>
            <a:r>
              <a:rPr lang="zh-CN" altLang="en-US" b="1" smtClean="0">
                <a:solidFill>
                  <a:srgbClr val="FF0000"/>
                </a:solidFill>
              </a:rPr>
              <a:t>位的选择符，其内容为索引值，它选中的是</a:t>
            </a:r>
            <a:r>
              <a:rPr lang="en-US" altLang="zh-CN" b="1" smtClean="0">
                <a:solidFill>
                  <a:srgbClr val="FF0000"/>
                </a:solidFill>
              </a:rPr>
              <a:t>TSS</a:t>
            </a:r>
            <a:r>
              <a:rPr lang="zh-CN" altLang="en-US" b="1" smtClean="0">
                <a:solidFill>
                  <a:srgbClr val="FF0000"/>
                </a:solidFill>
              </a:rPr>
              <a:t>描述符</a:t>
            </a:r>
            <a:r>
              <a:rPr lang="zh-CN" altLang="en-US" b="1" smtClean="0"/>
              <a:t>。</a:t>
            </a:r>
            <a:endParaRPr lang="en-US" altLang="zh-CN" b="1" smtClean="0"/>
          </a:p>
          <a:p>
            <a:pPr eaLnBrk="1" hangingPunct="1"/>
            <a:endParaRPr lang="en-US" altLang="zh-CN" b="1" smtClean="0"/>
          </a:p>
          <a:p>
            <a:pPr eaLnBrk="1" hangingPunct="1"/>
            <a:r>
              <a:rPr lang="en-US" altLang="zh-CN" b="1" smtClean="0"/>
              <a:t>TR</a:t>
            </a:r>
            <a:r>
              <a:rPr lang="zh-CN" altLang="en-US" b="1" smtClean="0"/>
              <a:t>的初值由软件装入，当执行任务切换指令时</a:t>
            </a:r>
            <a:r>
              <a:rPr lang="en-US" altLang="zh-CN" b="1" smtClean="0"/>
              <a:t>TR</a:t>
            </a:r>
            <a:r>
              <a:rPr lang="zh-CN" altLang="en-US" b="1" smtClean="0"/>
              <a:t>的内容自动修改。</a:t>
            </a:r>
          </a:p>
        </p:txBody>
      </p:sp>
    </p:spTree>
    <p:extLst>
      <p:ext uri="{BB962C8B-B14F-4D97-AF65-F5344CB8AC3E}">
        <p14:creationId xmlns:p14="http://schemas.microsoft.com/office/powerpoint/2010/main" val="32492590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zh-CN" altLang="en-US" b="1" smtClean="0">
                <a:ea typeface="楷体_GB2312" pitchFamily="49" charset="-122"/>
              </a:rPr>
              <a:t>任务门</a:t>
            </a:r>
          </a:p>
        </p:txBody>
      </p:sp>
      <p:sp>
        <p:nvSpPr>
          <p:cNvPr id="21507" name="内容占位符 2"/>
          <p:cNvSpPr>
            <a:spLocks noGrp="1"/>
          </p:cNvSpPr>
          <p:nvPr>
            <p:ph idx="1"/>
          </p:nvPr>
        </p:nvSpPr>
        <p:spPr/>
        <p:txBody>
          <a:bodyPr/>
          <a:lstStyle/>
          <a:p>
            <a:r>
              <a:rPr lang="zh-CN" altLang="en-US" b="1" smtClean="0">
                <a:latin typeface="楷体_GB2312" pitchFamily="49" charset="-122"/>
                <a:ea typeface="楷体_GB2312" pitchFamily="49" charset="-122"/>
              </a:rPr>
              <a:t>任务门指示任务。任务门内的选择子必须指示</a:t>
            </a:r>
            <a:r>
              <a:rPr lang="en-US" altLang="zh-CN" b="1" smtClean="0">
                <a:latin typeface="楷体_GB2312" pitchFamily="49" charset="-122"/>
                <a:ea typeface="楷体_GB2312" pitchFamily="49" charset="-122"/>
              </a:rPr>
              <a:t>GDT</a:t>
            </a:r>
            <a:r>
              <a:rPr lang="zh-CN" altLang="en-US" b="1" smtClean="0">
                <a:latin typeface="楷体_GB2312" pitchFamily="49" charset="-122"/>
                <a:ea typeface="楷体_GB2312" pitchFamily="49" charset="-122"/>
              </a:rPr>
              <a:t>中的任务状态段</a:t>
            </a:r>
            <a:r>
              <a:rPr lang="en-US" altLang="zh-CN" b="1" smtClean="0">
                <a:latin typeface="楷体_GB2312" pitchFamily="49" charset="-122"/>
                <a:ea typeface="楷体_GB2312" pitchFamily="49" charset="-122"/>
              </a:rPr>
              <a:t>TSS</a:t>
            </a:r>
            <a:r>
              <a:rPr lang="zh-CN" altLang="en-US" b="1" smtClean="0">
                <a:latin typeface="楷体_GB2312" pitchFamily="49" charset="-122"/>
                <a:ea typeface="楷体_GB2312" pitchFamily="49" charset="-122"/>
              </a:rPr>
              <a:t>描述符，门中的</a:t>
            </a:r>
            <a:r>
              <a:rPr lang="zh-CN" altLang="en-US" b="1" smtClean="0">
                <a:solidFill>
                  <a:srgbClr val="FF3300"/>
                </a:solidFill>
                <a:latin typeface="楷体_GB2312" pitchFamily="49" charset="-122"/>
                <a:ea typeface="楷体_GB2312" pitchFamily="49" charset="-122"/>
              </a:rPr>
              <a:t>偏移无意义</a:t>
            </a:r>
            <a:r>
              <a:rPr lang="zh-CN" altLang="en-US" b="1" smtClean="0">
                <a:latin typeface="楷体_GB2312" pitchFamily="49" charset="-122"/>
                <a:ea typeface="楷体_GB2312" pitchFamily="49" charset="-122"/>
              </a:rPr>
              <a:t>。任务的入口点保存在</a:t>
            </a:r>
            <a:r>
              <a:rPr lang="en-US" altLang="zh-CN" b="1" smtClean="0">
                <a:latin typeface="楷体_GB2312" pitchFamily="49" charset="-122"/>
                <a:ea typeface="楷体_GB2312" pitchFamily="49" charset="-122"/>
              </a:rPr>
              <a:t>TSS</a:t>
            </a:r>
            <a:r>
              <a:rPr lang="zh-CN" altLang="en-US" b="1" smtClean="0">
                <a:latin typeface="楷体_GB2312" pitchFamily="49" charset="-122"/>
                <a:ea typeface="楷体_GB2312" pitchFamily="49" charset="-122"/>
              </a:rPr>
              <a:t>中。</a:t>
            </a:r>
          </a:p>
          <a:p>
            <a:endParaRPr lang="en-US" altLang="zh-CN" b="1" smtClean="0">
              <a:latin typeface="楷体_GB2312" pitchFamily="49" charset="-122"/>
              <a:ea typeface="楷体_GB2312" pitchFamily="49" charset="-122"/>
            </a:endParaRPr>
          </a:p>
          <a:p>
            <a:endParaRPr lang="en-US" altLang="zh-CN" b="1" smtClean="0">
              <a:latin typeface="楷体_GB2312" pitchFamily="49" charset="-122"/>
              <a:ea typeface="楷体_GB2312" pitchFamily="49" charset="-122"/>
            </a:endParaRPr>
          </a:p>
          <a:p>
            <a:r>
              <a:rPr lang="zh-CN" altLang="en-US" b="1" smtClean="0">
                <a:latin typeface="楷体_GB2312" pitchFamily="49" charset="-122"/>
                <a:ea typeface="楷体_GB2312" pitchFamily="49" charset="-122"/>
              </a:rPr>
              <a:t>通过任务门可实现任务切换。 </a:t>
            </a:r>
          </a:p>
          <a:p>
            <a:endParaRPr lang="zh-CN" altLang="en-US" smtClean="0">
              <a:latin typeface="楷体_GB2312" pitchFamily="49" charset="-122"/>
              <a:ea typeface="楷体_GB2312" pitchFamily="49" charset="-122"/>
            </a:endParaRPr>
          </a:p>
        </p:txBody>
      </p:sp>
      <p:pic>
        <p:nvPicPr>
          <p:cNvPr id="21509" name="Picture 5" descr="Snap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2334" y="3257390"/>
            <a:ext cx="6704013" cy="1512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5328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1026"/>
          <p:cNvSpPr txBox="1">
            <a:spLocks noChangeArrowheads="1"/>
          </p:cNvSpPr>
          <p:nvPr/>
        </p:nvSpPr>
        <p:spPr bwMode="auto">
          <a:xfrm>
            <a:off x="1143000" y="304801"/>
            <a:ext cx="5867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dirty="0">
                <a:solidFill>
                  <a:srgbClr val="FF3399"/>
                </a:solidFill>
                <a:latin typeface="楷体_GB2312" pitchFamily="49" charset="-122"/>
                <a:ea typeface="楷体_GB2312" pitchFamily="49" charset="-122"/>
              </a:rPr>
              <a:t>8254</a:t>
            </a:r>
            <a:r>
              <a:rPr kumimoji="1" lang="zh-CN" altLang="en-US" sz="2800" b="1" dirty="0">
                <a:solidFill>
                  <a:srgbClr val="FF3399"/>
                </a:solidFill>
                <a:latin typeface="楷体_GB2312" pitchFamily="49" charset="-122"/>
                <a:ea typeface="楷体_GB2312" pitchFamily="49" charset="-122"/>
              </a:rPr>
              <a:t>计数器内部逻辑</a:t>
            </a:r>
          </a:p>
        </p:txBody>
      </p:sp>
      <p:grpSp>
        <p:nvGrpSpPr>
          <p:cNvPr id="25603" name="Group 1027"/>
          <p:cNvGrpSpPr>
            <a:grpSpLocks/>
          </p:cNvGrpSpPr>
          <p:nvPr/>
        </p:nvGrpSpPr>
        <p:grpSpPr bwMode="auto">
          <a:xfrm>
            <a:off x="228603" y="1371600"/>
            <a:ext cx="4992687" cy="3886200"/>
            <a:chOff x="576" y="793"/>
            <a:chExt cx="3145" cy="2663"/>
          </a:xfrm>
        </p:grpSpPr>
        <p:sp>
          <p:nvSpPr>
            <p:cNvPr id="25609" name="Rectangle 1028"/>
            <p:cNvSpPr>
              <a:spLocks noChangeArrowheads="1"/>
            </p:cNvSpPr>
            <p:nvPr/>
          </p:nvSpPr>
          <p:spPr bwMode="auto">
            <a:xfrm>
              <a:off x="1488" y="1332"/>
              <a:ext cx="1518" cy="25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610" name="Rectangle 1029"/>
            <p:cNvSpPr>
              <a:spLocks noChangeArrowheads="1"/>
            </p:cNvSpPr>
            <p:nvPr/>
          </p:nvSpPr>
          <p:spPr bwMode="auto">
            <a:xfrm>
              <a:off x="1536" y="1396"/>
              <a:ext cx="1435"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600" b="1">
                  <a:latin typeface="楷体_GB2312" pitchFamily="49" charset="-122"/>
                  <a:ea typeface="楷体_GB2312" pitchFamily="49" charset="-122"/>
                </a:rPr>
                <a:t>16位当前计数值锁存器</a:t>
              </a:r>
              <a:r>
                <a:rPr kumimoji="1" lang="en-US" altLang="zh-CN" sz="1600" b="1">
                  <a:latin typeface="楷体_GB2312" pitchFamily="49" charset="-122"/>
                  <a:ea typeface="楷体_GB2312" pitchFamily="49" charset="-122"/>
                </a:rPr>
                <a:t>OL</a:t>
              </a:r>
            </a:p>
          </p:txBody>
        </p:sp>
        <p:sp>
          <p:nvSpPr>
            <p:cNvPr id="25611" name="Freeform 1030"/>
            <p:cNvSpPr>
              <a:spLocks/>
            </p:cNvSpPr>
            <p:nvPr/>
          </p:nvSpPr>
          <p:spPr bwMode="auto">
            <a:xfrm>
              <a:off x="1780" y="1585"/>
              <a:ext cx="275" cy="432"/>
            </a:xfrm>
            <a:custGeom>
              <a:avLst/>
              <a:gdLst>
                <a:gd name="T0" fmla="*/ 70 w 275"/>
                <a:gd name="T1" fmla="*/ 432 h 432"/>
                <a:gd name="T2" fmla="*/ 70 w 275"/>
                <a:gd name="T3" fmla="*/ 144 h 432"/>
                <a:gd name="T4" fmla="*/ 0 w 275"/>
                <a:gd name="T5" fmla="*/ 144 h 432"/>
                <a:gd name="T6" fmla="*/ 137 w 275"/>
                <a:gd name="T7" fmla="*/ 0 h 432"/>
                <a:gd name="T8" fmla="*/ 275 w 275"/>
                <a:gd name="T9" fmla="*/ 144 h 432"/>
                <a:gd name="T10" fmla="*/ 207 w 275"/>
                <a:gd name="T11" fmla="*/ 144 h 432"/>
                <a:gd name="T12" fmla="*/ 207 w 275"/>
                <a:gd name="T13" fmla="*/ 432 h 432"/>
                <a:gd name="T14" fmla="*/ 0 60000 65536"/>
                <a:gd name="T15" fmla="*/ 0 60000 65536"/>
                <a:gd name="T16" fmla="*/ 0 60000 65536"/>
                <a:gd name="T17" fmla="*/ 0 60000 65536"/>
                <a:gd name="T18" fmla="*/ 0 60000 65536"/>
                <a:gd name="T19" fmla="*/ 0 60000 65536"/>
                <a:gd name="T20" fmla="*/ 0 60000 65536"/>
                <a:gd name="T21" fmla="*/ 0 w 275"/>
                <a:gd name="T22" fmla="*/ 0 h 432"/>
                <a:gd name="T23" fmla="*/ 275 w 275"/>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5" h="432">
                  <a:moveTo>
                    <a:pt x="70" y="432"/>
                  </a:moveTo>
                  <a:lnTo>
                    <a:pt x="70" y="144"/>
                  </a:lnTo>
                  <a:lnTo>
                    <a:pt x="0" y="144"/>
                  </a:lnTo>
                  <a:lnTo>
                    <a:pt x="137" y="0"/>
                  </a:lnTo>
                  <a:lnTo>
                    <a:pt x="275" y="144"/>
                  </a:lnTo>
                  <a:lnTo>
                    <a:pt x="207" y="144"/>
                  </a:lnTo>
                  <a:lnTo>
                    <a:pt x="207" y="432"/>
                  </a:lnTo>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612" name="Freeform 1031"/>
            <p:cNvSpPr>
              <a:spLocks/>
            </p:cNvSpPr>
            <p:nvPr/>
          </p:nvSpPr>
          <p:spPr bwMode="auto">
            <a:xfrm>
              <a:off x="2468" y="1585"/>
              <a:ext cx="275" cy="432"/>
            </a:xfrm>
            <a:custGeom>
              <a:avLst/>
              <a:gdLst>
                <a:gd name="T0" fmla="*/ 68 w 275"/>
                <a:gd name="T1" fmla="*/ 432 h 432"/>
                <a:gd name="T2" fmla="*/ 68 w 275"/>
                <a:gd name="T3" fmla="*/ 144 h 432"/>
                <a:gd name="T4" fmla="*/ 0 w 275"/>
                <a:gd name="T5" fmla="*/ 144 h 432"/>
                <a:gd name="T6" fmla="*/ 137 w 275"/>
                <a:gd name="T7" fmla="*/ 0 h 432"/>
                <a:gd name="T8" fmla="*/ 275 w 275"/>
                <a:gd name="T9" fmla="*/ 144 h 432"/>
                <a:gd name="T10" fmla="*/ 205 w 275"/>
                <a:gd name="T11" fmla="*/ 144 h 432"/>
                <a:gd name="T12" fmla="*/ 205 w 275"/>
                <a:gd name="T13" fmla="*/ 432 h 432"/>
                <a:gd name="T14" fmla="*/ 0 60000 65536"/>
                <a:gd name="T15" fmla="*/ 0 60000 65536"/>
                <a:gd name="T16" fmla="*/ 0 60000 65536"/>
                <a:gd name="T17" fmla="*/ 0 60000 65536"/>
                <a:gd name="T18" fmla="*/ 0 60000 65536"/>
                <a:gd name="T19" fmla="*/ 0 60000 65536"/>
                <a:gd name="T20" fmla="*/ 0 60000 65536"/>
                <a:gd name="T21" fmla="*/ 0 w 275"/>
                <a:gd name="T22" fmla="*/ 0 h 432"/>
                <a:gd name="T23" fmla="*/ 275 w 275"/>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5" h="432">
                  <a:moveTo>
                    <a:pt x="68" y="432"/>
                  </a:moveTo>
                  <a:lnTo>
                    <a:pt x="68" y="144"/>
                  </a:lnTo>
                  <a:lnTo>
                    <a:pt x="0" y="144"/>
                  </a:lnTo>
                  <a:lnTo>
                    <a:pt x="137" y="0"/>
                  </a:lnTo>
                  <a:lnTo>
                    <a:pt x="275" y="144"/>
                  </a:lnTo>
                  <a:lnTo>
                    <a:pt x="205" y="144"/>
                  </a:lnTo>
                  <a:lnTo>
                    <a:pt x="205" y="432"/>
                  </a:lnTo>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613" name="Rectangle 1032"/>
            <p:cNvSpPr>
              <a:spLocks noChangeArrowheads="1"/>
            </p:cNvSpPr>
            <p:nvPr/>
          </p:nvSpPr>
          <p:spPr bwMode="auto">
            <a:xfrm>
              <a:off x="1506" y="2017"/>
              <a:ext cx="1441" cy="215"/>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614" name="Rectangle 1033"/>
            <p:cNvSpPr>
              <a:spLocks noChangeArrowheads="1"/>
            </p:cNvSpPr>
            <p:nvPr/>
          </p:nvSpPr>
          <p:spPr bwMode="auto">
            <a:xfrm>
              <a:off x="1728" y="2062"/>
              <a:ext cx="979"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600" b="1">
                  <a:latin typeface="楷体_GB2312" pitchFamily="49" charset="-122"/>
                  <a:ea typeface="楷体_GB2312" pitchFamily="49" charset="-122"/>
                </a:rPr>
                <a:t>16位减1计数器</a:t>
              </a:r>
              <a:r>
                <a:rPr kumimoji="1" lang="en-US" altLang="zh-CN" sz="1600" b="1">
                  <a:latin typeface="楷体_GB2312" pitchFamily="49" charset="-122"/>
                  <a:ea typeface="楷体_GB2312" pitchFamily="49" charset="-122"/>
                </a:rPr>
                <a:t>CE</a:t>
              </a:r>
            </a:p>
          </p:txBody>
        </p:sp>
        <p:sp>
          <p:nvSpPr>
            <p:cNvPr id="25615" name="Freeform 1034"/>
            <p:cNvSpPr>
              <a:spLocks/>
            </p:cNvSpPr>
            <p:nvPr/>
          </p:nvSpPr>
          <p:spPr bwMode="auto">
            <a:xfrm>
              <a:off x="1780" y="2232"/>
              <a:ext cx="275" cy="431"/>
            </a:xfrm>
            <a:custGeom>
              <a:avLst/>
              <a:gdLst>
                <a:gd name="T0" fmla="*/ 70 w 275"/>
                <a:gd name="T1" fmla="*/ 431 h 431"/>
                <a:gd name="T2" fmla="*/ 70 w 275"/>
                <a:gd name="T3" fmla="*/ 143 h 431"/>
                <a:gd name="T4" fmla="*/ 0 w 275"/>
                <a:gd name="T5" fmla="*/ 143 h 431"/>
                <a:gd name="T6" fmla="*/ 137 w 275"/>
                <a:gd name="T7" fmla="*/ 0 h 431"/>
                <a:gd name="T8" fmla="*/ 275 w 275"/>
                <a:gd name="T9" fmla="*/ 143 h 431"/>
                <a:gd name="T10" fmla="*/ 207 w 275"/>
                <a:gd name="T11" fmla="*/ 143 h 431"/>
                <a:gd name="T12" fmla="*/ 207 w 275"/>
                <a:gd name="T13" fmla="*/ 431 h 431"/>
                <a:gd name="T14" fmla="*/ 0 60000 65536"/>
                <a:gd name="T15" fmla="*/ 0 60000 65536"/>
                <a:gd name="T16" fmla="*/ 0 60000 65536"/>
                <a:gd name="T17" fmla="*/ 0 60000 65536"/>
                <a:gd name="T18" fmla="*/ 0 60000 65536"/>
                <a:gd name="T19" fmla="*/ 0 60000 65536"/>
                <a:gd name="T20" fmla="*/ 0 60000 65536"/>
                <a:gd name="T21" fmla="*/ 0 w 275"/>
                <a:gd name="T22" fmla="*/ 0 h 431"/>
                <a:gd name="T23" fmla="*/ 275 w 275"/>
                <a:gd name="T24" fmla="*/ 431 h 4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5" h="431">
                  <a:moveTo>
                    <a:pt x="70" y="431"/>
                  </a:moveTo>
                  <a:lnTo>
                    <a:pt x="70" y="143"/>
                  </a:lnTo>
                  <a:lnTo>
                    <a:pt x="0" y="143"/>
                  </a:lnTo>
                  <a:lnTo>
                    <a:pt x="137" y="0"/>
                  </a:lnTo>
                  <a:lnTo>
                    <a:pt x="275" y="143"/>
                  </a:lnTo>
                  <a:lnTo>
                    <a:pt x="207" y="143"/>
                  </a:lnTo>
                  <a:lnTo>
                    <a:pt x="207" y="431"/>
                  </a:lnTo>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616" name="Freeform 1035"/>
            <p:cNvSpPr>
              <a:spLocks/>
            </p:cNvSpPr>
            <p:nvPr/>
          </p:nvSpPr>
          <p:spPr bwMode="auto">
            <a:xfrm>
              <a:off x="2468" y="2232"/>
              <a:ext cx="275" cy="431"/>
            </a:xfrm>
            <a:custGeom>
              <a:avLst/>
              <a:gdLst>
                <a:gd name="T0" fmla="*/ 68 w 275"/>
                <a:gd name="T1" fmla="*/ 431 h 431"/>
                <a:gd name="T2" fmla="*/ 68 w 275"/>
                <a:gd name="T3" fmla="*/ 143 h 431"/>
                <a:gd name="T4" fmla="*/ 0 w 275"/>
                <a:gd name="T5" fmla="*/ 143 h 431"/>
                <a:gd name="T6" fmla="*/ 137 w 275"/>
                <a:gd name="T7" fmla="*/ 0 h 431"/>
                <a:gd name="T8" fmla="*/ 275 w 275"/>
                <a:gd name="T9" fmla="*/ 143 h 431"/>
                <a:gd name="T10" fmla="*/ 205 w 275"/>
                <a:gd name="T11" fmla="*/ 143 h 431"/>
                <a:gd name="T12" fmla="*/ 205 w 275"/>
                <a:gd name="T13" fmla="*/ 431 h 431"/>
                <a:gd name="T14" fmla="*/ 0 60000 65536"/>
                <a:gd name="T15" fmla="*/ 0 60000 65536"/>
                <a:gd name="T16" fmla="*/ 0 60000 65536"/>
                <a:gd name="T17" fmla="*/ 0 60000 65536"/>
                <a:gd name="T18" fmla="*/ 0 60000 65536"/>
                <a:gd name="T19" fmla="*/ 0 60000 65536"/>
                <a:gd name="T20" fmla="*/ 0 60000 65536"/>
                <a:gd name="T21" fmla="*/ 0 w 275"/>
                <a:gd name="T22" fmla="*/ 0 h 431"/>
                <a:gd name="T23" fmla="*/ 275 w 275"/>
                <a:gd name="T24" fmla="*/ 431 h 4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5" h="431">
                  <a:moveTo>
                    <a:pt x="68" y="431"/>
                  </a:moveTo>
                  <a:lnTo>
                    <a:pt x="68" y="143"/>
                  </a:lnTo>
                  <a:lnTo>
                    <a:pt x="0" y="143"/>
                  </a:lnTo>
                  <a:lnTo>
                    <a:pt x="137" y="0"/>
                  </a:lnTo>
                  <a:lnTo>
                    <a:pt x="275" y="143"/>
                  </a:lnTo>
                  <a:lnTo>
                    <a:pt x="205" y="143"/>
                  </a:lnTo>
                  <a:lnTo>
                    <a:pt x="205" y="431"/>
                  </a:lnTo>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617" name="Rectangle 1036"/>
            <p:cNvSpPr>
              <a:spLocks noChangeArrowheads="1"/>
            </p:cNvSpPr>
            <p:nvPr/>
          </p:nvSpPr>
          <p:spPr bwMode="auto">
            <a:xfrm>
              <a:off x="1506" y="2663"/>
              <a:ext cx="1441" cy="217"/>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618" name="Rectangle 1037"/>
            <p:cNvSpPr>
              <a:spLocks noChangeArrowheads="1"/>
            </p:cNvSpPr>
            <p:nvPr/>
          </p:nvSpPr>
          <p:spPr bwMode="auto">
            <a:xfrm>
              <a:off x="1632" y="2709"/>
              <a:ext cx="1131"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400" b="1">
                  <a:latin typeface="楷体_GB2312" pitchFamily="49" charset="-122"/>
                  <a:ea typeface="楷体_GB2312" pitchFamily="49" charset="-122"/>
                </a:rPr>
                <a:t>16位计数初值寄存器</a:t>
              </a:r>
              <a:r>
                <a:rPr kumimoji="1" lang="en-US" altLang="zh-CN" sz="1400" b="1">
                  <a:latin typeface="楷体_GB2312" pitchFamily="49" charset="-122"/>
                  <a:ea typeface="楷体_GB2312" pitchFamily="49" charset="-122"/>
                </a:rPr>
                <a:t>CR</a:t>
              </a:r>
              <a:endParaRPr kumimoji="1" lang="en-US" altLang="zh-CN" sz="2400" b="1">
                <a:latin typeface="楷体_GB2312" pitchFamily="49" charset="-122"/>
                <a:ea typeface="楷体_GB2312" pitchFamily="49" charset="-122"/>
              </a:endParaRPr>
            </a:p>
          </p:txBody>
        </p:sp>
        <p:sp>
          <p:nvSpPr>
            <p:cNvPr id="25619" name="Rectangle 1038"/>
            <p:cNvSpPr>
              <a:spLocks noChangeArrowheads="1"/>
            </p:cNvSpPr>
            <p:nvPr/>
          </p:nvSpPr>
          <p:spPr bwMode="auto">
            <a:xfrm>
              <a:off x="3211" y="2040"/>
              <a:ext cx="197"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600" b="1">
                  <a:latin typeface="楷体_GB2312" pitchFamily="49" charset="-122"/>
                  <a:ea typeface="楷体_GB2312" pitchFamily="49" charset="-122"/>
                </a:rPr>
                <a:t>OUT</a:t>
              </a:r>
            </a:p>
          </p:txBody>
        </p:sp>
        <p:sp>
          <p:nvSpPr>
            <p:cNvPr id="25620" name="Rectangle 1039"/>
            <p:cNvSpPr>
              <a:spLocks noChangeArrowheads="1"/>
            </p:cNvSpPr>
            <p:nvPr/>
          </p:nvSpPr>
          <p:spPr bwMode="auto">
            <a:xfrm>
              <a:off x="2938" y="2212"/>
              <a:ext cx="783"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600" b="1">
                  <a:latin typeface="楷体_GB2312" pitchFamily="49" charset="-122"/>
                  <a:ea typeface="楷体_GB2312" pitchFamily="49" charset="-122"/>
                </a:rPr>
                <a:t>（减1至0时）</a:t>
              </a:r>
            </a:p>
          </p:txBody>
        </p:sp>
        <p:sp>
          <p:nvSpPr>
            <p:cNvPr id="25621" name="Freeform 1040"/>
            <p:cNvSpPr>
              <a:spLocks/>
            </p:cNvSpPr>
            <p:nvPr/>
          </p:nvSpPr>
          <p:spPr bwMode="auto">
            <a:xfrm>
              <a:off x="820" y="793"/>
              <a:ext cx="549" cy="287"/>
            </a:xfrm>
            <a:custGeom>
              <a:avLst/>
              <a:gdLst>
                <a:gd name="T0" fmla="*/ 549 w 549"/>
                <a:gd name="T1" fmla="*/ 216 h 287"/>
                <a:gd name="T2" fmla="*/ 137 w 549"/>
                <a:gd name="T3" fmla="*/ 216 h 287"/>
                <a:gd name="T4" fmla="*/ 137 w 549"/>
                <a:gd name="T5" fmla="*/ 287 h 287"/>
                <a:gd name="T6" fmla="*/ 0 w 549"/>
                <a:gd name="T7" fmla="*/ 143 h 287"/>
                <a:gd name="T8" fmla="*/ 137 w 549"/>
                <a:gd name="T9" fmla="*/ 0 h 287"/>
                <a:gd name="T10" fmla="*/ 137 w 549"/>
                <a:gd name="T11" fmla="*/ 72 h 287"/>
                <a:gd name="T12" fmla="*/ 549 w 549"/>
                <a:gd name="T13" fmla="*/ 72 h 287"/>
                <a:gd name="T14" fmla="*/ 0 60000 65536"/>
                <a:gd name="T15" fmla="*/ 0 60000 65536"/>
                <a:gd name="T16" fmla="*/ 0 60000 65536"/>
                <a:gd name="T17" fmla="*/ 0 60000 65536"/>
                <a:gd name="T18" fmla="*/ 0 60000 65536"/>
                <a:gd name="T19" fmla="*/ 0 60000 65536"/>
                <a:gd name="T20" fmla="*/ 0 60000 65536"/>
                <a:gd name="T21" fmla="*/ 0 w 549"/>
                <a:gd name="T22" fmla="*/ 0 h 287"/>
                <a:gd name="T23" fmla="*/ 549 w 549"/>
                <a:gd name="T24" fmla="*/ 287 h 2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9" h="287">
                  <a:moveTo>
                    <a:pt x="549" y="216"/>
                  </a:moveTo>
                  <a:lnTo>
                    <a:pt x="137" y="216"/>
                  </a:lnTo>
                  <a:lnTo>
                    <a:pt x="137" y="287"/>
                  </a:lnTo>
                  <a:lnTo>
                    <a:pt x="0" y="143"/>
                  </a:lnTo>
                  <a:lnTo>
                    <a:pt x="137" y="0"/>
                  </a:lnTo>
                  <a:lnTo>
                    <a:pt x="137" y="72"/>
                  </a:lnTo>
                  <a:lnTo>
                    <a:pt x="549" y="72"/>
                  </a:lnTo>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622" name="Line 1041"/>
            <p:cNvSpPr>
              <a:spLocks noChangeShapeType="1"/>
            </p:cNvSpPr>
            <p:nvPr/>
          </p:nvSpPr>
          <p:spPr bwMode="auto">
            <a:xfrm>
              <a:off x="1369" y="865"/>
              <a:ext cx="1304" cy="1"/>
            </a:xfrm>
            <a:prstGeom prst="line">
              <a:avLst/>
            </a:prstGeom>
            <a:noFill/>
            <a:ln w="7938">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3" name="Line 1042"/>
            <p:cNvSpPr>
              <a:spLocks noChangeShapeType="1"/>
            </p:cNvSpPr>
            <p:nvPr/>
          </p:nvSpPr>
          <p:spPr bwMode="auto">
            <a:xfrm>
              <a:off x="1369" y="1009"/>
              <a:ext cx="481" cy="1"/>
            </a:xfrm>
            <a:prstGeom prst="line">
              <a:avLst/>
            </a:prstGeom>
            <a:noFill/>
            <a:ln w="7938">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4" name="Line 1043"/>
            <p:cNvSpPr>
              <a:spLocks noChangeShapeType="1"/>
            </p:cNvSpPr>
            <p:nvPr/>
          </p:nvSpPr>
          <p:spPr bwMode="auto">
            <a:xfrm>
              <a:off x="1987" y="1009"/>
              <a:ext cx="1" cy="323"/>
            </a:xfrm>
            <a:prstGeom prst="line">
              <a:avLst/>
            </a:prstGeom>
            <a:noFill/>
            <a:ln w="7938">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5" name="Line 1044"/>
            <p:cNvSpPr>
              <a:spLocks noChangeShapeType="1"/>
            </p:cNvSpPr>
            <p:nvPr/>
          </p:nvSpPr>
          <p:spPr bwMode="auto">
            <a:xfrm>
              <a:off x="1850" y="1009"/>
              <a:ext cx="1" cy="323"/>
            </a:xfrm>
            <a:prstGeom prst="line">
              <a:avLst/>
            </a:prstGeom>
            <a:noFill/>
            <a:ln w="7938">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6" name="Line 1045"/>
            <p:cNvSpPr>
              <a:spLocks noChangeShapeType="1"/>
            </p:cNvSpPr>
            <p:nvPr/>
          </p:nvSpPr>
          <p:spPr bwMode="auto">
            <a:xfrm>
              <a:off x="1987" y="1009"/>
              <a:ext cx="549" cy="1"/>
            </a:xfrm>
            <a:prstGeom prst="line">
              <a:avLst/>
            </a:prstGeom>
            <a:noFill/>
            <a:ln w="7938">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7" name="Line 1046"/>
            <p:cNvSpPr>
              <a:spLocks noChangeShapeType="1"/>
            </p:cNvSpPr>
            <p:nvPr/>
          </p:nvSpPr>
          <p:spPr bwMode="auto">
            <a:xfrm flipV="1">
              <a:off x="2673" y="865"/>
              <a:ext cx="1" cy="467"/>
            </a:xfrm>
            <a:prstGeom prst="line">
              <a:avLst/>
            </a:prstGeom>
            <a:noFill/>
            <a:ln w="7938">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8" name="Line 1047"/>
            <p:cNvSpPr>
              <a:spLocks noChangeShapeType="1"/>
            </p:cNvSpPr>
            <p:nvPr/>
          </p:nvSpPr>
          <p:spPr bwMode="auto">
            <a:xfrm>
              <a:off x="2536" y="1009"/>
              <a:ext cx="1" cy="323"/>
            </a:xfrm>
            <a:prstGeom prst="line">
              <a:avLst/>
            </a:prstGeom>
            <a:noFill/>
            <a:ln w="7938">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9" name="Rectangle 1048"/>
            <p:cNvSpPr>
              <a:spLocks noChangeArrowheads="1"/>
            </p:cNvSpPr>
            <p:nvPr/>
          </p:nvSpPr>
          <p:spPr bwMode="auto">
            <a:xfrm>
              <a:off x="2728" y="1090"/>
              <a:ext cx="197"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600" b="1">
                  <a:latin typeface="楷体_GB2312" pitchFamily="49" charset="-122"/>
                  <a:ea typeface="楷体_GB2312" pitchFamily="49" charset="-122"/>
                </a:rPr>
                <a:t>MSB</a:t>
              </a:r>
            </a:p>
          </p:txBody>
        </p:sp>
        <p:sp>
          <p:nvSpPr>
            <p:cNvPr id="25630" name="Rectangle 1049"/>
            <p:cNvSpPr>
              <a:spLocks noChangeArrowheads="1"/>
            </p:cNvSpPr>
            <p:nvPr/>
          </p:nvSpPr>
          <p:spPr bwMode="auto">
            <a:xfrm>
              <a:off x="2042" y="1090"/>
              <a:ext cx="197"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600" b="1">
                  <a:latin typeface="楷体_GB2312" pitchFamily="49" charset="-122"/>
                  <a:ea typeface="楷体_GB2312" pitchFamily="49" charset="-122"/>
                </a:rPr>
                <a:t>LSB</a:t>
              </a:r>
            </a:p>
          </p:txBody>
        </p:sp>
        <p:sp>
          <p:nvSpPr>
            <p:cNvPr id="25631" name="Rectangle 1050"/>
            <p:cNvSpPr>
              <a:spLocks noChangeArrowheads="1"/>
            </p:cNvSpPr>
            <p:nvPr/>
          </p:nvSpPr>
          <p:spPr bwMode="auto">
            <a:xfrm>
              <a:off x="741" y="1090"/>
              <a:ext cx="1042"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600" b="1">
                  <a:latin typeface="楷体_GB2312" pitchFamily="49" charset="-122"/>
                  <a:ea typeface="楷体_GB2312" pitchFamily="49" charset="-122"/>
                </a:rPr>
                <a:t>锁存后读出当前值</a:t>
              </a:r>
            </a:p>
          </p:txBody>
        </p:sp>
        <p:sp>
          <p:nvSpPr>
            <p:cNvPr id="25632" name="Freeform 1051"/>
            <p:cNvSpPr>
              <a:spLocks/>
            </p:cNvSpPr>
            <p:nvPr/>
          </p:nvSpPr>
          <p:spPr bwMode="auto">
            <a:xfrm>
              <a:off x="1780" y="2880"/>
              <a:ext cx="275" cy="359"/>
            </a:xfrm>
            <a:custGeom>
              <a:avLst/>
              <a:gdLst>
                <a:gd name="T0" fmla="*/ 70 w 275"/>
                <a:gd name="T1" fmla="*/ 359 h 359"/>
                <a:gd name="T2" fmla="*/ 70 w 275"/>
                <a:gd name="T3" fmla="*/ 144 h 359"/>
                <a:gd name="T4" fmla="*/ 0 w 275"/>
                <a:gd name="T5" fmla="*/ 144 h 359"/>
                <a:gd name="T6" fmla="*/ 137 w 275"/>
                <a:gd name="T7" fmla="*/ 0 h 359"/>
                <a:gd name="T8" fmla="*/ 275 w 275"/>
                <a:gd name="T9" fmla="*/ 144 h 359"/>
                <a:gd name="T10" fmla="*/ 207 w 275"/>
                <a:gd name="T11" fmla="*/ 144 h 359"/>
                <a:gd name="T12" fmla="*/ 207 w 275"/>
                <a:gd name="T13" fmla="*/ 359 h 359"/>
                <a:gd name="T14" fmla="*/ 0 60000 65536"/>
                <a:gd name="T15" fmla="*/ 0 60000 65536"/>
                <a:gd name="T16" fmla="*/ 0 60000 65536"/>
                <a:gd name="T17" fmla="*/ 0 60000 65536"/>
                <a:gd name="T18" fmla="*/ 0 60000 65536"/>
                <a:gd name="T19" fmla="*/ 0 60000 65536"/>
                <a:gd name="T20" fmla="*/ 0 60000 65536"/>
                <a:gd name="T21" fmla="*/ 0 w 275"/>
                <a:gd name="T22" fmla="*/ 0 h 359"/>
                <a:gd name="T23" fmla="*/ 275 w 275"/>
                <a:gd name="T24" fmla="*/ 359 h 3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5" h="359">
                  <a:moveTo>
                    <a:pt x="70" y="359"/>
                  </a:moveTo>
                  <a:lnTo>
                    <a:pt x="70" y="144"/>
                  </a:lnTo>
                  <a:lnTo>
                    <a:pt x="0" y="144"/>
                  </a:lnTo>
                  <a:lnTo>
                    <a:pt x="137" y="0"/>
                  </a:lnTo>
                  <a:lnTo>
                    <a:pt x="275" y="144"/>
                  </a:lnTo>
                  <a:lnTo>
                    <a:pt x="207" y="144"/>
                  </a:lnTo>
                  <a:lnTo>
                    <a:pt x="207" y="359"/>
                  </a:lnTo>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633" name="Freeform 1052"/>
            <p:cNvSpPr>
              <a:spLocks/>
            </p:cNvSpPr>
            <p:nvPr/>
          </p:nvSpPr>
          <p:spPr bwMode="auto">
            <a:xfrm>
              <a:off x="2468" y="2880"/>
              <a:ext cx="275" cy="359"/>
            </a:xfrm>
            <a:custGeom>
              <a:avLst/>
              <a:gdLst>
                <a:gd name="T0" fmla="*/ 68 w 275"/>
                <a:gd name="T1" fmla="*/ 359 h 359"/>
                <a:gd name="T2" fmla="*/ 68 w 275"/>
                <a:gd name="T3" fmla="*/ 144 h 359"/>
                <a:gd name="T4" fmla="*/ 0 w 275"/>
                <a:gd name="T5" fmla="*/ 144 h 359"/>
                <a:gd name="T6" fmla="*/ 137 w 275"/>
                <a:gd name="T7" fmla="*/ 0 h 359"/>
                <a:gd name="T8" fmla="*/ 275 w 275"/>
                <a:gd name="T9" fmla="*/ 144 h 359"/>
                <a:gd name="T10" fmla="*/ 205 w 275"/>
                <a:gd name="T11" fmla="*/ 144 h 359"/>
                <a:gd name="T12" fmla="*/ 205 w 275"/>
                <a:gd name="T13" fmla="*/ 359 h 359"/>
                <a:gd name="T14" fmla="*/ 0 60000 65536"/>
                <a:gd name="T15" fmla="*/ 0 60000 65536"/>
                <a:gd name="T16" fmla="*/ 0 60000 65536"/>
                <a:gd name="T17" fmla="*/ 0 60000 65536"/>
                <a:gd name="T18" fmla="*/ 0 60000 65536"/>
                <a:gd name="T19" fmla="*/ 0 60000 65536"/>
                <a:gd name="T20" fmla="*/ 0 60000 65536"/>
                <a:gd name="T21" fmla="*/ 0 w 275"/>
                <a:gd name="T22" fmla="*/ 0 h 359"/>
                <a:gd name="T23" fmla="*/ 275 w 275"/>
                <a:gd name="T24" fmla="*/ 359 h 3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5" h="359">
                  <a:moveTo>
                    <a:pt x="68" y="359"/>
                  </a:moveTo>
                  <a:lnTo>
                    <a:pt x="68" y="144"/>
                  </a:lnTo>
                  <a:lnTo>
                    <a:pt x="0" y="144"/>
                  </a:lnTo>
                  <a:lnTo>
                    <a:pt x="137" y="0"/>
                  </a:lnTo>
                  <a:lnTo>
                    <a:pt x="275" y="144"/>
                  </a:lnTo>
                  <a:lnTo>
                    <a:pt x="205" y="144"/>
                  </a:lnTo>
                  <a:lnTo>
                    <a:pt x="205" y="359"/>
                  </a:lnTo>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634" name="Freeform 1053"/>
            <p:cNvSpPr>
              <a:spLocks/>
            </p:cNvSpPr>
            <p:nvPr/>
          </p:nvSpPr>
          <p:spPr bwMode="auto">
            <a:xfrm>
              <a:off x="820" y="3168"/>
              <a:ext cx="1030" cy="288"/>
            </a:xfrm>
            <a:custGeom>
              <a:avLst/>
              <a:gdLst>
                <a:gd name="T0" fmla="*/ 1030 w 1030"/>
                <a:gd name="T1" fmla="*/ 215 h 288"/>
                <a:gd name="T2" fmla="*/ 137 w 1030"/>
                <a:gd name="T3" fmla="*/ 215 h 288"/>
                <a:gd name="T4" fmla="*/ 137 w 1030"/>
                <a:gd name="T5" fmla="*/ 288 h 288"/>
                <a:gd name="T6" fmla="*/ 0 w 1030"/>
                <a:gd name="T7" fmla="*/ 144 h 288"/>
                <a:gd name="T8" fmla="*/ 137 w 1030"/>
                <a:gd name="T9" fmla="*/ 0 h 288"/>
                <a:gd name="T10" fmla="*/ 137 w 1030"/>
                <a:gd name="T11" fmla="*/ 71 h 288"/>
                <a:gd name="T12" fmla="*/ 1030 w 1030"/>
                <a:gd name="T13" fmla="*/ 71 h 288"/>
                <a:gd name="T14" fmla="*/ 0 60000 65536"/>
                <a:gd name="T15" fmla="*/ 0 60000 65536"/>
                <a:gd name="T16" fmla="*/ 0 60000 65536"/>
                <a:gd name="T17" fmla="*/ 0 60000 65536"/>
                <a:gd name="T18" fmla="*/ 0 60000 65536"/>
                <a:gd name="T19" fmla="*/ 0 60000 65536"/>
                <a:gd name="T20" fmla="*/ 0 60000 65536"/>
                <a:gd name="T21" fmla="*/ 0 w 1030"/>
                <a:gd name="T22" fmla="*/ 0 h 288"/>
                <a:gd name="T23" fmla="*/ 1030 w 1030"/>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30" h="288">
                  <a:moveTo>
                    <a:pt x="1030" y="215"/>
                  </a:moveTo>
                  <a:lnTo>
                    <a:pt x="137" y="215"/>
                  </a:lnTo>
                  <a:lnTo>
                    <a:pt x="137" y="288"/>
                  </a:lnTo>
                  <a:lnTo>
                    <a:pt x="0" y="144"/>
                  </a:lnTo>
                  <a:lnTo>
                    <a:pt x="137" y="0"/>
                  </a:lnTo>
                  <a:lnTo>
                    <a:pt x="137" y="71"/>
                  </a:lnTo>
                  <a:lnTo>
                    <a:pt x="1030" y="71"/>
                  </a:lnTo>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635" name="Line 1054"/>
            <p:cNvSpPr>
              <a:spLocks noChangeShapeType="1"/>
            </p:cNvSpPr>
            <p:nvPr/>
          </p:nvSpPr>
          <p:spPr bwMode="auto">
            <a:xfrm flipV="1">
              <a:off x="1863" y="3373"/>
              <a:ext cx="800" cy="10"/>
            </a:xfrm>
            <a:prstGeom prst="line">
              <a:avLst/>
            </a:prstGeom>
            <a:noFill/>
            <a:ln w="7938">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36" name="Line 1055"/>
            <p:cNvSpPr>
              <a:spLocks noChangeShapeType="1"/>
            </p:cNvSpPr>
            <p:nvPr/>
          </p:nvSpPr>
          <p:spPr bwMode="auto">
            <a:xfrm flipV="1">
              <a:off x="1987" y="3229"/>
              <a:ext cx="567" cy="10"/>
            </a:xfrm>
            <a:prstGeom prst="line">
              <a:avLst/>
            </a:prstGeom>
            <a:noFill/>
            <a:ln w="7938">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37" name="Line 1056"/>
            <p:cNvSpPr>
              <a:spLocks noChangeShapeType="1"/>
            </p:cNvSpPr>
            <p:nvPr/>
          </p:nvSpPr>
          <p:spPr bwMode="auto">
            <a:xfrm>
              <a:off x="2673" y="3239"/>
              <a:ext cx="1" cy="144"/>
            </a:xfrm>
            <a:prstGeom prst="line">
              <a:avLst/>
            </a:prstGeom>
            <a:noFill/>
            <a:ln w="8001">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38" name="Rectangle 1057"/>
            <p:cNvSpPr>
              <a:spLocks noChangeArrowheads="1"/>
            </p:cNvSpPr>
            <p:nvPr/>
          </p:nvSpPr>
          <p:spPr bwMode="auto">
            <a:xfrm>
              <a:off x="2797" y="3040"/>
              <a:ext cx="197"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600" b="1">
                  <a:latin typeface="楷体_GB2312" pitchFamily="49" charset="-122"/>
                  <a:ea typeface="楷体_GB2312" pitchFamily="49" charset="-122"/>
                </a:rPr>
                <a:t>MSB</a:t>
              </a:r>
            </a:p>
          </p:txBody>
        </p:sp>
        <p:sp>
          <p:nvSpPr>
            <p:cNvPr id="25639" name="Rectangle 1058"/>
            <p:cNvSpPr>
              <a:spLocks noChangeArrowheads="1"/>
            </p:cNvSpPr>
            <p:nvPr/>
          </p:nvSpPr>
          <p:spPr bwMode="auto">
            <a:xfrm>
              <a:off x="2074" y="3040"/>
              <a:ext cx="197"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600" b="1">
                  <a:latin typeface="楷体_GB2312" pitchFamily="49" charset="-122"/>
                  <a:ea typeface="楷体_GB2312" pitchFamily="49" charset="-122"/>
                </a:rPr>
                <a:t>LSB</a:t>
              </a:r>
            </a:p>
          </p:txBody>
        </p:sp>
        <p:sp>
          <p:nvSpPr>
            <p:cNvPr id="25640" name="Rectangle 1059"/>
            <p:cNvSpPr>
              <a:spLocks noChangeArrowheads="1"/>
            </p:cNvSpPr>
            <p:nvPr/>
          </p:nvSpPr>
          <p:spPr bwMode="auto">
            <a:xfrm>
              <a:off x="874" y="3027"/>
              <a:ext cx="847"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600" b="1">
                  <a:latin typeface="楷体_GB2312" pitchFamily="49" charset="-122"/>
                  <a:ea typeface="楷体_GB2312" pitchFamily="49" charset="-122"/>
                </a:rPr>
                <a:t>装入/读出初值</a:t>
              </a:r>
            </a:p>
          </p:txBody>
        </p:sp>
        <p:sp>
          <p:nvSpPr>
            <p:cNvPr id="25641" name="Rectangle 1060"/>
            <p:cNvSpPr>
              <a:spLocks noChangeArrowheads="1"/>
            </p:cNvSpPr>
            <p:nvPr/>
          </p:nvSpPr>
          <p:spPr bwMode="auto">
            <a:xfrm>
              <a:off x="1026" y="2232"/>
              <a:ext cx="205" cy="36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642" name="Rectangle 1061"/>
            <p:cNvSpPr>
              <a:spLocks noChangeArrowheads="1"/>
            </p:cNvSpPr>
            <p:nvPr/>
          </p:nvSpPr>
          <p:spPr bwMode="auto">
            <a:xfrm>
              <a:off x="1103" y="2350"/>
              <a:ext cx="57"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400" b="1">
                  <a:latin typeface="楷体_GB2312" pitchFamily="49" charset="-122"/>
                  <a:ea typeface="楷体_GB2312" pitchFamily="49" charset="-122"/>
                </a:rPr>
                <a:t>&amp;</a:t>
              </a:r>
              <a:endParaRPr kumimoji="1" lang="zh-CN" altLang="en-US" sz="2400" b="1">
                <a:latin typeface="楷体_GB2312" pitchFamily="49" charset="-122"/>
                <a:ea typeface="楷体_GB2312" pitchFamily="49" charset="-122"/>
              </a:endParaRPr>
            </a:p>
          </p:txBody>
        </p:sp>
        <p:sp>
          <p:nvSpPr>
            <p:cNvPr id="25643" name="Line 1062"/>
            <p:cNvSpPr>
              <a:spLocks noChangeShapeType="1"/>
            </p:cNvSpPr>
            <p:nvPr/>
          </p:nvSpPr>
          <p:spPr bwMode="auto">
            <a:xfrm>
              <a:off x="1231" y="2412"/>
              <a:ext cx="138" cy="1"/>
            </a:xfrm>
            <a:prstGeom prst="line">
              <a:avLst/>
            </a:prstGeom>
            <a:noFill/>
            <a:ln w="7938">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44" name="Line 1063"/>
            <p:cNvSpPr>
              <a:spLocks noChangeShapeType="1"/>
            </p:cNvSpPr>
            <p:nvPr/>
          </p:nvSpPr>
          <p:spPr bwMode="auto">
            <a:xfrm flipV="1">
              <a:off x="1369" y="2124"/>
              <a:ext cx="1" cy="288"/>
            </a:xfrm>
            <a:prstGeom prst="line">
              <a:avLst/>
            </a:prstGeom>
            <a:noFill/>
            <a:ln w="7938">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45" name="Rectangle 1064"/>
            <p:cNvSpPr>
              <a:spLocks noChangeArrowheads="1"/>
            </p:cNvSpPr>
            <p:nvPr/>
          </p:nvSpPr>
          <p:spPr bwMode="auto">
            <a:xfrm>
              <a:off x="597" y="2241"/>
              <a:ext cx="197"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600" b="1">
                  <a:latin typeface="楷体_GB2312" pitchFamily="49" charset="-122"/>
                  <a:ea typeface="楷体_GB2312" pitchFamily="49" charset="-122"/>
                </a:rPr>
                <a:t>CLK</a:t>
              </a:r>
            </a:p>
          </p:txBody>
        </p:sp>
        <p:sp>
          <p:nvSpPr>
            <p:cNvPr id="25646" name="Rectangle 1065"/>
            <p:cNvSpPr>
              <a:spLocks noChangeArrowheads="1"/>
            </p:cNvSpPr>
            <p:nvPr/>
          </p:nvSpPr>
          <p:spPr bwMode="auto">
            <a:xfrm>
              <a:off x="576" y="2449"/>
              <a:ext cx="263"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600" b="1">
                  <a:latin typeface="楷体_GB2312" pitchFamily="49" charset="-122"/>
                  <a:ea typeface="楷体_GB2312" pitchFamily="49" charset="-122"/>
                </a:rPr>
                <a:t>GATE</a:t>
              </a:r>
            </a:p>
          </p:txBody>
        </p:sp>
        <p:sp>
          <p:nvSpPr>
            <p:cNvPr id="25647" name="Line 1066"/>
            <p:cNvSpPr>
              <a:spLocks noChangeShapeType="1"/>
            </p:cNvSpPr>
            <p:nvPr/>
          </p:nvSpPr>
          <p:spPr bwMode="auto">
            <a:xfrm>
              <a:off x="826" y="2509"/>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48" name="Line 1067"/>
            <p:cNvSpPr>
              <a:spLocks noChangeShapeType="1"/>
            </p:cNvSpPr>
            <p:nvPr/>
          </p:nvSpPr>
          <p:spPr bwMode="auto">
            <a:xfrm>
              <a:off x="826" y="2317"/>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49" name="Line 1068"/>
            <p:cNvSpPr>
              <a:spLocks noChangeShapeType="1"/>
            </p:cNvSpPr>
            <p:nvPr/>
          </p:nvSpPr>
          <p:spPr bwMode="auto">
            <a:xfrm>
              <a:off x="1354" y="2125"/>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50" name="Line 1069"/>
            <p:cNvSpPr>
              <a:spLocks noChangeShapeType="1"/>
            </p:cNvSpPr>
            <p:nvPr/>
          </p:nvSpPr>
          <p:spPr bwMode="auto">
            <a:xfrm>
              <a:off x="2938" y="2125"/>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5604" name="Text Box 1070"/>
          <p:cNvSpPr txBox="1">
            <a:spLocks noChangeArrowheads="1"/>
          </p:cNvSpPr>
          <p:nvPr/>
        </p:nvSpPr>
        <p:spPr bwMode="auto">
          <a:xfrm>
            <a:off x="5257800" y="1143004"/>
            <a:ext cx="3429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a:solidFill>
                  <a:srgbClr val="CC3300"/>
                </a:solidFill>
                <a:latin typeface="楷体_GB2312" pitchFamily="49" charset="-122"/>
                <a:ea typeface="楷体_GB2312" pitchFamily="49" charset="-122"/>
              </a:rPr>
              <a:t>CR：</a:t>
            </a:r>
            <a:r>
              <a:rPr kumimoji="1" lang="en-US" altLang="zh-CN" sz="2800" b="1">
                <a:latin typeface="楷体_GB2312" pitchFamily="49" charset="-122"/>
                <a:ea typeface="楷体_GB2312" pitchFamily="49" charset="-122"/>
              </a:rPr>
              <a:t>16</a:t>
            </a:r>
            <a:r>
              <a:rPr kumimoji="1" lang="zh-CN" altLang="en-US" sz="2800" b="1">
                <a:latin typeface="楷体_GB2312" pitchFamily="49" charset="-122"/>
                <a:ea typeface="楷体_GB2312" pitchFamily="49" charset="-122"/>
              </a:rPr>
              <a:t>位</a:t>
            </a:r>
          </a:p>
          <a:p>
            <a:pPr eaLnBrk="1" hangingPunct="1"/>
            <a:r>
              <a:rPr kumimoji="1" lang="zh-CN" altLang="en-US" sz="2800" b="1">
                <a:latin typeface="楷体_GB2312" pitchFamily="49" charset="-122"/>
                <a:ea typeface="楷体_GB2312" pitchFamily="49" charset="-122"/>
              </a:rPr>
              <a:t>  写入[两次]、清零</a:t>
            </a:r>
          </a:p>
        </p:txBody>
      </p:sp>
      <p:sp>
        <p:nvSpPr>
          <p:cNvPr id="25605" name="Text Box 1071"/>
          <p:cNvSpPr txBox="1">
            <a:spLocks noChangeArrowheads="1"/>
          </p:cNvSpPr>
          <p:nvPr/>
        </p:nvSpPr>
        <p:spPr bwMode="auto">
          <a:xfrm>
            <a:off x="5257800" y="2057404"/>
            <a:ext cx="3429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a:solidFill>
                  <a:srgbClr val="CC3300"/>
                </a:solidFill>
                <a:latin typeface="楷体_GB2312" pitchFamily="49" charset="-122"/>
                <a:ea typeface="楷体_GB2312" pitchFamily="49" charset="-122"/>
              </a:rPr>
              <a:t>CE：</a:t>
            </a:r>
            <a:r>
              <a:rPr kumimoji="1" lang="en-US" altLang="zh-CN" sz="2800" b="1">
                <a:latin typeface="楷体_GB2312" pitchFamily="49" charset="-122"/>
                <a:ea typeface="楷体_GB2312" pitchFamily="49" charset="-122"/>
              </a:rPr>
              <a:t>16</a:t>
            </a:r>
            <a:r>
              <a:rPr kumimoji="1" lang="zh-CN" altLang="en-US" sz="2800" b="1">
                <a:latin typeface="楷体_GB2312" pitchFamily="49" charset="-122"/>
                <a:ea typeface="楷体_GB2312" pitchFamily="49" charset="-122"/>
              </a:rPr>
              <a:t>位</a:t>
            </a:r>
          </a:p>
          <a:p>
            <a:pPr eaLnBrk="1" hangingPunct="1"/>
            <a:r>
              <a:rPr kumimoji="1" lang="zh-CN" altLang="en-US" sz="2800" b="1">
                <a:latin typeface="楷体_GB2312" pitchFamily="49" charset="-122"/>
                <a:ea typeface="楷体_GB2312" pitchFamily="49" charset="-122"/>
              </a:rPr>
              <a:t>  计数</a:t>
            </a:r>
          </a:p>
        </p:txBody>
      </p:sp>
      <p:sp>
        <p:nvSpPr>
          <p:cNvPr id="25606" name="Text Box 1072"/>
          <p:cNvSpPr txBox="1">
            <a:spLocks noChangeArrowheads="1"/>
          </p:cNvSpPr>
          <p:nvPr/>
        </p:nvSpPr>
        <p:spPr bwMode="auto">
          <a:xfrm>
            <a:off x="5257800" y="3016254"/>
            <a:ext cx="3429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a:solidFill>
                  <a:srgbClr val="CC3300"/>
                </a:solidFill>
                <a:latin typeface="楷体_GB2312" pitchFamily="49" charset="-122"/>
                <a:ea typeface="楷体_GB2312" pitchFamily="49" charset="-122"/>
              </a:rPr>
              <a:t>OL：</a:t>
            </a:r>
            <a:r>
              <a:rPr kumimoji="1" lang="en-US" altLang="zh-CN" sz="2800" b="1">
                <a:latin typeface="楷体_GB2312" pitchFamily="49" charset="-122"/>
                <a:ea typeface="楷体_GB2312" pitchFamily="49" charset="-122"/>
              </a:rPr>
              <a:t>16</a:t>
            </a:r>
            <a:r>
              <a:rPr kumimoji="1" lang="zh-CN" altLang="en-US" sz="2800" b="1">
                <a:latin typeface="楷体_GB2312" pitchFamily="49" charset="-122"/>
                <a:ea typeface="楷体_GB2312" pitchFamily="49" charset="-122"/>
              </a:rPr>
              <a:t>位</a:t>
            </a:r>
          </a:p>
          <a:p>
            <a:pPr eaLnBrk="1" hangingPunct="1"/>
            <a:r>
              <a:rPr kumimoji="1" lang="zh-CN" altLang="en-US" sz="2800" b="1">
                <a:latin typeface="楷体_GB2312" pitchFamily="49" charset="-122"/>
                <a:ea typeface="楷体_GB2312" pitchFamily="49" charset="-122"/>
              </a:rPr>
              <a:t>  读出</a:t>
            </a:r>
          </a:p>
        </p:txBody>
      </p:sp>
      <p:sp>
        <p:nvSpPr>
          <p:cNvPr id="25607" name="Text Box 1073"/>
          <p:cNvSpPr txBox="1">
            <a:spLocks noChangeArrowheads="1"/>
          </p:cNvSpPr>
          <p:nvPr/>
        </p:nvSpPr>
        <p:spPr bwMode="auto">
          <a:xfrm>
            <a:off x="5257800" y="3962404"/>
            <a:ext cx="32766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CC3300"/>
                </a:solidFill>
                <a:latin typeface="楷体_GB2312" pitchFamily="49" charset="-122"/>
                <a:ea typeface="楷体_GB2312" pitchFamily="49" charset="-122"/>
              </a:rPr>
              <a:t>状态</a:t>
            </a:r>
            <a:r>
              <a:rPr kumimoji="1" lang="en-US" altLang="zh-CN" sz="2800" b="1">
                <a:solidFill>
                  <a:srgbClr val="CC3300"/>
                </a:solidFill>
                <a:latin typeface="楷体_GB2312" pitchFamily="49" charset="-122"/>
                <a:ea typeface="楷体_GB2312" pitchFamily="49" charset="-122"/>
              </a:rPr>
              <a:t>REG：</a:t>
            </a:r>
            <a:r>
              <a:rPr kumimoji="1" lang="en-US" altLang="zh-CN" sz="2800" b="1">
                <a:latin typeface="楷体_GB2312" pitchFamily="49" charset="-122"/>
                <a:ea typeface="楷体_GB2312" pitchFamily="49" charset="-122"/>
              </a:rPr>
              <a:t>8</a:t>
            </a:r>
            <a:r>
              <a:rPr kumimoji="1" lang="zh-CN" altLang="en-US" sz="2800" b="1">
                <a:latin typeface="楷体_GB2312" pitchFamily="49" charset="-122"/>
                <a:ea typeface="楷体_GB2312" pitchFamily="49" charset="-122"/>
              </a:rPr>
              <a:t>位</a:t>
            </a:r>
          </a:p>
          <a:p>
            <a:pPr eaLnBrk="1" hangingPunct="1"/>
            <a:r>
              <a:rPr kumimoji="1" lang="zh-CN" altLang="en-US" sz="2800" b="1">
                <a:latin typeface="楷体_GB2312" pitchFamily="49" charset="-122"/>
                <a:ea typeface="楷体_GB2312" pitchFamily="49" charset="-122"/>
              </a:rPr>
              <a:t>  读出</a:t>
            </a:r>
          </a:p>
        </p:txBody>
      </p:sp>
      <p:sp>
        <p:nvSpPr>
          <p:cNvPr id="25608" name="Text Box 1074"/>
          <p:cNvSpPr txBox="1">
            <a:spLocks noChangeArrowheads="1"/>
          </p:cNvSpPr>
          <p:nvPr/>
        </p:nvSpPr>
        <p:spPr bwMode="auto">
          <a:xfrm>
            <a:off x="228600" y="5105402"/>
            <a:ext cx="8686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CC6600"/>
                </a:solidFill>
                <a:latin typeface="楷体_GB2312" pitchFamily="49" charset="-122"/>
                <a:ea typeface="楷体_GB2312" pitchFamily="49" charset="-122"/>
              </a:rPr>
              <a:t>    </a:t>
            </a:r>
            <a:r>
              <a:rPr kumimoji="1" lang="zh-CN" altLang="en-US" sz="2800" b="1">
                <a:solidFill>
                  <a:srgbClr val="990099"/>
                </a:solidFill>
                <a:latin typeface="楷体_GB2312" pitchFamily="49" charset="-122"/>
                <a:ea typeface="楷体_GB2312" pitchFamily="49" charset="-122"/>
              </a:rPr>
              <a:t>注意：</a:t>
            </a:r>
            <a:r>
              <a:rPr kumimoji="1" lang="en-US" altLang="zh-CN" sz="2800" b="1">
                <a:latin typeface="楷体_GB2312" pitchFamily="49" charset="-122"/>
                <a:ea typeface="楷体_GB2312" pitchFamily="49" charset="-122"/>
              </a:rPr>
              <a:t>GATE</a:t>
            </a:r>
            <a:r>
              <a:rPr kumimoji="1" lang="zh-CN" altLang="en-US" sz="2800" b="1">
                <a:latin typeface="楷体_GB2312" pitchFamily="49" charset="-122"/>
                <a:ea typeface="楷体_GB2312" pitchFamily="49" charset="-122"/>
              </a:rPr>
              <a:t>信号的作用与应用，重写</a:t>
            </a:r>
            <a:r>
              <a:rPr kumimoji="1" lang="en-US" altLang="zh-CN" sz="2800" b="1">
                <a:latin typeface="楷体_GB2312" pitchFamily="49" charset="-122"/>
                <a:ea typeface="楷体_GB2312" pitchFamily="49" charset="-122"/>
              </a:rPr>
              <a:t>CR</a:t>
            </a:r>
            <a:r>
              <a:rPr kumimoji="1" lang="zh-CN" altLang="en-US" sz="2800" b="1">
                <a:latin typeface="楷体_GB2312" pitchFamily="49" charset="-122"/>
                <a:ea typeface="楷体_GB2312" pitchFamily="49" charset="-122"/>
              </a:rPr>
              <a:t>的效果。</a:t>
            </a:r>
          </a:p>
        </p:txBody>
      </p:sp>
    </p:spTree>
    <p:extLst>
      <p:ext uri="{BB962C8B-B14F-4D97-AF65-F5344CB8AC3E}">
        <p14:creationId xmlns:p14="http://schemas.microsoft.com/office/powerpoint/2010/main" val="210980533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3095" name="Group 103"/>
          <p:cNvGraphicFramePr>
            <a:graphicFrameLocks noGrp="1"/>
          </p:cNvGraphicFramePr>
          <p:nvPr>
            <p:extLst>
              <p:ext uri="{D42A27DB-BD31-4B8C-83A1-F6EECF244321}">
                <p14:modId xmlns:p14="http://schemas.microsoft.com/office/powerpoint/2010/main" val="4015716966"/>
              </p:ext>
            </p:extLst>
          </p:nvPr>
        </p:nvGraphicFramePr>
        <p:xfrm>
          <a:off x="0" y="132381"/>
          <a:ext cx="8812428" cy="6557830"/>
        </p:xfrm>
        <a:graphic>
          <a:graphicData uri="http://schemas.openxmlformats.org/drawingml/2006/table">
            <a:tbl>
              <a:tblPr/>
              <a:tblGrid>
                <a:gridCol w="2416514"/>
                <a:gridCol w="2808804"/>
                <a:gridCol w="1170596"/>
                <a:gridCol w="2416514"/>
              </a:tblGrid>
              <a:tr h="457173">
                <a:tc rowSpan="2">
                  <a:txBody>
                    <a:bodyPr/>
                    <a:lstStyle/>
                    <a:p>
                      <a:pPr marL="0" marR="0" lvl="0" indent="0" algn="l" defTabSz="914400" rtl="0" eaLnBrk="0" fontAlgn="base" latinLnBrk="0" hangingPunct="0">
                        <a:lnSpc>
                          <a:spcPct val="125000"/>
                        </a:lnSpc>
                        <a:spcBef>
                          <a:spcPct val="20000"/>
                        </a:spcBef>
                        <a:spcAft>
                          <a:spcPct val="0"/>
                        </a:spcAft>
                        <a:buClr>
                          <a:schemeClr val="bg2"/>
                        </a:buClr>
                        <a:buSzTx/>
                        <a:buFontTx/>
                        <a:buNone/>
                        <a:tabLst/>
                      </a:pPr>
                      <a:endParaRPr kumimoji="0" lang="zh-CN" altLang="en-US" sz="1200" b="1" i="0" u="none" strike="noStrike" cap="none" normalizeH="0" baseline="0" dirty="0" smtClean="0">
                        <a:ln>
                          <a:noFill/>
                        </a:ln>
                        <a:solidFill>
                          <a:srgbClr val="284C6A"/>
                        </a:solidFill>
                        <a:effectLst/>
                        <a:latin typeface="楷体_GB2312" pitchFamily="49" charset="-122"/>
                        <a:ea typeface="楷体_GB2312" pitchFamily="49" charset="-122"/>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rowSpan="2">
                  <a:txBody>
                    <a:body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endParaRPr kumimoji="0" lang="zh-CN" altLang="en-US" sz="1200" b="1" i="0" u="none" strike="noStrike" cap="none" normalizeH="0" baseline="0" dirty="0" smtClean="0">
                        <a:ln>
                          <a:noFill/>
                        </a:ln>
                        <a:solidFill>
                          <a:srgbClr val="284C6A"/>
                        </a:solidFill>
                        <a:effectLst/>
                        <a:latin typeface="楷体_GB2312" pitchFamily="49" charset="-122"/>
                        <a:ea typeface="楷体_GB2312" pitchFamily="49" charset="-122"/>
                      </a:endParaRPr>
                    </a:p>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1200" b="1" i="0" u="none" strike="noStrike" cap="none" normalizeH="0" baseline="0" dirty="0" smtClean="0">
                          <a:ln>
                            <a:noFill/>
                          </a:ln>
                          <a:solidFill>
                            <a:srgbClr val="284C6A"/>
                          </a:solidFill>
                          <a:effectLst/>
                          <a:latin typeface="楷体_GB2312" pitchFamily="49" charset="-122"/>
                          <a:ea typeface="楷体_GB2312" pitchFamily="49" charset="-122"/>
                        </a:rPr>
                        <a:t>操    作</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1200" b="1" i="0" u="none" strike="noStrike" cap="none" normalizeH="0" baseline="0" smtClean="0">
                          <a:ln>
                            <a:noFill/>
                          </a:ln>
                          <a:solidFill>
                            <a:srgbClr val="284C6A"/>
                          </a:solidFill>
                          <a:effectLst/>
                          <a:latin typeface="楷体_GB2312" pitchFamily="49" charset="-122"/>
                          <a:ea typeface="楷体_GB2312" pitchFamily="49" charset="-122"/>
                        </a:rPr>
                        <a:t>特征位</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rowSpan="2">
                  <a:txBody>
                    <a:body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endParaRPr kumimoji="0" lang="zh-CN" altLang="en-US" sz="1500" b="1" i="0" u="none" strike="noStrike" cap="none" normalizeH="0" baseline="0" smtClean="0">
                        <a:ln>
                          <a:noFill/>
                        </a:ln>
                        <a:solidFill>
                          <a:srgbClr val="284C6A"/>
                        </a:solidFill>
                        <a:effectLst/>
                        <a:latin typeface="楷体_GB2312" pitchFamily="49" charset="-122"/>
                        <a:ea typeface="楷体_GB2312" pitchFamily="49" charset="-122"/>
                      </a:endParaRPr>
                    </a:p>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1500" b="1" i="0" u="none" strike="noStrike" cap="none" normalizeH="0" baseline="0" smtClean="0">
                          <a:ln>
                            <a:noFill/>
                          </a:ln>
                          <a:solidFill>
                            <a:srgbClr val="284C6A"/>
                          </a:solidFill>
                          <a:effectLst/>
                          <a:latin typeface="楷体_GB2312" pitchFamily="49" charset="-122"/>
                          <a:ea typeface="楷体_GB2312" pitchFamily="49" charset="-122"/>
                        </a:rPr>
                        <a:t>时序</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20035">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en-US" altLang="zh-CN" sz="1200" b="1" i="0" u="none" strike="noStrike" cap="none" normalizeH="0" baseline="0" smtClean="0">
                          <a:ln>
                            <a:noFill/>
                          </a:ln>
                          <a:solidFill>
                            <a:srgbClr val="284C6A"/>
                          </a:solidFill>
                          <a:effectLst/>
                          <a:latin typeface="楷体_GB2312" pitchFamily="49" charset="-122"/>
                          <a:ea typeface="楷体_GB2312" pitchFamily="49" charset="-122"/>
                        </a:rPr>
                        <a:t>D</a:t>
                      </a:r>
                      <a:r>
                        <a:rPr kumimoji="0" lang="en-US" altLang="zh-CN" sz="1200" b="1" i="0" u="none" strike="noStrike" cap="none" normalizeH="0" baseline="-18000" smtClean="0">
                          <a:ln>
                            <a:noFill/>
                          </a:ln>
                          <a:solidFill>
                            <a:srgbClr val="284C6A"/>
                          </a:solidFill>
                          <a:effectLst/>
                          <a:latin typeface="楷体_GB2312" pitchFamily="49" charset="-122"/>
                          <a:ea typeface="楷体_GB2312" pitchFamily="49" charset="-122"/>
                        </a:rPr>
                        <a:t>7</a:t>
                      </a:r>
                      <a:r>
                        <a:rPr kumimoji="0" lang="en-US" altLang="zh-CN" sz="1200" b="1" i="0" u="none" strike="noStrike" cap="none" normalizeH="0" baseline="0" smtClean="0">
                          <a:ln>
                            <a:noFill/>
                          </a:ln>
                          <a:solidFill>
                            <a:srgbClr val="284C6A"/>
                          </a:solidFill>
                          <a:effectLst/>
                          <a:latin typeface="楷体_GB2312" pitchFamily="49" charset="-122"/>
                          <a:ea typeface="楷体_GB2312" pitchFamily="49" charset="-122"/>
                        </a:rPr>
                        <a:t>D</a:t>
                      </a:r>
                      <a:r>
                        <a:rPr kumimoji="0" lang="en-US" altLang="zh-CN" sz="1200" b="1" i="0" u="none" strike="noStrike" cap="none" normalizeH="0" baseline="-18000" smtClean="0">
                          <a:ln>
                            <a:noFill/>
                          </a:ln>
                          <a:solidFill>
                            <a:srgbClr val="284C6A"/>
                          </a:solidFill>
                          <a:effectLst/>
                          <a:latin typeface="楷体_GB2312" pitchFamily="49" charset="-122"/>
                          <a:ea typeface="楷体_GB2312" pitchFamily="49" charset="-122"/>
                        </a:rPr>
                        <a:t>6</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vMerge="1">
                  <a:txBody>
                    <a:bodyPr/>
                    <a:lstStyle/>
                    <a:p>
                      <a:endParaRPr lang="zh-CN" altLang="en-US"/>
                    </a:p>
                  </a:txBody>
                  <a:tcPr/>
                </a:tc>
              </a:tr>
              <a:tr h="396235">
                <a:tc>
                  <a:txBody>
                    <a:body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1200" b="1" i="0" u="none" strike="noStrike" cap="none" normalizeH="0" baseline="0" smtClean="0">
                          <a:ln>
                            <a:noFill/>
                          </a:ln>
                          <a:solidFill>
                            <a:srgbClr val="284C6A"/>
                          </a:solidFill>
                          <a:effectLst/>
                          <a:latin typeface="楷体_GB2312" pitchFamily="49" charset="-122"/>
                          <a:ea typeface="楷体_GB2312" pitchFamily="49" charset="-122"/>
                        </a:rPr>
                        <a:t>0    1      0     0     0</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0" fontAlgn="base" latinLnBrk="0" hangingPunct="0">
                        <a:lnSpc>
                          <a:spcPct val="125000"/>
                        </a:lnSpc>
                        <a:spcBef>
                          <a:spcPct val="20000"/>
                        </a:spcBef>
                        <a:spcAft>
                          <a:spcPct val="0"/>
                        </a:spcAft>
                        <a:buClr>
                          <a:schemeClr val="bg2"/>
                        </a:buClr>
                        <a:buSzTx/>
                        <a:buFontTx/>
                        <a:buNone/>
                        <a:tabLst/>
                      </a:pPr>
                      <a:r>
                        <a:rPr kumimoji="0" lang="zh-CN" altLang="en-US" sz="1600" b="1" i="0" u="none" strike="noStrike" cap="none" normalizeH="0" baseline="0" smtClean="0">
                          <a:ln>
                            <a:noFill/>
                          </a:ln>
                          <a:solidFill>
                            <a:srgbClr val="284C6A"/>
                          </a:solidFill>
                          <a:effectLst/>
                          <a:latin typeface="楷体_GB2312" pitchFamily="49" charset="-122"/>
                          <a:ea typeface="楷体_GB2312" pitchFamily="49" charset="-122"/>
                        </a:rPr>
                        <a:t>计数初值写入0#计数器</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1600" b="1" i="0" u="none" strike="noStrike" cap="none" normalizeH="0" baseline="0" smtClean="0">
                          <a:ln>
                            <a:noFill/>
                          </a:ln>
                          <a:solidFill>
                            <a:srgbClr val="284C6A"/>
                          </a:solidFill>
                          <a:effectLst/>
                          <a:latin typeface="楷体_GB2312" pitchFamily="49" charset="-122"/>
                          <a:ea typeface="楷体_GB2312" pitchFamily="49" charset="-122"/>
                        </a:rPr>
                        <a:t>**</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rowSpan="3">
                  <a:txBody>
                    <a:bodyPr/>
                    <a:lstStyle/>
                    <a:p>
                      <a:pPr marL="0" marR="0" lvl="0" indent="0" algn="l" defTabSz="914400" rtl="0" eaLnBrk="0" fontAlgn="base" latinLnBrk="0" hangingPunct="0">
                        <a:lnSpc>
                          <a:spcPct val="125000"/>
                        </a:lnSpc>
                        <a:spcBef>
                          <a:spcPct val="20000"/>
                        </a:spcBef>
                        <a:spcAft>
                          <a:spcPct val="0"/>
                        </a:spcAft>
                        <a:buClr>
                          <a:schemeClr val="bg2"/>
                        </a:buClr>
                        <a:buSzTx/>
                        <a:buFontTx/>
                        <a:buNone/>
                        <a:tabLst/>
                      </a:pPr>
                      <a:r>
                        <a:rPr kumimoji="0" lang="zh-CN" altLang="en-US" sz="1500" b="1" i="0" u="none" strike="noStrike" cap="none" normalizeH="0" baseline="0" smtClean="0">
                          <a:ln>
                            <a:noFill/>
                          </a:ln>
                          <a:solidFill>
                            <a:srgbClr val="284C6A"/>
                          </a:solidFill>
                          <a:effectLst/>
                          <a:latin typeface="楷体_GB2312" pitchFamily="49" charset="-122"/>
                          <a:ea typeface="楷体_GB2312" pitchFamily="49" charset="-122"/>
                        </a:rPr>
                        <a:t>由控制字决定顺序。</a:t>
                      </a:r>
                    </a:p>
                    <a:p>
                      <a:pPr marL="0" marR="0" lvl="0" indent="0" algn="l" defTabSz="914400" rtl="0" eaLnBrk="0" fontAlgn="base" latinLnBrk="0" hangingPunct="0">
                        <a:lnSpc>
                          <a:spcPct val="125000"/>
                        </a:lnSpc>
                        <a:spcBef>
                          <a:spcPct val="20000"/>
                        </a:spcBef>
                        <a:spcAft>
                          <a:spcPct val="0"/>
                        </a:spcAft>
                        <a:buClr>
                          <a:schemeClr val="bg2"/>
                        </a:buClr>
                        <a:buSzTx/>
                        <a:buFontTx/>
                        <a:buNone/>
                        <a:tabLst/>
                      </a:pPr>
                      <a:r>
                        <a:rPr kumimoji="0" lang="zh-CN" altLang="en-US" sz="1500" b="1" i="0" u="none" strike="noStrike" cap="none" normalizeH="0" baseline="0" smtClean="0">
                          <a:ln>
                            <a:noFill/>
                          </a:ln>
                          <a:solidFill>
                            <a:srgbClr val="284C6A"/>
                          </a:solidFill>
                          <a:effectLst/>
                          <a:latin typeface="楷体_GB2312" pitchFamily="49" charset="-122"/>
                          <a:ea typeface="楷体_GB2312" pitchFamily="49" charset="-122"/>
                        </a:rPr>
                        <a:t>01：仅读写低字节；</a:t>
                      </a:r>
                    </a:p>
                    <a:p>
                      <a:pPr marL="0" marR="0" lvl="0" indent="0" algn="l" defTabSz="914400" rtl="0" eaLnBrk="0" fontAlgn="base" latinLnBrk="0" hangingPunct="0">
                        <a:lnSpc>
                          <a:spcPct val="125000"/>
                        </a:lnSpc>
                        <a:spcBef>
                          <a:spcPct val="20000"/>
                        </a:spcBef>
                        <a:spcAft>
                          <a:spcPct val="0"/>
                        </a:spcAft>
                        <a:buClr>
                          <a:schemeClr val="bg2"/>
                        </a:buClr>
                        <a:buSzTx/>
                        <a:buFontTx/>
                        <a:buNone/>
                        <a:tabLst/>
                      </a:pPr>
                      <a:r>
                        <a:rPr kumimoji="0" lang="zh-CN" altLang="en-US" sz="1500" b="1" i="0" u="none" strike="noStrike" cap="none" normalizeH="0" baseline="0" smtClean="0">
                          <a:ln>
                            <a:noFill/>
                          </a:ln>
                          <a:solidFill>
                            <a:srgbClr val="284C6A"/>
                          </a:solidFill>
                          <a:effectLst/>
                          <a:latin typeface="楷体_GB2312" pitchFamily="49" charset="-122"/>
                          <a:ea typeface="楷体_GB2312" pitchFamily="49" charset="-122"/>
                        </a:rPr>
                        <a:t>10：仅读写高字节；</a:t>
                      </a:r>
                    </a:p>
                    <a:p>
                      <a:pPr marL="0" marR="0" lvl="0" indent="0" algn="l" defTabSz="914400" rtl="0" eaLnBrk="0" fontAlgn="base" latinLnBrk="0" hangingPunct="0">
                        <a:lnSpc>
                          <a:spcPct val="125000"/>
                        </a:lnSpc>
                        <a:spcBef>
                          <a:spcPct val="20000"/>
                        </a:spcBef>
                        <a:spcAft>
                          <a:spcPct val="0"/>
                        </a:spcAft>
                        <a:buClr>
                          <a:schemeClr val="bg2"/>
                        </a:buClr>
                        <a:buSzTx/>
                        <a:buFontTx/>
                        <a:buNone/>
                        <a:tabLst/>
                      </a:pPr>
                      <a:r>
                        <a:rPr kumimoji="0" lang="zh-CN" altLang="en-US" sz="1500" b="1" i="0" u="none" strike="noStrike" cap="none" normalizeH="0" baseline="0" smtClean="0">
                          <a:ln>
                            <a:noFill/>
                          </a:ln>
                          <a:solidFill>
                            <a:srgbClr val="284C6A"/>
                          </a:solidFill>
                          <a:effectLst/>
                          <a:latin typeface="楷体_GB2312" pitchFamily="49" charset="-122"/>
                          <a:ea typeface="楷体_GB2312" pitchFamily="49" charset="-122"/>
                        </a:rPr>
                        <a:t>11：先低字节后高字节</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6235">
                <a:tc>
                  <a:txBody>
                    <a:body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1200" b="1" i="0" u="none" strike="noStrike" cap="none" normalizeH="0" baseline="0" smtClean="0">
                          <a:ln>
                            <a:noFill/>
                          </a:ln>
                          <a:solidFill>
                            <a:srgbClr val="284C6A"/>
                          </a:solidFill>
                          <a:effectLst/>
                          <a:latin typeface="楷体_GB2312" pitchFamily="49" charset="-122"/>
                          <a:ea typeface="楷体_GB2312" pitchFamily="49" charset="-122"/>
                        </a:rPr>
                        <a:t>0    1      0     0     1</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0" fontAlgn="base" latinLnBrk="0" hangingPunct="0">
                        <a:lnSpc>
                          <a:spcPct val="125000"/>
                        </a:lnSpc>
                        <a:spcBef>
                          <a:spcPct val="20000"/>
                        </a:spcBef>
                        <a:spcAft>
                          <a:spcPct val="0"/>
                        </a:spcAft>
                        <a:buClr>
                          <a:schemeClr val="bg2"/>
                        </a:buClr>
                        <a:buSzTx/>
                        <a:buFontTx/>
                        <a:buNone/>
                        <a:tabLst/>
                      </a:pPr>
                      <a:r>
                        <a:rPr kumimoji="0" lang="zh-CN" altLang="en-US" sz="1600" b="1" i="0" u="none" strike="noStrike" cap="none" normalizeH="0" baseline="0" dirty="0" smtClean="0">
                          <a:ln>
                            <a:noFill/>
                          </a:ln>
                          <a:solidFill>
                            <a:srgbClr val="284C6A"/>
                          </a:solidFill>
                          <a:effectLst/>
                          <a:latin typeface="楷体_GB2312" pitchFamily="49" charset="-122"/>
                          <a:ea typeface="楷体_GB2312" pitchFamily="49" charset="-122"/>
                        </a:rPr>
                        <a:t>计数初值写入1#计数器</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1600" b="1" i="0" u="none" strike="noStrike" cap="none" normalizeH="0" baseline="0" smtClean="0">
                          <a:ln>
                            <a:noFill/>
                          </a:ln>
                          <a:solidFill>
                            <a:srgbClr val="284C6A"/>
                          </a:solidFill>
                          <a:effectLst/>
                          <a:latin typeface="楷体_GB2312" pitchFamily="49" charset="-122"/>
                          <a:ea typeface="楷体_GB2312" pitchFamily="49" charset="-122"/>
                        </a:rPr>
                        <a:t>**</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vMerge="1">
                  <a:txBody>
                    <a:bodyPr/>
                    <a:lstStyle/>
                    <a:p>
                      <a:endParaRPr lang="zh-CN" altLang="en-US"/>
                    </a:p>
                  </a:txBody>
                  <a:tcPr/>
                </a:tc>
              </a:tr>
              <a:tr h="550677">
                <a:tc>
                  <a:txBody>
                    <a:body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1200" b="1" i="0" u="none" strike="noStrike" cap="none" normalizeH="0" baseline="0" smtClean="0">
                          <a:ln>
                            <a:noFill/>
                          </a:ln>
                          <a:solidFill>
                            <a:srgbClr val="284C6A"/>
                          </a:solidFill>
                          <a:effectLst/>
                          <a:latin typeface="楷体_GB2312" pitchFamily="49" charset="-122"/>
                          <a:ea typeface="楷体_GB2312" pitchFamily="49" charset="-122"/>
                        </a:rPr>
                        <a:t>0    1      0     1     0</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0" fontAlgn="base" latinLnBrk="0" hangingPunct="0">
                        <a:lnSpc>
                          <a:spcPct val="125000"/>
                        </a:lnSpc>
                        <a:spcBef>
                          <a:spcPct val="20000"/>
                        </a:spcBef>
                        <a:spcAft>
                          <a:spcPct val="0"/>
                        </a:spcAft>
                        <a:buClr>
                          <a:schemeClr val="bg2"/>
                        </a:buClr>
                        <a:buSzTx/>
                        <a:buFontTx/>
                        <a:buNone/>
                        <a:tabLst/>
                      </a:pPr>
                      <a:r>
                        <a:rPr kumimoji="0" lang="zh-CN" altLang="en-US" sz="1600" b="1" i="0" u="none" strike="noStrike" cap="none" normalizeH="0" baseline="0" smtClean="0">
                          <a:ln>
                            <a:noFill/>
                          </a:ln>
                          <a:solidFill>
                            <a:srgbClr val="284C6A"/>
                          </a:solidFill>
                          <a:effectLst/>
                          <a:latin typeface="楷体_GB2312" pitchFamily="49" charset="-122"/>
                          <a:ea typeface="楷体_GB2312" pitchFamily="49" charset="-122"/>
                        </a:rPr>
                        <a:t>计数初值写入2#计数器</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1600" b="1" i="0" u="none" strike="noStrike" cap="none" normalizeH="0" baseline="0" smtClean="0">
                          <a:ln>
                            <a:noFill/>
                          </a:ln>
                          <a:solidFill>
                            <a:srgbClr val="284C6A"/>
                          </a:solidFill>
                          <a:effectLst/>
                          <a:latin typeface="楷体_GB2312" pitchFamily="49" charset="-122"/>
                          <a:ea typeface="楷体_GB2312" pitchFamily="49" charset="-122"/>
                        </a:rPr>
                        <a:t>**</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vMerge="1">
                  <a:txBody>
                    <a:bodyPr/>
                    <a:lstStyle/>
                    <a:p>
                      <a:endParaRPr lang="zh-CN" altLang="en-US"/>
                    </a:p>
                  </a:txBody>
                  <a:tcPr/>
                </a:tc>
              </a:tr>
              <a:tr h="439712">
                <a:tc rowSpan="2">
                  <a:txBody>
                    <a:body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1200" b="1" i="0" u="none" strike="noStrike" cap="none" normalizeH="0" baseline="0" smtClean="0">
                          <a:ln>
                            <a:noFill/>
                          </a:ln>
                          <a:solidFill>
                            <a:srgbClr val="284C6A"/>
                          </a:solidFill>
                          <a:effectLst/>
                          <a:latin typeface="楷体_GB2312" pitchFamily="49" charset="-122"/>
                          <a:ea typeface="楷体_GB2312" pitchFamily="49" charset="-122"/>
                        </a:rPr>
                        <a:t>0    1      0     1     1</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0" fontAlgn="base" latinLnBrk="0" hangingPunct="0">
                        <a:lnSpc>
                          <a:spcPct val="125000"/>
                        </a:lnSpc>
                        <a:spcBef>
                          <a:spcPct val="20000"/>
                        </a:spcBef>
                        <a:spcAft>
                          <a:spcPct val="0"/>
                        </a:spcAft>
                        <a:buClr>
                          <a:schemeClr val="bg2"/>
                        </a:buClr>
                        <a:buSzTx/>
                        <a:buFontTx/>
                        <a:buNone/>
                        <a:tabLst/>
                      </a:pPr>
                      <a:r>
                        <a:rPr kumimoji="0" lang="zh-CN" altLang="en-US" sz="1600" b="1" i="0" u="none" strike="noStrike" cap="none" normalizeH="0" baseline="0" smtClean="0">
                          <a:ln>
                            <a:noFill/>
                          </a:ln>
                          <a:solidFill>
                            <a:srgbClr val="284C6A"/>
                          </a:solidFill>
                          <a:effectLst/>
                          <a:latin typeface="楷体_GB2312" pitchFamily="49" charset="-122"/>
                          <a:ea typeface="楷体_GB2312" pitchFamily="49" charset="-122"/>
                        </a:rPr>
                        <a:t>向控制字</a:t>
                      </a:r>
                      <a:r>
                        <a:rPr kumimoji="0" lang="en-US" altLang="zh-CN" sz="1600" b="1" i="0" u="none" strike="noStrike" cap="none" normalizeH="0" baseline="0" smtClean="0">
                          <a:ln>
                            <a:noFill/>
                          </a:ln>
                          <a:solidFill>
                            <a:srgbClr val="284C6A"/>
                          </a:solidFill>
                          <a:effectLst/>
                          <a:latin typeface="楷体_GB2312" pitchFamily="49" charset="-122"/>
                          <a:ea typeface="楷体_GB2312" pitchFamily="49" charset="-122"/>
                        </a:rPr>
                        <a:t>REG</a:t>
                      </a:r>
                      <a:r>
                        <a:rPr kumimoji="0" lang="zh-CN" altLang="en-US" sz="1600" b="1" i="0" u="none" strike="noStrike" cap="none" normalizeH="0" baseline="0" smtClean="0">
                          <a:ln>
                            <a:noFill/>
                          </a:ln>
                          <a:solidFill>
                            <a:srgbClr val="284C6A"/>
                          </a:solidFill>
                          <a:effectLst/>
                          <a:latin typeface="楷体_GB2312" pitchFamily="49" charset="-122"/>
                          <a:ea typeface="楷体_GB2312" pitchFamily="49" charset="-122"/>
                        </a:rPr>
                        <a:t>写控制字</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1600" b="1" i="0" u="none" strike="noStrike" cap="none" normalizeH="0" baseline="0" smtClean="0">
                          <a:ln>
                            <a:noFill/>
                          </a:ln>
                          <a:solidFill>
                            <a:srgbClr val="284C6A"/>
                          </a:solidFill>
                          <a:effectLst/>
                          <a:latin typeface="楷体_GB2312" pitchFamily="49" charset="-122"/>
                          <a:ea typeface="楷体_GB2312" pitchFamily="49" charset="-122"/>
                        </a:rPr>
                        <a:t>00,01,10</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1600" b="1" i="0" u="none" strike="noStrike" cap="none" normalizeH="0" baseline="0" smtClean="0">
                          <a:ln>
                            <a:noFill/>
                          </a:ln>
                          <a:solidFill>
                            <a:srgbClr val="284C6A"/>
                          </a:solidFill>
                          <a:effectLst/>
                          <a:latin typeface="楷体_GB2312" pitchFamily="49" charset="-122"/>
                          <a:ea typeface="楷体_GB2312" pitchFamily="49" charset="-122"/>
                        </a:rPr>
                        <a:t>无</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6235">
                <a:tc vMerge="1">
                  <a:txBody>
                    <a:bodyPr/>
                    <a:lstStyle/>
                    <a:p>
                      <a:endParaRPr lang="zh-CN" altLang="en-US"/>
                    </a:p>
                  </a:txBody>
                  <a:tcPr/>
                </a:tc>
                <a:tc>
                  <a:txBody>
                    <a:bodyPr/>
                    <a:lstStyle/>
                    <a:p>
                      <a:pPr marL="0" marR="0" lvl="0" indent="0" algn="just" defTabSz="914400" rtl="0" eaLnBrk="0" fontAlgn="base" latinLnBrk="0" hangingPunct="0">
                        <a:lnSpc>
                          <a:spcPct val="125000"/>
                        </a:lnSpc>
                        <a:spcBef>
                          <a:spcPct val="20000"/>
                        </a:spcBef>
                        <a:spcAft>
                          <a:spcPct val="0"/>
                        </a:spcAft>
                        <a:buClr>
                          <a:schemeClr val="bg2"/>
                        </a:buClr>
                        <a:buSzTx/>
                        <a:buFontTx/>
                        <a:buNone/>
                        <a:tabLst/>
                      </a:pPr>
                      <a:r>
                        <a:rPr kumimoji="0" lang="zh-CN" altLang="en-US" sz="1600" b="1" i="0" u="none" strike="noStrike" cap="none" normalizeH="0" baseline="0" smtClean="0">
                          <a:ln>
                            <a:noFill/>
                          </a:ln>
                          <a:solidFill>
                            <a:srgbClr val="284C6A"/>
                          </a:solidFill>
                          <a:effectLst/>
                          <a:latin typeface="楷体_GB2312" pitchFamily="49" charset="-122"/>
                          <a:ea typeface="楷体_GB2312" pitchFamily="49" charset="-122"/>
                        </a:rPr>
                        <a:t>读取计数值/状态命令</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1600" b="1" i="0" u="none" strike="noStrike" cap="none" normalizeH="0" baseline="0" smtClean="0">
                          <a:ln>
                            <a:noFill/>
                          </a:ln>
                          <a:solidFill>
                            <a:srgbClr val="284C6A"/>
                          </a:solidFill>
                          <a:effectLst/>
                          <a:latin typeface="楷体_GB2312" pitchFamily="49" charset="-122"/>
                          <a:ea typeface="楷体_GB2312" pitchFamily="49" charset="-122"/>
                        </a:rPr>
                        <a:t>11</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1600" b="1" i="0" u="none" strike="noStrike" cap="none" normalizeH="0" baseline="0" smtClean="0">
                          <a:ln>
                            <a:noFill/>
                          </a:ln>
                          <a:solidFill>
                            <a:srgbClr val="284C6A"/>
                          </a:solidFill>
                          <a:effectLst/>
                          <a:latin typeface="楷体_GB2312" pitchFamily="49" charset="-122"/>
                          <a:ea typeface="楷体_GB2312" pitchFamily="49" charset="-122"/>
                        </a:rPr>
                        <a:t>无</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r h="403201">
                <a:tc rowSpan="2">
                  <a:txBody>
                    <a:body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1200" b="1" i="0" u="none" strike="noStrike" cap="none" normalizeH="0" baseline="0" smtClean="0">
                          <a:ln>
                            <a:noFill/>
                          </a:ln>
                          <a:solidFill>
                            <a:srgbClr val="284C6A"/>
                          </a:solidFill>
                          <a:effectLst/>
                          <a:latin typeface="楷体_GB2312" pitchFamily="49" charset="-122"/>
                          <a:ea typeface="楷体_GB2312" pitchFamily="49" charset="-122"/>
                        </a:rPr>
                        <a:t>0    0      1     0     0</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0" fontAlgn="base" latinLnBrk="0" hangingPunct="0">
                        <a:lnSpc>
                          <a:spcPct val="125000"/>
                        </a:lnSpc>
                        <a:spcBef>
                          <a:spcPct val="20000"/>
                        </a:spcBef>
                        <a:spcAft>
                          <a:spcPct val="0"/>
                        </a:spcAft>
                        <a:buClr>
                          <a:schemeClr val="bg2"/>
                        </a:buClr>
                        <a:buSzTx/>
                        <a:buFontTx/>
                        <a:buNone/>
                        <a:tabLst/>
                      </a:pPr>
                      <a:r>
                        <a:rPr kumimoji="0" lang="zh-CN" altLang="en-US" sz="1600" b="1" i="0" u="none" strike="noStrike" cap="none" normalizeH="0" baseline="0" smtClean="0">
                          <a:ln>
                            <a:noFill/>
                          </a:ln>
                          <a:solidFill>
                            <a:srgbClr val="284C6A"/>
                          </a:solidFill>
                          <a:effectLst/>
                          <a:latin typeface="楷体_GB2312" pitchFamily="49" charset="-122"/>
                          <a:ea typeface="楷体_GB2312" pitchFamily="49" charset="-122"/>
                        </a:rPr>
                        <a:t>读0#计数器当前计数值</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1600" b="1" i="0" u="none" strike="noStrike" cap="none" normalizeH="0" baseline="0" smtClean="0">
                          <a:ln>
                            <a:noFill/>
                          </a:ln>
                          <a:solidFill>
                            <a:srgbClr val="284C6A"/>
                          </a:solidFill>
                          <a:effectLst/>
                          <a:latin typeface="楷体_GB2312" pitchFamily="49" charset="-122"/>
                          <a:ea typeface="楷体_GB2312" pitchFamily="49" charset="-122"/>
                        </a:rPr>
                        <a:t>无</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rowSpan="6">
                  <a:txBody>
                    <a:bodyPr/>
                    <a:lstStyle/>
                    <a:p>
                      <a:pPr marL="0" marR="0" lvl="0" indent="0" algn="l" defTabSz="914400" rtl="0" eaLnBrk="0" fontAlgn="base" latinLnBrk="0" hangingPunct="0">
                        <a:lnSpc>
                          <a:spcPct val="125000"/>
                        </a:lnSpc>
                        <a:spcBef>
                          <a:spcPct val="20000"/>
                        </a:spcBef>
                        <a:spcAft>
                          <a:spcPct val="0"/>
                        </a:spcAft>
                        <a:buClr>
                          <a:schemeClr val="bg2"/>
                        </a:buClr>
                        <a:buSzTx/>
                        <a:buFontTx/>
                        <a:buNone/>
                        <a:tabLst/>
                      </a:pPr>
                      <a:r>
                        <a:rPr kumimoji="0" lang="zh-CN" altLang="en-US" sz="1500" b="1" i="0" u="none" strike="noStrike" cap="none" normalizeH="0" baseline="0" smtClean="0">
                          <a:ln>
                            <a:noFill/>
                          </a:ln>
                          <a:solidFill>
                            <a:srgbClr val="284C6A"/>
                          </a:solidFill>
                          <a:effectLst/>
                          <a:latin typeface="楷体_GB2312" pitchFamily="49" charset="-122"/>
                          <a:ea typeface="楷体_GB2312" pitchFamily="49" charset="-122"/>
                        </a:rPr>
                        <a:t>先发送控制字锁存各计数器的计数值或状态。</a:t>
                      </a:r>
                    </a:p>
                    <a:p>
                      <a:pPr marL="0" marR="0" lvl="0" indent="0" algn="l" defTabSz="914400" rtl="0" eaLnBrk="0" fontAlgn="base" latinLnBrk="0" hangingPunct="0">
                        <a:lnSpc>
                          <a:spcPct val="125000"/>
                        </a:lnSpc>
                        <a:spcBef>
                          <a:spcPct val="20000"/>
                        </a:spcBef>
                        <a:spcAft>
                          <a:spcPct val="0"/>
                        </a:spcAft>
                        <a:buClr>
                          <a:schemeClr val="bg2"/>
                        </a:buClr>
                        <a:buSzTx/>
                        <a:buFontTx/>
                        <a:buNone/>
                        <a:tabLst/>
                      </a:pPr>
                      <a:r>
                        <a:rPr kumimoji="0" lang="zh-CN" altLang="en-US" sz="1500" b="1" i="0" u="none" strike="noStrike" cap="none" normalizeH="0" baseline="0" smtClean="0">
                          <a:ln>
                            <a:noFill/>
                          </a:ln>
                          <a:solidFill>
                            <a:srgbClr val="284C6A"/>
                          </a:solidFill>
                          <a:effectLst/>
                          <a:latin typeface="楷体_GB2312" pitchFamily="49" charset="-122"/>
                          <a:ea typeface="楷体_GB2312" pitchFamily="49" charset="-122"/>
                        </a:rPr>
                        <a:t>再按顺序读出状态或计数值。</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6235">
                <a:tc vMerge="1">
                  <a:txBody>
                    <a:bodyPr/>
                    <a:lstStyle/>
                    <a:p>
                      <a:endParaRPr lang="zh-CN" altLang="en-US"/>
                    </a:p>
                  </a:txBody>
                  <a:tcPr/>
                </a:tc>
                <a:tc>
                  <a:txBody>
                    <a:bodyPr/>
                    <a:lstStyle/>
                    <a:p>
                      <a:pPr marL="0" marR="0" lvl="0" indent="0" algn="just" defTabSz="914400" rtl="0" eaLnBrk="0" fontAlgn="base" latinLnBrk="0" hangingPunct="0">
                        <a:lnSpc>
                          <a:spcPct val="125000"/>
                        </a:lnSpc>
                        <a:spcBef>
                          <a:spcPct val="20000"/>
                        </a:spcBef>
                        <a:spcAft>
                          <a:spcPct val="0"/>
                        </a:spcAft>
                        <a:buClr>
                          <a:schemeClr val="bg2"/>
                        </a:buClr>
                        <a:buSzTx/>
                        <a:buFontTx/>
                        <a:buNone/>
                        <a:tabLst/>
                      </a:pPr>
                      <a:r>
                        <a:rPr kumimoji="0" lang="zh-CN" altLang="en-US" sz="1600" b="1" i="0" u="none" strike="noStrike" cap="none" normalizeH="0" baseline="0" smtClean="0">
                          <a:ln>
                            <a:noFill/>
                          </a:ln>
                          <a:solidFill>
                            <a:srgbClr val="284C6A"/>
                          </a:solidFill>
                          <a:effectLst/>
                          <a:latin typeface="楷体_GB2312" pitchFamily="49" charset="-122"/>
                          <a:ea typeface="楷体_GB2312" pitchFamily="49" charset="-122"/>
                        </a:rPr>
                        <a:t>读0#计数器状态</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1600" b="1" i="0" u="none" strike="noStrike" cap="none" normalizeH="0" baseline="0" smtClean="0">
                          <a:ln>
                            <a:noFill/>
                          </a:ln>
                          <a:solidFill>
                            <a:srgbClr val="284C6A"/>
                          </a:solidFill>
                          <a:effectLst/>
                          <a:latin typeface="楷体_GB2312" pitchFamily="49" charset="-122"/>
                          <a:ea typeface="楷体_GB2312" pitchFamily="49" charset="-122"/>
                        </a:rPr>
                        <a:t>无</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vMerge="1">
                  <a:txBody>
                    <a:bodyPr/>
                    <a:lstStyle/>
                    <a:p>
                      <a:endParaRPr lang="zh-CN" altLang="en-US"/>
                    </a:p>
                  </a:txBody>
                  <a:tcPr/>
                </a:tc>
              </a:tr>
              <a:tr h="396235">
                <a:tc rowSpan="2">
                  <a:txBody>
                    <a:body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1200" b="1" i="0" u="none" strike="noStrike" cap="none" normalizeH="0" baseline="0" smtClean="0">
                          <a:ln>
                            <a:noFill/>
                          </a:ln>
                          <a:solidFill>
                            <a:srgbClr val="284C6A"/>
                          </a:solidFill>
                          <a:effectLst/>
                          <a:latin typeface="楷体_GB2312" pitchFamily="49" charset="-122"/>
                          <a:ea typeface="楷体_GB2312" pitchFamily="49" charset="-122"/>
                        </a:rPr>
                        <a:t>0    0      1     0     1</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0" fontAlgn="base" latinLnBrk="0" hangingPunct="0">
                        <a:lnSpc>
                          <a:spcPct val="125000"/>
                        </a:lnSpc>
                        <a:spcBef>
                          <a:spcPct val="20000"/>
                        </a:spcBef>
                        <a:spcAft>
                          <a:spcPct val="0"/>
                        </a:spcAft>
                        <a:buClr>
                          <a:schemeClr val="bg2"/>
                        </a:buClr>
                        <a:buSzTx/>
                        <a:buFontTx/>
                        <a:buNone/>
                        <a:tabLst/>
                      </a:pPr>
                      <a:r>
                        <a:rPr kumimoji="0" lang="zh-CN" altLang="en-US" sz="1600" b="1" i="0" u="none" strike="noStrike" cap="none" normalizeH="0" baseline="0" smtClean="0">
                          <a:ln>
                            <a:noFill/>
                          </a:ln>
                          <a:solidFill>
                            <a:srgbClr val="284C6A"/>
                          </a:solidFill>
                          <a:effectLst/>
                          <a:latin typeface="楷体_GB2312" pitchFamily="49" charset="-122"/>
                          <a:ea typeface="楷体_GB2312" pitchFamily="49" charset="-122"/>
                        </a:rPr>
                        <a:t>读1#计数器当前计数值</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1600" b="1" i="0" u="none" strike="noStrike" cap="none" normalizeH="0" baseline="0" smtClean="0">
                          <a:ln>
                            <a:noFill/>
                          </a:ln>
                          <a:solidFill>
                            <a:srgbClr val="284C6A"/>
                          </a:solidFill>
                          <a:effectLst/>
                          <a:latin typeface="楷体_GB2312" pitchFamily="49" charset="-122"/>
                          <a:ea typeface="楷体_GB2312" pitchFamily="49" charset="-122"/>
                        </a:rPr>
                        <a:t>无</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vMerge="1">
                  <a:txBody>
                    <a:bodyPr/>
                    <a:lstStyle/>
                    <a:p>
                      <a:endParaRPr lang="zh-CN" altLang="en-US"/>
                    </a:p>
                  </a:txBody>
                  <a:tcPr/>
                </a:tc>
              </a:tr>
              <a:tr h="396235">
                <a:tc vMerge="1">
                  <a:txBody>
                    <a:bodyPr/>
                    <a:lstStyle/>
                    <a:p>
                      <a:endParaRPr lang="zh-CN" altLang="en-US"/>
                    </a:p>
                  </a:txBody>
                  <a:tcPr/>
                </a:tc>
                <a:tc>
                  <a:txBody>
                    <a:bodyPr/>
                    <a:lstStyle/>
                    <a:p>
                      <a:pPr marL="0" marR="0" lvl="0" indent="0" algn="just" defTabSz="914400" rtl="0" eaLnBrk="0" fontAlgn="base" latinLnBrk="0" hangingPunct="0">
                        <a:lnSpc>
                          <a:spcPct val="125000"/>
                        </a:lnSpc>
                        <a:spcBef>
                          <a:spcPct val="20000"/>
                        </a:spcBef>
                        <a:spcAft>
                          <a:spcPct val="0"/>
                        </a:spcAft>
                        <a:buClr>
                          <a:schemeClr val="bg2"/>
                        </a:buClr>
                        <a:buSzTx/>
                        <a:buFontTx/>
                        <a:buNone/>
                        <a:tabLst/>
                      </a:pPr>
                      <a:r>
                        <a:rPr kumimoji="0" lang="zh-CN" altLang="en-US" sz="1600" b="1" i="0" u="none" strike="noStrike" cap="none" normalizeH="0" baseline="0" smtClean="0">
                          <a:ln>
                            <a:noFill/>
                          </a:ln>
                          <a:solidFill>
                            <a:srgbClr val="284C6A"/>
                          </a:solidFill>
                          <a:effectLst/>
                          <a:latin typeface="楷体_GB2312" pitchFamily="49" charset="-122"/>
                          <a:ea typeface="楷体_GB2312" pitchFamily="49" charset="-122"/>
                        </a:rPr>
                        <a:t>读1#计数器状态</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1600" b="1" i="0" u="none" strike="noStrike" cap="none" normalizeH="0" baseline="0" smtClean="0">
                          <a:ln>
                            <a:noFill/>
                          </a:ln>
                          <a:solidFill>
                            <a:srgbClr val="284C6A"/>
                          </a:solidFill>
                          <a:effectLst/>
                          <a:latin typeface="楷体_GB2312" pitchFamily="49" charset="-122"/>
                          <a:ea typeface="楷体_GB2312" pitchFamily="49" charset="-122"/>
                        </a:rPr>
                        <a:t>无</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vMerge="1">
                  <a:txBody>
                    <a:bodyPr/>
                    <a:lstStyle/>
                    <a:p>
                      <a:endParaRPr lang="zh-CN" altLang="en-US"/>
                    </a:p>
                  </a:txBody>
                  <a:tcPr/>
                </a:tc>
              </a:tr>
              <a:tr h="396235">
                <a:tc rowSpan="2">
                  <a:txBody>
                    <a:body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1200" b="1" i="0" u="none" strike="noStrike" cap="none" normalizeH="0" baseline="0" smtClean="0">
                          <a:ln>
                            <a:noFill/>
                          </a:ln>
                          <a:solidFill>
                            <a:srgbClr val="284C6A"/>
                          </a:solidFill>
                          <a:effectLst/>
                          <a:latin typeface="楷体_GB2312" pitchFamily="49" charset="-122"/>
                          <a:ea typeface="楷体_GB2312" pitchFamily="49" charset="-122"/>
                        </a:rPr>
                        <a:t>0    0      1     1     0</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0" fontAlgn="base" latinLnBrk="0" hangingPunct="0">
                        <a:lnSpc>
                          <a:spcPct val="125000"/>
                        </a:lnSpc>
                        <a:spcBef>
                          <a:spcPct val="20000"/>
                        </a:spcBef>
                        <a:spcAft>
                          <a:spcPct val="0"/>
                        </a:spcAft>
                        <a:buClr>
                          <a:schemeClr val="bg2"/>
                        </a:buClr>
                        <a:buSzTx/>
                        <a:buFontTx/>
                        <a:buNone/>
                        <a:tabLst/>
                      </a:pPr>
                      <a:r>
                        <a:rPr kumimoji="0" lang="zh-CN" altLang="en-US" sz="1600" b="1" i="0" u="none" strike="noStrike" cap="none" normalizeH="0" baseline="0" smtClean="0">
                          <a:ln>
                            <a:noFill/>
                          </a:ln>
                          <a:solidFill>
                            <a:srgbClr val="284C6A"/>
                          </a:solidFill>
                          <a:effectLst/>
                          <a:latin typeface="楷体_GB2312" pitchFamily="49" charset="-122"/>
                          <a:ea typeface="楷体_GB2312" pitchFamily="49" charset="-122"/>
                        </a:rPr>
                        <a:t>读2#计数器当前计数值</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1600" b="1" i="0" u="none" strike="noStrike" cap="none" normalizeH="0" baseline="0" smtClean="0">
                          <a:ln>
                            <a:noFill/>
                          </a:ln>
                          <a:solidFill>
                            <a:srgbClr val="284C6A"/>
                          </a:solidFill>
                          <a:effectLst/>
                          <a:latin typeface="楷体_GB2312" pitchFamily="49" charset="-122"/>
                          <a:ea typeface="楷体_GB2312" pitchFamily="49" charset="-122"/>
                        </a:rPr>
                        <a:t>无</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vMerge="1">
                  <a:txBody>
                    <a:bodyPr/>
                    <a:lstStyle/>
                    <a:p>
                      <a:endParaRPr lang="zh-CN" altLang="en-US"/>
                    </a:p>
                  </a:txBody>
                  <a:tcPr/>
                </a:tc>
              </a:tr>
              <a:tr h="396235">
                <a:tc vMerge="1">
                  <a:txBody>
                    <a:bodyPr/>
                    <a:lstStyle/>
                    <a:p>
                      <a:endParaRPr lang="zh-CN" altLang="en-US"/>
                    </a:p>
                  </a:txBody>
                  <a:tcPr/>
                </a:tc>
                <a:tc>
                  <a:txBody>
                    <a:bodyPr/>
                    <a:lstStyle/>
                    <a:p>
                      <a:pPr marL="0" marR="0" lvl="0" indent="0" algn="just" defTabSz="914400" rtl="0" eaLnBrk="0" fontAlgn="base" latinLnBrk="0" hangingPunct="0">
                        <a:lnSpc>
                          <a:spcPct val="125000"/>
                        </a:lnSpc>
                        <a:spcBef>
                          <a:spcPct val="20000"/>
                        </a:spcBef>
                        <a:spcAft>
                          <a:spcPct val="0"/>
                        </a:spcAft>
                        <a:buClr>
                          <a:schemeClr val="bg2"/>
                        </a:buClr>
                        <a:buSzTx/>
                        <a:buFontTx/>
                        <a:buNone/>
                        <a:tabLst/>
                      </a:pPr>
                      <a:r>
                        <a:rPr kumimoji="0" lang="zh-CN" altLang="en-US" sz="1600" b="1" i="0" u="none" strike="noStrike" cap="none" normalizeH="0" baseline="0" smtClean="0">
                          <a:ln>
                            <a:noFill/>
                          </a:ln>
                          <a:solidFill>
                            <a:srgbClr val="284C6A"/>
                          </a:solidFill>
                          <a:effectLst/>
                          <a:latin typeface="楷体_GB2312" pitchFamily="49" charset="-122"/>
                          <a:ea typeface="楷体_GB2312" pitchFamily="49" charset="-122"/>
                        </a:rPr>
                        <a:t>读2#计数器状态</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1600" b="1" i="0" u="none" strike="noStrike" cap="none" normalizeH="0" baseline="0" smtClean="0">
                          <a:ln>
                            <a:noFill/>
                          </a:ln>
                          <a:solidFill>
                            <a:srgbClr val="284C6A"/>
                          </a:solidFill>
                          <a:effectLst/>
                          <a:latin typeface="楷体_GB2312" pitchFamily="49" charset="-122"/>
                          <a:ea typeface="楷体_GB2312" pitchFamily="49" charset="-122"/>
                        </a:rPr>
                        <a:t>无</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vMerge="1">
                  <a:txBody>
                    <a:bodyPr/>
                    <a:lstStyle/>
                    <a:p>
                      <a:endParaRPr lang="zh-CN" altLang="en-US"/>
                    </a:p>
                  </a:txBody>
                  <a:tcPr/>
                </a:tc>
              </a:tr>
              <a:tr h="396235">
                <a:tc>
                  <a:txBody>
                    <a:body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1200" b="1" i="0" u="none" strike="noStrike" cap="none" normalizeH="0" baseline="0" smtClean="0">
                          <a:ln>
                            <a:noFill/>
                          </a:ln>
                          <a:solidFill>
                            <a:srgbClr val="284C6A"/>
                          </a:solidFill>
                          <a:effectLst/>
                          <a:latin typeface="楷体_GB2312" pitchFamily="49" charset="-122"/>
                          <a:ea typeface="楷体_GB2312" pitchFamily="49" charset="-122"/>
                        </a:rPr>
                        <a:t>0    0      1     1     1</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0" fontAlgn="base" latinLnBrk="0" hangingPunct="0">
                        <a:lnSpc>
                          <a:spcPct val="125000"/>
                        </a:lnSpc>
                        <a:spcBef>
                          <a:spcPct val="20000"/>
                        </a:spcBef>
                        <a:spcAft>
                          <a:spcPct val="0"/>
                        </a:spcAft>
                        <a:buClr>
                          <a:schemeClr val="bg2"/>
                        </a:buClr>
                        <a:buSzTx/>
                        <a:buFontTx/>
                        <a:buNone/>
                        <a:tabLst/>
                      </a:pPr>
                      <a:r>
                        <a:rPr kumimoji="0" lang="zh-CN" altLang="en-US" sz="1600" b="1" i="0" u="none" strike="noStrike" cap="none" normalizeH="0" baseline="0" smtClean="0">
                          <a:ln>
                            <a:noFill/>
                          </a:ln>
                          <a:solidFill>
                            <a:srgbClr val="284C6A"/>
                          </a:solidFill>
                          <a:effectLst/>
                          <a:latin typeface="楷体_GB2312" pitchFamily="49" charset="-122"/>
                          <a:ea typeface="楷体_GB2312" pitchFamily="49" charset="-122"/>
                        </a:rPr>
                        <a:t>无操作</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endParaRPr kumimoji="0" lang="zh-CN" altLang="en-US" sz="1600" b="1" i="0" u="none" strike="noStrike" cap="none" normalizeH="0" baseline="0" smtClean="0">
                        <a:ln>
                          <a:noFill/>
                        </a:ln>
                        <a:solidFill>
                          <a:srgbClr val="284C6A"/>
                        </a:solidFill>
                        <a:effectLst/>
                        <a:latin typeface="楷体_GB2312" pitchFamily="49" charset="-122"/>
                        <a:ea typeface="楷体_GB2312" pitchFamily="49" charset="-122"/>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endParaRPr kumimoji="0" lang="zh-CN" altLang="en-US" sz="1600" b="1" i="0" u="none" strike="noStrike" cap="none" normalizeH="0" baseline="0" smtClean="0">
                        <a:ln>
                          <a:noFill/>
                        </a:ln>
                        <a:solidFill>
                          <a:srgbClr val="284C6A"/>
                        </a:solidFill>
                        <a:effectLst/>
                        <a:latin typeface="楷体_GB2312" pitchFamily="49" charset="-122"/>
                        <a:ea typeface="楷体_GB2312" pitchFamily="49" charset="-122"/>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r h="396235">
                <a:tc>
                  <a:txBody>
                    <a:body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1200" b="1" i="0" u="none" strike="noStrike" cap="none" normalizeH="0" baseline="0" smtClean="0">
                          <a:ln>
                            <a:noFill/>
                          </a:ln>
                          <a:solidFill>
                            <a:srgbClr val="284C6A"/>
                          </a:solidFill>
                          <a:effectLst/>
                          <a:latin typeface="楷体_GB2312" pitchFamily="49" charset="-122"/>
                          <a:ea typeface="楷体_GB2312" pitchFamily="49" charset="-122"/>
                        </a:rPr>
                        <a:t>1    *      *     *     *</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0" fontAlgn="base" latinLnBrk="0" hangingPunct="0">
                        <a:lnSpc>
                          <a:spcPct val="125000"/>
                        </a:lnSpc>
                        <a:spcBef>
                          <a:spcPct val="20000"/>
                        </a:spcBef>
                        <a:spcAft>
                          <a:spcPct val="0"/>
                        </a:spcAft>
                        <a:buClr>
                          <a:schemeClr val="bg2"/>
                        </a:buClr>
                        <a:buSzTx/>
                        <a:buFontTx/>
                        <a:buNone/>
                        <a:tabLst/>
                      </a:pPr>
                      <a:r>
                        <a:rPr kumimoji="0" lang="zh-CN" altLang="en-US" sz="1600" b="1" i="0" u="none" strike="noStrike" cap="none" normalizeH="0" baseline="0" smtClean="0">
                          <a:ln>
                            <a:noFill/>
                          </a:ln>
                          <a:solidFill>
                            <a:srgbClr val="284C6A"/>
                          </a:solidFill>
                          <a:effectLst/>
                          <a:latin typeface="楷体_GB2312" pitchFamily="49" charset="-122"/>
                          <a:ea typeface="楷体_GB2312" pitchFamily="49" charset="-122"/>
                        </a:rPr>
                        <a:t>禁止使用</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endParaRPr kumimoji="0" lang="zh-CN" altLang="en-US" sz="1600" b="1" i="0" u="none" strike="noStrike" cap="none" normalizeH="0" baseline="0" smtClean="0">
                        <a:ln>
                          <a:noFill/>
                        </a:ln>
                        <a:solidFill>
                          <a:srgbClr val="284C6A"/>
                        </a:solidFill>
                        <a:effectLst/>
                        <a:latin typeface="楷体_GB2312" pitchFamily="49" charset="-122"/>
                        <a:ea typeface="楷体_GB2312" pitchFamily="49" charset="-122"/>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endParaRPr kumimoji="0" lang="zh-CN" altLang="en-US" sz="1600" b="1" i="0" u="none" strike="noStrike" cap="none" normalizeH="0" baseline="0" smtClean="0">
                        <a:ln>
                          <a:noFill/>
                        </a:ln>
                        <a:solidFill>
                          <a:srgbClr val="284C6A"/>
                        </a:solidFill>
                        <a:effectLst/>
                        <a:latin typeface="楷体_GB2312" pitchFamily="49" charset="-122"/>
                        <a:ea typeface="楷体_GB2312" pitchFamily="49" charset="-122"/>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6235">
                <a:tc>
                  <a:txBody>
                    <a:body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r>
                        <a:rPr kumimoji="0" lang="zh-CN" altLang="en-US" sz="1200" b="1" i="0" u="none" strike="noStrike" cap="none" normalizeH="0" baseline="0" smtClean="0">
                          <a:ln>
                            <a:noFill/>
                          </a:ln>
                          <a:solidFill>
                            <a:srgbClr val="284C6A"/>
                          </a:solidFill>
                          <a:effectLst/>
                          <a:latin typeface="楷体_GB2312" pitchFamily="49" charset="-122"/>
                          <a:ea typeface="楷体_GB2312" pitchFamily="49" charset="-122"/>
                        </a:rPr>
                        <a:t>0    1      1     *     * </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25000"/>
                        </a:lnSpc>
                        <a:spcBef>
                          <a:spcPct val="20000"/>
                        </a:spcBef>
                        <a:spcAft>
                          <a:spcPct val="0"/>
                        </a:spcAft>
                        <a:buClr>
                          <a:schemeClr val="bg2"/>
                        </a:buClr>
                        <a:buSzTx/>
                        <a:buFontTx/>
                        <a:buNone/>
                        <a:tabLst/>
                      </a:pPr>
                      <a:r>
                        <a:rPr kumimoji="0" lang="zh-CN" altLang="en-US" sz="1600" b="1" i="0" u="none" strike="noStrike" cap="none" normalizeH="0" baseline="0" smtClean="0">
                          <a:ln>
                            <a:noFill/>
                          </a:ln>
                          <a:solidFill>
                            <a:srgbClr val="284C6A"/>
                          </a:solidFill>
                          <a:effectLst/>
                          <a:latin typeface="楷体_GB2312" pitchFamily="49" charset="-122"/>
                          <a:ea typeface="楷体_GB2312" pitchFamily="49" charset="-122"/>
                        </a:rPr>
                        <a:t>无操作 </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endParaRPr kumimoji="0" lang="zh-CN" altLang="en-US" sz="1600" b="1" i="0" u="none" strike="noStrike" cap="none" normalizeH="0" baseline="0" smtClean="0">
                        <a:ln>
                          <a:noFill/>
                        </a:ln>
                        <a:solidFill>
                          <a:srgbClr val="284C6A"/>
                        </a:solidFill>
                        <a:effectLst/>
                        <a:latin typeface="楷体_GB2312" pitchFamily="49" charset="-122"/>
                        <a:ea typeface="楷体_GB2312" pitchFamily="49" charset="-122"/>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25000"/>
                        </a:lnSpc>
                        <a:spcBef>
                          <a:spcPct val="20000"/>
                        </a:spcBef>
                        <a:spcAft>
                          <a:spcPct val="0"/>
                        </a:spcAft>
                        <a:buClr>
                          <a:schemeClr val="bg2"/>
                        </a:buClr>
                        <a:buSzTx/>
                        <a:buFontTx/>
                        <a:buNone/>
                        <a:tabLst/>
                      </a:pPr>
                      <a:endParaRPr kumimoji="0" lang="zh-CN" altLang="en-US" sz="1600" b="1" i="0" u="none" strike="noStrike" cap="none" normalizeH="0" baseline="0" dirty="0" smtClean="0">
                        <a:ln>
                          <a:noFill/>
                        </a:ln>
                        <a:solidFill>
                          <a:srgbClr val="284C6A"/>
                        </a:solidFill>
                        <a:effectLst/>
                        <a:latin typeface="楷体_GB2312" pitchFamily="49" charset="-122"/>
                        <a:ea typeface="楷体_GB2312" pitchFamily="49" charset="-122"/>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pSp>
        <p:nvGrpSpPr>
          <p:cNvPr id="36939" name="Group 83"/>
          <p:cNvGrpSpPr>
            <a:grpSpLocks/>
          </p:cNvGrpSpPr>
          <p:nvPr/>
        </p:nvGrpSpPr>
        <p:grpSpPr bwMode="auto">
          <a:xfrm>
            <a:off x="87997" y="515212"/>
            <a:ext cx="396874" cy="338138"/>
            <a:chOff x="710" y="3914"/>
            <a:chExt cx="250" cy="213"/>
          </a:xfrm>
        </p:grpSpPr>
        <p:sp>
          <p:nvSpPr>
            <p:cNvPr id="36948" name="Text Box 84"/>
            <p:cNvSpPr txBox="1">
              <a:spLocks noChangeArrowheads="1"/>
            </p:cNvSpPr>
            <p:nvPr/>
          </p:nvSpPr>
          <p:spPr bwMode="auto">
            <a:xfrm>
              <a:off x="710" y="3953"/>
              <a:ext cx="21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200">
                  <a:latin typeface="楷体_GB2312" pitchFamily="49" charset="-122"/>
                  <a:ea typeface="楷体_GB2312" pitchFamily="49" charset="-122"/>
                </a:rPr>
                <a:t>CS</a:t>
              </a:r>
            </a:p>
          </p:txBody>
        </p:sp>
        <p:sp>
          <p:nvSpPr>
            <p:cNvPr id="36949" name="Line 85"/>
            <p:cNvSpPr>
              <a:spLocks noChangeShapeType="1"/>
            </p:cNvSpPr>
            <p:nvPr/>
          </p:nvSpPr>
          <p:spPr bwMode="auto">
            <a:xfrm>
              <a:off x="768" y="3914"/>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6940" name="Group 86"/>
          <p:cNvGrpSpPr>
            <a:grpSpLocks/>
          </p:cNvGrpSpPr>
          <p:nvPr/>
        </p:nvGrpSpPr>
        <p:grpSpPr bwMode="auto">
          <a:xfrm>
            <a:off x="661087" y="453305"/>
            <a:ext cx="396874" cy="338138"/>
            <a:chOff x="710" y="3914"/>
            <a:chExt cx="250" cy="213"/>
          </a:xfrm>
        </p:grpSpPr>
        <p:sp>
          <p:nvSpPr>
            <p:cNvPr id="36946" name="Text Box 87"/>
            <p:cNvSpPr txBox="1">
              <a:spLocks noChangeArrowheads="1"/>
            </p:cNvSpPr>
            <p:nvPr/>
          </p:nvSpPr>
          <p:spPr bwMode="auto">
            <a:xfrm>
              <a:off x="710" y="3953"/>
              <a:ext cx="21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200">
                  <a:latin typeface="楷体_GB2312" pitchFamily="49" charset="-122"/>
                  <a:ea typeface="楷体_GB2312" pitchFamily="49" charset="-122"/>
                </a:rPr>
                <a:t>RD</a:t>
              </a:r>
            </a:p>
          </p:txBody>
        </p:sp>
        <p:sp>
          <p:nvSpPr>
            <p:cNvPr id="36947" name="Line 88"/>
            <p:cNvSpPr>
              <a:spLocks noChangeShapeType="1"/>
            </p:cNvSpPr>
            <p:nvPr/>
          </p:nvSpPr>
          <p:spPr bwMode="auto">
            <a:xfrm>
              <a:off x="768" y="3914"/>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6941" name="Group 89"/>
          <p:cNvGrpSpPr>
            <a:grpSpLocks/>
          </p:cNvGrpSpPr>
          <p:nvPr/>
        </p:nvGrpSpPr>
        <p:grpSpPr bwMode="auto">
          <a:xfrm>
            <a:off x="1118287" y="453305"/>
            <a:ext cx="396874" cy="338138"/>
            <a:chOff x="710" y="3914"/>
            <a:chExt cx="250" cy="213"/>
          </a:xfrm>
        </p:grpSpPr>
        <p:sp>
          <p:nvSpPr>
            <p:cNvPr id="36944" name="Text Box 90"/>
            <p:cNvSpPr txBox="1">
              <a:spLocks noChangeArrowheads="1"/>
            </p:cNvSpPr>
            <p:nvPr/>
          </p:nvSpPr>
          <p:spPr bwMode="auto">
            <a:xfrm>
              <a:off x="710" y="3953"/>
              <a:ext cx="21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200" dirty="0">
                  <a:latin typeface="楷体_GB2312" pitchFamily="49" charset="-122"/>
                  <a:ea typeface="楷体_GB2312" pitchFamily="49" charset="-122"/>
                </a:rPr>
                <a:t>WR</a:t>
              </a:r>
            </a:p>
          </p:txBody>
        </p:sp>
        <p:sp>
          <p:nvSpPr>
            <p:cNvPr id="36945" name="Line 91"/>
            <p:cNvSpPr>
              <a:spLocks noChangeShapeType="1"/>
            </p:cNvSpPr>
            <p:nvPr/>
          </p:nvSpPr>
          <p:spPr bwMode="auto">
            <a:xfrm>
              <a:off x="768" y="3914"/>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6942" name="Text Box 92"/>
          <p:cNvSpPr txBox="1">
            <a:spLocks noChangeArrowheads="1"/>
          </p:cNvSpPr>
          <p:nvPr/>
        </p:nvSpPr>
        <p:spPr bwMode="auto">
          <a:xfrm>
            <a:off x="1632640" y="515212"/>
            <a:ext cx="6463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200">
                <a:latin typeface="楷体_GB2312" pitchFamily="49" charset="-122"/>
                <a:ea typeface="楷体_GB2312" pitchFamily="49" charset="-122"/>
              </a:rPr>
              <a:t>A1  A0</a:t>
            </a:r>
          </a:p>
        </p:txBody>
      </p:sp>
      <p:sp>
        <p:nvSpPr>
          <p:cNvPr id="36943" name="Text Box 93"/>
          <p:cNvSpPr txBox="1">
            <a:spLocks noChangeArrowheads="1"/>
          </p:cNvSpPr>
          <p:nvPr/>
        </p:nvSpPr>
        <p:spPr bwMode="auto">
          <a:xfrm>
            <a:off x="8812427" y="1433994"/>
            <a:ext cx="331573"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rgbClr val="CC3300"/>
                </a:solidFill>
                <a:latin typeface="楷体_GB2312" pitchFamily="49" charset="-122"/>
                <a:ea typeface="楷体_GB2312" pitchFamily="49" charset="-122"/>
              </a:rPr>
              <a:t>  8254命令关系表：</a:t>
            </a:r>
          </a:p>
        </p:txBody>
      </p:sp>
    </p:spTree>
    <p:extLst>
      <p:ext uri="{BB962C8B-B14F-4D97-AF65-F5344CB8AC3E}">
        <p14:creationId xmlns:p14="http://schemas.microsoft.com/office/powerpoint/2010/main" val="358095923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zh-CN" altLang="en-US" sz="3600">
                <a:latin typeface="楷体_GB2312" pitchFamily="49" charset="-122"/>
                <a:ea typeface="楷体_GB2312" pitchFamily="49" charset="-122"/>
              </a:rPr>
              <a:t>四、</a:t>
            </a:r>
            <a:r>
              <a:rPr lang="en-US" altLang="zh-CN" sz="3600">
                <a:latin typeface="楷体_GB2312" pitchFamily="49" charset="-122"/>
                <a:ea typeface="楷体_GB2312" pitchFamily="49" charset="-122"/>
              </a:rPr>
              <a:t>8254</a:t>
            </a:r>
            <a:r>
              <a:rPr lang="zh-CN" altLang="en-US" sz="3600">
                <a:latin typeface="楷体_GB2312" pitchFamily="49" charset="-122"/>
                <a:ea typeface="楷体_GB2312" pitchFamily="49" charset="-122"/>
              </a:rPr>
              <a:t>的</a:t>
            </a:r>
            <a:r>
              <a:rPr lang="en-US" altLang="zh-CN" sz="3600">
                <a:latin typeface="楷体_GB2312" pitchFamily="49" charset="-122"/>
                <a:ea typeface="楷体_GB2312" pitchFamily="49" charset="-122"/>
              </a:rPr>
              <a:t>6</a:t>
            </a:r>
            <a:r>
              <a:rPr lang="zh-CN" altLang="en-US" sz="3600">
                <a:latin typeface="楷体_GB2312" pitchFamily="49" charset="-122"/>
                <a:ea typeface="楷体_GB2312" pitchFamily="49" charset="-122"/>
              </a:rPr>
              <a:t>种工作方式</a:t>
            </a:r>
            <a:r>
              <a:rPr lang="zh-CN" altLang="en-US" smtClean="0">
                <a:latin typeface="楷体_GB2312" pitchFamily="49" charset="-122"/>
                <a:ea typeface="楷体_GB2312" pitchFamily="49" charset="-122"/>
              </a:rPr>
              <a:t> </a:t>
            </a:r>
          </a:p>
        </p:txBody>
      </p:sp>
      <p:sp>
        <p:nvSpPr>
          <p:cNvPr id="37891" name="Rectangle 3"/>
          <p:cNvSpPr>
            <a:spLocks noGrp="1" noChangeArrowheads="1"/>
          </p:cNvSpPr>
          <p:nvPr>
            <p:ph idx="1"/>
          </p:nvPr>
        </p:nvSpPr>
        <p:spPr/>
        <p:txBody>
          <a:bodyPr/>
          <a:lstStyle/>
          <a:p>
            <a:pPr eaLnBrk="1" hangingPunct="1">
              <a:lnSpc>
                <a:spcPct val="115000"/>
              </a:lnSpc>
              <a:buFont typeface="Wingdings" panose="05000000000000000000" pitchFamily="2" charset="2"/>
              <a:buNone/>
            </a:pPr>
            <a:r>
              <a:rPr lang="zh-CN" altLang="en-US" smtClean="0">
                <a:latin typeface="楷体_GB2312" pitchFamily="49" charset="-122"/>
                <a:ea typeface="楷体_GB2312" pitchFamily="49" charset="-122"/>
              </a:rPr>
              <a:t>（</a:t>
            </a:r>
            <a:r>
              <a:rPr lang="en-US" altLang="zh-CN" smtClean="0">
                <a:latin typeface="楷体_GB2312" pitchFamily="49" charset="-122"/>
                <a:ea typeface="楷体_GB2312" pitchFamily="49" charset="-122"/>
              </a:rPr>
              <a:t>1</a:t>
            </a:r>
            <a:r>
              <a:rPr lang="zh-CN" altLang="en-US" smtClean="0">
                <a:latin typeface="楷体_GB2312" pitchFamily="49" charset="-122"/>
                <a:ea typeface="楷体_GB2312" pitchFamily="49" charset="-122"/>
              </a:rPr>
              <a:t>）方式</a:t>
            </a:r>
            <a:r>
              <a:rPr lang="en-US" altLang="zh-CN" smtClean="0">
                <a:latin typeface="楷体_GB2312" pitchFamily="49" charset="-122"/>
                <a:ea typeface="楷体_GB2312" pitchFamily="49" charset="-122"/>
              </a:rPr>
              <a:t>0 (</a:t>
            </a:r>
            <a:r>
              <a:rPr lang="zh-CN" altLang="en-US" smtClean="0">
                <a:latin typeface="楷体_GB2312" pitchFamily="49" charset="-122"/>
                <a:ea typeface="楷体_GB2312" pitchFamily="49" charset="-122"/>
              </a:rPr>
              <a:t>计数结束中断方式</a:t>
            </a:r>
            <a:r>
              <a:rPr lang="en-US" altLang="zh-CN" smtClean="0">
                <a:latin typeface="楷体_GB2312" pitchFamily="49" charset="-122"/>
                <a:ea typeface="楷体_GB2312" pitchFamily="49" charset="-122"/>
              </a:rPr>
              <a:t>)</a:t>
            </a:r>
          </a:p>
          <a:p>
            <a:pPr eaLnBrk="1" hangingPunct="1">
              <a:lnSpc>
                <a:spcPct val="115000"/>
              </a:lnSpc>
              <a:buFont typeface="Wingdings" panose="05000000000000000000" pitchFamily="2" charset="2"/>
              <a:buNone/>
            </a:pPr>
            <a:r>
              <a:rPr lang="zh-CN" altLang="en-US" smtClean="0">
                <a:latin typeface="楷体_GB2312" pitchFamily="49" charset="-122"/>
                <a:ea typeface="楷体_GB2312" pitchFamily="49" charset="-122"/>
              </a:rPr>
              <a:t>（</a:t>
            </a:r>
            <a:r>
              <a:rPr lang="en-US" altLang="zh-CN" smtClean="0">
                <a:latin typeface="楷体_GB2312" pitchFamily="49" charset="-122"/>
                <a:ea typeface="楷体_GB2312" pitchFamily="49" charset="-122"/>
              </a:rPr>
              <a:t>2</a:t>
            </a:r>
            <a:r>
              <a:rPr lang="zh-CN" altLang="en-US" smtClean="0">
                <a:latin typeface="楷体_GB2312" pitchFamily="49" charset="-122"/>
                <a:ea typeface="楷体_GB2312" pitchFamily="49" charset="-122"/>
              </a:rPr>
              <a:t>）方式</a:t>
            </a:r>
            <a:r>
              <a:rPr lang="en-US" altLang="zh-CN" smtClean="0">
                <a:latin typeface="楷体_GB2312" pitchFamily="49" charset="-122"/>
                <a:ea typeface="楷体_GB2312" pitchFamily="49" charset="-122"/>
              </a:rPr>
              <a:t>1 (</a:t>
            </a:r>
            <a:r>
              <a:rPr lang="zh-CN" altLang="en-US" smtClean="0">
                <a:latin typeface="楷体_GB2312" pitchFamily="49" charset="-122"/>
                <a:ea typeface="楷体_GB2312" pitchFamily="49" charset="-122"/>
              </a:rPr>
              <a:t>可编程单稳态触发器</a:t>
            </a:r>
            <a:r>
              <a:rPr lang="en-US" altLang="zh-CN" smtClean="0">
                <a:latin typeface="楷体_GB2312" pitchFamily="49" charset="-122"/>
                <a:ea typeface="楷体_GB2312" pitchFamily="49" charset="-122"/>
              </a:rPr>
              <a:t>)</a:t>
            </a:r>
          </a:p>
          <a:p>
            <a:pPr eaLnBrk="1" hangingPunct="1">
              <a:lnSpc>
                <a:spcPct val="115000"/>
              </a:lnSpc>
              <a:buFont typeface="Wingdings" panose="05000000000000000000" pitchFamily="2" charset="2"/>
              <a:buNone/>
            </a:pPr>
            <a:r>
              <a:rPr lang="zh-CN" altLang="en-US" smtClean="0">
                <a:latin typeface="楷体_GB2312" pitchFamily="49" charset="-122"/>
                <a:ea typeface="楷体_GB2312" pitchFamily="49" charset="-122"/>
              </a:rPr>
              <a:t>（</a:t>
            </a:r>
            <a:r>
              <a:rPr lang="en-US" altLang="zh-CN" smtClean="0">
                <a:latin typeface="楷体_GB2312" pitchFamily="49" charset="-122"/>
                <a:ea typeface="楷体_GB2312" pitchFamily="49" charset="-122"/>
              </a:rPr>
              <a:t>3</a:t>
            </a:r>
            <a:r>
              <a:rPr lang="zh-CN" altLang="en-US" smtClean="0">
                <a:latin typeface="楷体_GB2312" pitchFamily="49" charset="-122"/>
                <a:ea typeface="楷体_GB2312" pitchFamily="49" charset="-122"/>
              </a:rPr>
              <a:t>）方式</a:t>
            </a:r>
            <a:r>
              <a:rPr lang="en-US" altLang="zh-CN" smtClean="0">
                <a:latin typeface="楷体_GB2312" pitchFamily="49" charset="-122"/>
                <a:ea typeface="楷体_GB2312" pitchFamily="49" charset="-122"/>
              </a:rPr>
              <a:t>2 (</a:t>
            </a:r>
            <a:r>
              <a:rPr lang="zh-CN" altLang="en-US" smtClean="0">
                <a:latin typeface="楷体_GB2312" pitchFamily="49" charset="-122"/>
                <a:ea typeface="楷体_GB2312" pitchFamily="49" charset="-122"/>
              </a:rPr>
              <a:t>脉冲波发生器、分频器</a:t>
            </a:r>
            <a:r>
              <a:rPr lang="en-US" altLang="zh-CN" smtClean="0">
                <a:latin typeface="楷体_GB2312" pitchFamily="49" charset="-122"/>
                <a:ea typeface="楷体_GB2312" pitchFamily="49" charset="-122"/>
              </a:rPr>
              <a:t>)</a:t>
            </a:r>
          </a:p>
          <a:p>
            <a:pPr eaLnBrk="1" hangingPunct="1">
              <a:lnSpc>
                <a:spcPct val="115000"/>
              </a:lnSpc>
              <a:buFont typeface="Wingdings" panose="05000000000000000000" pitchFamily="2" charset="2"/>
              <a:buNone/>
            </a:pPr>
            <a:r>
              <a:rPr lang="zh-CN" altLang="en-US" smtClean="0">
                <a:latin typeface="楷体_GB2312" pitchFamily="49" charset="-122"/>
                <a:ea typeface="楷体_GB2312" pitchFamily="49" charset="-122"/>
              </a:rPr>
              <a:t>（</a:t>
            </a:r>
            <a:r>
              <a:rPr lang="en-US" altLang="zh-CN" smtClean="0">
                <a:latin typeface="楷体_GB2312" pitchFamily="49" charset="-122"/>
                <a:ea typeface="楷体_GB2312" pitchFamily="49" charset="-122"/>
              </a:rPr>
              <a:t>4</a:t>
            </a:r>
            <a:r>
              <a:rPr lang="zh-CN" altLang="en-US" smtClean="0">
                <a:latin typeface="楷体_GB2312" pitchFamily="49" charset="-122"/>
                <a:ea typeface="楷体_GB2312" pitchFamily="49" charset="-122"/>
              </a:rPr>
              <a:t>）方式</a:t>
            </a:r>
            <a:r>
              <a:rPr lang="en-US" altLang="zh-CN" smtClean="0">
                <a:latin typeface="楷体_GB2312" pitchFamily="49" charset="-122"/>
                <a:ea typeface="楷体_GB2312" pitchFamily="49" charset="-122"/>
              </a:rPr>
              <a:t>3 (</a:t>
            </a:r>
            <a:r>
              <a:rPr lang="zh-CN" altLang="en-US" smtClean="0">
                <a:latin typeface="楷体_GB2312" pitchFamily="49" charset="-122"/>
                <a:ea typeface="楷体_GB2312" pitchFamily="49" charset="-122"/>
              </a:rPr>
              <a:t>方波发生器</a:t>
            </a:r>
            <a:r>
              <a:rPr lang="en-US" altLang="zh-CN" smtClean="0">
                <a:latin typeface="楷体_GB2312" pitchFamily="49" charset="-122"/>
                <a:ea typeface="楷体_GB2312" pitchFamily="49" charset="-122"/>
              </a:rPr>
              <a:t>)</a:t>
            </a:r>
          </a:p>
          <a:p>
            <a:pPr eaLnBrk="1" hangingPunct="1">
              <a:lnSpc>
                <a:spcPct val="115000"/>
              </a:lnSpc>
              <a:buFont typeface="Wingdings" panose="05000000000000000000" pitchFamily="2" charset="2"/>
              <a:buNone/>
            </a:pPr>
            <a:r>
              <a:rPr lang="zh-CN" altLang="en-US" smtClean="0">
                <a:latin typeface="楷体_GB2312" pitchFamily="49" charset="-122"/>
                <a:ea typeface="楷体_GB2312" pitchFamily="49" charset="-122"/>
              </a:rPr>
              <a:t>（</a:t>
            </a:r>
            <a:r>
              <a:rPr lang="en-US" altLang="zh-CN" smtClean="0">
                <a:latin typeface="楷体_GB2312" pitchFamily="49" charset="-122"/>
                <a:ea typeface="楷体_GB2312" pitchFamily="49" charset="-122"/>
              </a:rPr>
              <a:t>5</a:t>
            </a:r>
            <a:r>
              <a:rPr lang="zh-CN" altLang="en-US" smtClean="0">
                <a:latin typeface="楷体_GB2312" pitchFamily="49" charset="-122"/>
                <a:ea typeface="楷体_GB2312" pitchFamily="49" charset="-122"/>
              </a:rPr>
              <a:t>）方式</a:t>
            </a:r>
            <a:r>
              <a:rPr lang="en-US" altLang="zh-CN" smtClean="0">
                <a:latin typeface="楷体_GB2312" pitchFamily="49" charset="-122"/>
                <a:ea typeface="楷体_GB2312" pitchFamily="49" charset="-122"/>
              </a:rPr>
              <a:t>4 (</a:t>
            </a:r>
            <a:r>
              <a:rPr lang="zh-CN" altLang="en-US" smtClean="0">
                <a:latin typeface="楷体_GB2312" pitchFamily="49" charset="-122"/>
                <a:ea typeface="楷体_GB2312" pitchFamily="49" charset="-122"/>
              </a:rPr>
              <a:t>软件触发选通方式</a:t>
            </a:r>
            <a:r>
              <a:rPr lang="en-US" altLang="zh-CN" smtClean="0">
                <a:latin typeface="楷体_GB2312" pitchFamily="49" charset="-122"/>
                <a:ea typeface="楷体_GB2312" pitchFamily="49" charset="-122"/>
              </a:rPr>
              <a:t>)</a:t>
            </a:r>
          </a:p>
          <a:p>
            <a:pPr eaLnBrk="1" hangingPunct="1">
              <a:lnSpc>
                <a:spcPct val="115000"/>
              </a:lnSpc>
              <a:buFont typeface="Wingdings" panose="05000000000000000000" pitchFamily="2" charset="2"/>
              <a:buNone/>
            </a:pPr>
            <a:r>
              <a:rPr lang="zh-CN" altLang="en-US" smtClean="0">
                <a:latin typeface="楷体_GB2312" pitchFamily="49" charset="-122"/>
                <a:ea typeface="楷体_GB2312" pitchFamily="49" charset="-122"/>
              </a:rPr>
              <a:t>（</a:t>
            </a:r>
            <a:r>
              <a:rPr lang="en-US" altLang="zh-CN" smtClean="0">
                <a:latin typeface="楷体_GB2312" pitchFamily="49" charset="-122"/>
                <a:ea typeface="楷体_GB2312" pitchFamily="49" charset="-122"/>
              </a:rPr>
              <a:t>6</a:t>
            </a:r>
            <a:r>
              <a:rPr lang="zh-CN" altLang="en-US" smtClean="0">
                <a:latin typeface="楷体_GB2312" pitchFamily="49" charset="-122"/>
                <a:ea typeface="楷体_GB2312" pitchFamily="49" charset="-122"/>
              </a:rPr>
              <a:t>）方式</a:t>
            </a:r>
            <a:r>
              <a:rPr lang="en-US" altLang="zh-CN" smtClean="0">
                <a:latin typeface="楷体_GB2312" pitchFamily="49" charset="-122"/>
                <a:ea typeface="楷体_GB2312" pitchFamily="49" charset="-122"/>
              </a:rPr>
              <a:t>5 (</a:t>
            </a:r>
            <a:r>
              <a:rPr lang="zh-CN" altLang="en-US" smtClean="0">
                <a:latin typeface="楷体_GB2312" pitchFamily="49" charset="-122"/>
                <a:ea typeface="楷体_GB2312" pitchFamily="49" charset="-122"/>
              </a:rPr>
              <a:t>硬件触发选通方式</a:t>
            </a:r>
            <a:r>
              <a:rPr lang="en-US" altLang="zh-CN" smtClean="0">
                <a:latin typeface="楷体_GB2312" pitchFamily="49" charset="-122"/>
                <a:ea typeface="楷体_GB2312" pitchFamily="49" charset="-122"/>
              </a:rPr>
              <a:t>)</a:t>
            </a:r>
          </a:p>
        </p:txBody>
      </p:sp>
    </p:spTree>
    <p:extLst>
      <p:ext uri="{BB962C8B-B14F-4D97-AF65-F5344CB8AC3E}">
        <p14:creationId xmlns:p14="http://schemas.microsoft.com/office/powerpoint/2010/main" val="1751489060"/>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zh-CN" altLang="en-US" smtClean="0">
                <a:latin typeface="楷体_GB2312" pitchFamily="49" charset="-122"/>
                <a:ea typeface="楷体_GB2312" pitchFamily="49" charset="-122"/>
              </a:rPr>
              <a:t>方式</a:t>
            </a:r>
            <a:r>
              <a:rPr lang="en-US" altLang="zh-CN" smtClean="0">
                <a:latin typeface="楷体_GB2312" pitchFamily="49" charset="-122"/>
                <a:ea typeface="楷体_GB2312" pitchFamily="49" charset="-122"/>
              </a:rPr>
              <a:t>0</a:t>
            </a:r>
            <a:r>
              <a:rPr lang="en-US" altLang="zh-CN" smtClean="0">
                <a:latin typeface="隶书" panose="02010509060101010101" pitchFamily="49" charset="-122"/>
                <a:ea typeface="楷体_GB2312" pitchFamily="49" charset="-122"/>
              </a:rPr>
              <a:t>—</a:t>
            </a:r>
            <a:r>
              <a:rPr lang="zh-CN" altLang="en-US" smtClean="0">
                <a:latin typeface="楷体_GB2312" pitchFamily="49" charset="-122"/>
                <a:ea typeface="楷体_GB2312" pitchFamily="49" charset="-122"/>
              </a:rPr>
              <a:t>完成计数时中断</a:t>
            </a:r>
            <a:endParaRPr lang="zh-CN" altLang="zh-CN" smtClean="0">
              <a:latin typeface="楷体_GB2312" pitchFamily="49" charset="-122"/>
              <a:ea typeface="楷体_GB2312" pitchFamily="49" charset="-122"/>
            </a:endParaRPr>
          </a:p>
        </p:txBody>
      </p:sp>
      <p:sp>
        <p:nvSpPr>
          <p:cNvPr id="38915" name="Rectangle 3"/>
          <p:cNvSpPr>
            <a:spLocks noGrp="1" noChangeArrowheads="1"/>
          </p:cNvSpPr>
          <p:nvPr>
            <p:ph idx="1"/>
          </p:nvPr>
        </p:nvSpPr>
        <p:spPr>
          <a:xfrm>
            <a:off x="762003" y="1600200"/>
            <a:ext cx="7602539" cy="4114800"/>
          </a:xfrm>
        </p:spPr>
        <p:txBody>
          <a:bodyPr/>
          <a:lstStyle/>
          <a:p>
            <a:pPr marL="609585" indent="-609585" eaLnBrk="1" hangingPunct="1">
              <a:lnSpc>
                <a:spcPct val="115000"/>
              </a:lnSpc>
            </a:pPr>
            <a:r>
              <a:rPr lang="zh-CN" altLang="en-US" smtClean="0">
                <a:latin typeface="楷体_GB2312" pitchFamily="49" charset="-122"/>
                <a:ea typeface="楷体_GB2312" pitchFamily="49" charset="-122"/>
              </a:rPr>
              <a:t>时序如图</a:t>
            </a:r>
            <a:r>
              <a:rPr lang="en-US" altLang="zh-CN" smtClean="0">
                <a:latin typeface="楷体_GB2312" pitchFamily="49" charset="-122"/>
                <a:ea typeface="楷体_GB2312" pitchFamily="49" charset="-122"/>
              </a:rPr>
              <a:t>6-38</a:t>
            </a:r>
            <a:r>
              <a:rPr lang="zh-CN" altLang="en-US" smtClean="0">
                <a:latin typeface="楷体_GB2312" pitchFamily="49" charset="-122"/>
                <a:ea typeface="楷体_GB2312" pitchFamily="49" charset="-122"/>
              </a:rPr>
              <a:t>。方式</a:t>
            </a:r>
            <a:r>
              <a:rPr lang="en-US" altLang="zh-CN" smtClean="0">
                <a:latin typeface="楷体_GB2312" pitchFamily="49" charset="-122"/>
                <a:ea typeface="楷体_GB2312" pitchFamily="49" charset="-122"/>
              </a:rPr>
              <a:t>0</a:t>
            </a:r>
            <a:r>
              <a:rPr lang="zh-CN" altLang="en-US" smtClean="0">
                <a:latin typeface="楷体_GB2312" pitchFamily="49" charset="-122"/>
                <a:ea typeface="楷体_GB2312" pitchFamily="49" charset="-122"/>
              </a:rPr>
              <a:t>的主要特点：</a:t>
            </a:r>
            <a:endParaRPr lang="en-US" altLang="zh-CN" smtClean="0">
              <a:latin typeface="楷体_GB2312" pitchFamily="49" charset="-122"/>
              <a:ea typeface="楷体_GB2312" pitchFamily="49" charset="-122"/>
            </a:endParaRPr>
          </a:p>
          <a:p>
            <a:pPr marL="609585" indent="-609585" eaLnBrk="1" hangingPunct="1">
              <a:lnSpc>
                <a:spcPct val="115000"/>
              </a:lnSpc>
              <a:buClr>
                <a:srgbClr val="FF0000"/>
              </a:buClr>
              <a:buFont typeface="宋体" panose="02010600030101010101" pitchFamily="2" charset="-122"/>
              <a:buAutoNum type="arabicPeriod"/>
            </a:pPr>
            <a:r>
              <a:rPr lang="zh-CN" altLang="en-US" smtClean="0">
                <a:latin typeface="楷体_GB2312" pitchFamily="49" charset="-122"/>
                <a:ea typeface="楷体_GB2312" pitchFamily="49" charset="-122"/>
              </a:rPr>
              <a:t>不能重复工作。</a:t>
            </a:r>
            <a:endParaRPr lang="en-US" altLang="zh-CN" smtClean="0">
              <a:latin typeface="楷体_GB2312" pitchFamily="49" charset="-122"/>
              <a:ea typeface="楷体_GB2312" pitchFamily="49" charset="-122"/>
            </a:endParaRPr>
          </a:p>
          <a:p>
            <a:pPr marL="609585" indent="-609585" eaLnBrk="1" hangingPunct="1">
              <a:lnSpc>
                <a:spcPct val="115000"/>
              </a:lnSpc>
              <a:buClr>
                <a:srgbClr val="FF0000"/>
              </a:buClr>
              <a:buFont typeface="宋体" panose="02010600030101010101" pitchFamily="2" charset="-122"/>
              <a:buAutoNum type="arabicPeriod"/>
            </a:pPr>
            <a:r>
              <a:rPr lang="zh-CN" altLang="en-US" smtClean="0">
                <a:latin typeface="楷体_GB2312" pitchFamily="49" charset="-122"/>
                <a:ea typeface="楷体_GB2312" pitchFamily="49" charset="-122"/>
              </a:rPr>
              <a:t>设置初值为</a:t>
            </a:r>
            <a:r>
              <a:rPr lang="en-US" altLang="zh-CN" smtClean="0">
                <a:latin typeface="楷体_GB2312" pitchFamily="49" charset="-122"/>
                <a:ea typeface="楷体_GB2312" pitchFamily="49" charset="-122"/>
              </a:rPr>
              <a:t>n</a:t>
            </a:r>
            <a:r>
              <a:rPr lang="zh-CN" altLang="en-US" smtClean="0">
                <a:latin typeface="楷体_GB2312" pitchFamily="49" charset="-122"/>
                <a:ea typeface="楷体_GB2312" pitchFamily="49" charset="-122"/>
              </a:rPr>
              <a:t>，则</a:t>
            </a:r>
            <a:r>
              <a:rPr lang="en-US" altLang="zh-CN" smtClean="0">
                <a:latin typeface="楷体_GB2312" pitchFamily="49" charset="-122"/>
                <a:ea typeface="楷体_GB2312" pitchFamily="49" charset="-122"/>
              </a:rPr>
              <a:t>OUT</a:t>
            </a:r>
            <a:r>
              <a:rPr lang="zh-CN" altLang="en-US" smtClean="0">
                <a:latin typeface="楷体_GB2312" pitchFamily="49" charset="-122"/>
                <a:ea typeface="楷体_GB2312" pitchFamily="49" charset="-122"/>
              </a:rPr>
              <a:t>在</a:t>
            </a:r>
            <a:r>
              <a:rPr lang="en-US" altLang="zh-CN" smtClean="0">
                <a:latin typeface="楷体_GB2312" pitchFamily="49" charset="-122"/>
                <a:ea typeface="楷体_GB2312" pitchFamily="49" charset="-122"/>
              </a:rPr>
              <a:t>n+1</a:t>
            </a:r>
            <a:r>
              <a:rPr lang="zh-CN" altLang="en-US" smtClean="0">
                <a:latin typeface="楷体_GB2312" pitchFamily="49" charset="-122"/>
                <a:ea typeface="楷体_GB2312" pitchFamily="49" charset="-122"/>
              </a:rPr>
              <a:t>个</a:t>
            </a:r>
            <a:r>
              <a:rPr lang="en-US" altLang="zh-CN" smtClean="0">
                <a:latin typeface="楷体_GB2312" pitchFamily="49" charset="-122"/>
                <a:ea typeface="楷体_GB2312" pitchFamily="49" charset="-122"/>
              </a:rPr>
              <a:t>CLK</a:t>
            </a:r>
            <a:r>
              <a:rPr lang="zh-CN" altLang="en-US" smtClean="0">
                <a:latin typeface="楷体_GB2312" pitchFamily="49" charset="-122"/>
                <a:ea typeface="楷体_GB2312" pitchFamily="49" charset="-122"/>
              </a:rPr>
              <a:t>后变为高电平。</a:t>
            </a:r>
          </a:p>
          <a:p>
            <a:pPr marL="609585" indent="-609585" eaLnBrk="1" hangingPunct="1">
              <a:lnSpc>
                <a:spcPct val="115000"/>
              </a:lnSpc>
              <a:buClr>
                <a:srgbClr val="FF0000"/>
              </a:buClr>
              <a:buFont typeface="宋体" panose="02010600030101010101" pitchFamily="2" charset="-122"/>
              <a:buAutoNum type="arabicPeriod" startAt="3"/>
            </a:pPr>
            <a:r>
              <a:rPr lang="zh-CN" altLang="en-US" smtClean="0">
                <a:latin typeface="楷体_GB2312" pitchFamily="49" charset="-122"/>
                <a:ea typeface="楷体_GB2312" pitchFamily="49" charset="-122"/>
              </a:rPr>
              <a:t>计数时</a:t>
            </a:r>
            <a:r>
              <a:rPr lang="en-US" altLang="zh-CN" smtClean="0">
                <a:latin typeface="楷体_GB2312" pitchFamily="49" charset="-122"/>
                <a:ea typeface="楷体_GB2312" pitchFamily="49" charset="-122"/>
              </a:rPr>
              <a:t>GATE</a:t>
            </a:r>
            <a:r>
              <a:rPr lang="zh-CN" altLang="en-US" smtClean="0">
                <a:latin typeface="楷体_GB2312" pitchFamily="49" charset="-122"/>
                <a:ea typeface="楷体_GB2312" pitchFamily="49" charset="-122"/>
              </a:rPr>
              <a:t>必须为高电平。</a:t>
            </a:r>
            <a:r>
              <a:rPr lang="en-US" altLang="zh-CN" smtClean="0">
                <a:latin typeface="楷体_GB2312" pitchFamily="49" charset="-122"/>
                <a:ea typeface="楷体_GB2312" pitchFamily="49" charset="-122"/>
              </a:rPr>
              <a:t>GATE</a:t>
            </a:r>
            <a:r>
              <a:rPr lang="zh-CN" altLang="en-US" smtClean="0">
                <a:latin typeface="楷体_GB2312" pitchFamily="49" charset="-122"/>
                <a:ea typeface="楷体_GB2312" pitchFamily="49" charset="-122"/>
              </a:rPr>
              <a:t>置为低时控制暂停。</a:t>
            </a:r>
          </a:p>
          <a:p>
            <a:pPr marL="609585" indent="-609585" eaLnBrk="1" hangingPunct="1">
              <a:lnSpc>
                <a:spcPct val="115000"/>
              </a:lnSpc>
              <a:buClr>
                <a:srgbClr val="FF0000"/>
              </a:buClr>
              <a:buFont typeface="宋体" panose="02010600030101010101" pitchFamily="2" charset="-122"/>
              <a:buAutoNum type="arabicPeriod" startAt="3"/>
            </a:pPr>
            <a:r>
              <a:rPr lang="zh-CN" altLang="en-US" smtClean="0">
                <a:latin typeface="楷体_GB2312" pitchFamily="49" charset="-122"/>
                <a:ea typeface="楷体_GB2312" pitchFamily="49" charset="-122"/>
              </a:rPr>
              <a:t>允许计数过程中改变计数值，改变的计数值立即有效。</a:t>
            </a:r>
            <a:endParaRPr lang="en-US" altLang="zh-CN" smtClean="0">
              <a:latin typeface="楷体_GB2312" pitchFamily="49" charset="-122"/>
              <a:ea typeface="楷体_GB2312" pitchFamily="49" charset="-122"/>
            </a:endParaRPr>
          </a:p>
        </p:txBody>
      </p:sp>
    </p:spTree>
    <p:extLst>
      <p:ext uri="{BB962C8B-B14F-4D97-AF65-F5344CB8AC3E}">
        <p14:creationId xmlns:p14="http://schemas.microsoft.com/office/powerpoint/2010/main" val="148727993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图6。4方式0波形图.t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57193" y="1219205"/>
            <a:ext cx="8599487" cy="413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0522285"/>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p:txBody>
          <a:bodyPr/>
          <a:lstStyle/>
          <a:p>
            <a:pPr eaLnBrk="1" hangingPunct="1"/>
            <a:r>
              <a:rPr lang="zh-CN" altLang="en-US" smtClean="0">
                <a:latin typeface="楷体_GB2312" pitchFamily="49" charset="-122"/>
                <a:ea typeface="楷体_GB2312" pitchFamily="49" charset="-122"/>
              </a:rPr>
              <a:t>方式1的特点</a:t>
            </a:r>
          </a:p>
        </p:txBody>
      </p:sp>
      <p:sp>
        <p:nvSpPr>
          <p:cNvPr id="43011" name="内容占位符 2"/>
          <p:cNvSpPr>
            <a:spLocks noGrp="1"/>
          </p:cNvSpPr>
          <p:nvPr>
            <p:ph idx="1"/>
          </p:nvPr>
        </p:nvSpPr>
        <p:spPr>
          <a:xfrm>
            <a:off x="0" y="1905000"/>
            <a:ext cx="9144000" cy="4495800"/>
          </a:xfrm>
        </p:spPr>
        <p:txBody>
          <a:bodyPr/>
          <a:lstStyle/>
          <a:p>
            <a:pPr marL="971526" lvl="1" indent="-514338" eaLnBrk="1" hangingPunct="1">
              <a:buFont typeface="宋体" panose="02010600030101010101" pitchFamily="2" charset="-122"/>
              <a:buAutoNum type="arabicPeriod"/>
            </a:pPr>
            <a:r>
              <a:rPr lang="zh-CN" altLang="en-US" sz="3600">
                <a:latin typeface="楷体_GB2312" pitchFamily="49" charset="-122"/>
                <a:ea typeface="楷体_GB2312" pitchFamily="49" charset="-122"/>
              </a:rPr>
              <a:t>初值为</a:t>
            </a:r>
            <a:r>
              <a:rPr lang="en-US" altLang="zh-CN" sz="3600">
                <a:latin typeface="楷体_GB2312" pitchFamily="49" charset="-122"/>
                <a:ea typeface="楷体_GB2312" pitchFamily="49" charset="-122"/>
              </a:rPr>
              <a:t>n</a:t>
            </a:r>
            <a:r>
              <a:rPr lang="zh-CN" altLang="en-US" sz="3600">
                <a:latin typeface="楷体_GB2312" pitchFamily="49" charset="-122"/>
                <a:ea typeface="楷体_GB2312" pitchFamily="49" charset="-122"/>
              </a:rPr>
              <a:t>，负脉冲宽度为</a:t>
            </a:r>
            <a:r>
              <a:rPr lang="en-US" altLang="zh-CN" sz="3600">
                <a:latin typeface="楷体_GB2312" pitchFamily="49" charset="-122"/>
                <a:ea typeface="楷体_GB2312" pitchFamily="49" charset="-122"/>
              </a:rPr>
              <a:t>n</a:t>
            </a:r>
            <a:r>
              <a:rPr lang="zh-CN" altLang="en-US" sz="3600">
                <a:latin typeface="楷体_GB2312" pitchFamily="49" charset="-122"/>
                <a:ea typeface="楷体_GB2312" pitchFamily="49" charset="-122"/>
              </a:rPr>
              <a:t>个</a:t>
            </a:r>
            <a:r>
              <a:rPr lang="en-US" altLang="zh-CN" sz="3600">
                <a:latin typeface="楷体_GB2312" pitchFamily="49" charset="-122"/>
                <a:ea typeface="楷体_GB2312" pitchFamily="49" charset="-122"/>
              </a:rPr>
              <a:t>CLK</a:t>
            </a:r>
            <a:r>
              <a:rPr lang="zh-CN" altLang="en-US" sz="3600">
                <a:latin typeface="楷体_GB2312" pitchFamily="49" charset="-122"/>
                <a:ea typeface="楷体_GB2312" pitchFamily="49" charset="-122"/>
              </a:rPr>
              <a:t>脉冲周期。</a:t>
            </a:r>
          </a:p>
          <a:p>
            <a:pPr marL="971526" lvl="1" indent="-514338" eaLnBrk="1" hangingPunct="1">
              <a:buFont typeface="宋体" panose="02010600030101010101" pitchFamily="2" charset="-122"/>
              <a:buAutoNum type="arabicPeriod"/>
            </a:pPr>
            <a:r>
              <a:rPr lang="en-US" altLang="zh-CN" sz="3600">
                <a:latin typeface="楷体_GB2312" pitchFamily="49" charset="-122"/>
                <a:ea typeface="楷体_GB2312" pitchFamily="49" charset="-122"/>
              </a:rPr>
              <a:t>GATE</a:t>
            </a:r>
            <a:r>
              <a:rPr lang="zh-CN" altLang="en-US" sz="3600">
                <a:latin typeface="楷体_GB2312" pitchFamily="49" charset="-122"/>
                <a:ea typeface="楷体_GB2312" pitchFamily="49" charset="-122"/>
              </a:rPr>
              <a:t>上升沿可重复触发输出负脉冲。</a:t>
            </a:r>
          </a:p>
          <a:p>
            <a:pPr marL="971526" lvl="1" indent="-514338" eaLnBrk="1" hangingPunct="1">
              <a:buFont typeface="宋体" panose="02010600030101010101" pitchFamily="2" charset="-122"/>
              <a:buAutoNum type="arabicPeriod"/>
            </a:pPr>
            <a:r>
              <a:rPr lang="zh-CN" altLang="en-US" sz="3600">
                <a:latin typeface="楷体_GB2312" pitchFamily="49" charset="-122"/>
                <a:ea typeface="楷体_GB2312" pitchFamily="49" charset="-122"/>
              </a:rPr>
              <a:t>计数过程中，</a:t>
            </a:r>
            <a:r>
              <a:rPr lang="en-US" altLang="zh-CN" sz="3600">
                <a:latin typeface="楷体_GB2312" pitchFamily="49" charset="-122"/>
                <a:ea typeface="楷体_GB2312" pitchFamily="49" charset="-122"/>
              </a:rPr>
              <a:t>GATE</a:t>
            </a:r>
            <a:r>
              <a:rPr lang="zh-CN" altLang="en-US" sz="3600">
                <a:latin typeface="楷体_GB2312" pitchFamily="49" charset="-122"/>
                <a:ea typeface="楷体_GB2312" pitchFamily="49" charset="-122"/>
              </a:rPr>
              <a:t>再触发，使输出负脉冲比原来加宽了。</a:t>
            </a:r>
          </a:p>
          <a:p>
            <a:pPr marL="971526" lvl="1" indent="-514338" eaLnBrk="1" hangingPunct="1">
              <a:buFont typeface="宋体" panose="02010600030101010101" pitchFamily="2" charset="-122"/>
              <a:buAutoNum type="arabicPeriod"/>
            </a:pPr>
            <a:r>
              <a:rPr lang="zh-CN" altLang="en-US" sz="3600">
                <a:latin typeface="楷体_GB2312" pitchFamily="49" charset="-122"/>
                <a:ea typeface="楷体_GB2312" pitchFamily="49" charset="-122"/>
              </a:rPr>
              <a:t>计数过程可以改变计数值，下次有效。</a:t>
            </a:r>
            <a:endParaRPr lang="zh-CN" altLang="en-US" smtClean="0">
              <a:latin typeface="楷体_GB2312" pitchFamily="49" charset="-122"/>
              <a:ea typeface="楷体_GB2312" pitchFamily="49" charset="-122"/>
            </a:endParaRPr>
          </a:p>
        </p:txBody>
      </p:sp>
    </p:spTree>
    <p:extLst>
      <p:ext uri="{BB962C8B-B14F-4D97-AF65-F5344CB8AC3E}">
        <p14:creationId xmlns:p14="http://schemas.microsoft.com/office/powerpoint/2010/main" val="460719130"/>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内容占位符 2"/>
          <p:cNvSpPr>
            <a:spLocks noGrp="1"/>
          </p:cNvSpPr>
          <p:nvPr>
            <p:ph idx="1"/>
          </p:nvPr>
        </p:nvSpPr>
        <p:spPr>
          <a:xfrm>
            <a:off x="571500" y="571500"/>
            <a:ext cx="8077200" cy="4495800"/>
          </a:xfrm>
        </p:spPr>
        <p:txBody>
          <a:bodyPr/>
          <a:lstStyle/>
          <a:p>
            <a:pPr eaLnBrk="1" hangingPunct="1"/>
            <a:r>
              <a:rPr lang="zh-CN" altLang="en-US" dirty="0" smtClean="0">
                <a:latin typeface="楷体_GB2312" pitchFamily="49" charset="-122"/>
                <a:ea typeface="楷体_GB2312" pitchFamily="49" charset="-122"/>
              </a:rPr>
              <a:t>方式</a:t>
            </a:r>
            <a:r>
              <a:rPr lang="en-US" altLang="zh-CN" dirty="0" smtClean="0">
                <a:latin typeface="楷体_GB2312" pitchFamily="49" charset="-122"/>
                <a:ea typeface="楷体_GB2312" pitchFamily="49" charset="-122"/>
              </a:rPr>
              <a:t>2</a:t>
            </a:r>
            <a:r>
              <a:rPr lang="zh-CN" altLang="en-US" dirty="0" smtClean="0">
                <a:latin typeface="楷体_GB2312" pitchFamily="49" charset="-122"/>
                <a:ea typeface="楷体_GB2312" pitchFamily="49" charset="-122"/>
              </a:rPr>
              <a:t>特点：</a:t>
            </a:r>
          </a:p>
          <a:p>
            <a:pPr eaLnBrk="1" hangingPunct="1">
              <a:buClr>
                <a:srgbClr val="FF0000"/>
              </a:buClr>
              <a:buFont typeface="宋体" panose="02010600030101010101" pitchFamily="2" charset="-122"/>
              <a:buAutoNum type="arabicPeriod"/>
            </a:pPr>
            <a:r>
              <a:rPr lang="zh-CN" altLang="en-US" dirty="0" smtClean="0">
                <a:latin typeface="楷体_GB2312" pitchFamily="49" charset="-122"/>
                <a:ea typeface="楷体_GB2312" pitchFamily="49" charset="-122"/>
              </a:rPr>
              <a:t>置初值</a:t>
            </a:r>
            <a:r>
              <a:rPr lang="en-US" altLang="zh-CN" dirty="0" smtClean="0">
                <a:latin typeface="楷体_GB2312" pitchFamily="49" charset="-122"/>
                <a:ea typeface="楷体_GB2312" pitchFamily="49" charset="-122"/>
              </a:rPr>
              <a:t>n</a:t>
            </a:r>
            <a:r>
              <a:rPr lang="zh-CN" altLang="en-US" dirty="0" smtClean="0">
                <a:latin typeface="楷体_GB2312" pitchFamily="49" charset="-122"/>
                <a:ea typeface="楷体_GB2312" pitchFamily="49" charset="-122"/>
              </a:rPr>
              <a:t>后通道</a:t>
            </a:r>
            <a:r>
              <a:rPr lang="zh-CN" altLang="en-US" dirty="0" smtClean="0">
                <a:solidFill>
                  <a:schemeClr val="hlink"/>
                </a:solidFill>
                <a:latin typeface="楷体_GB2312" pitchFamily="49" charset="-122"/>
                <a:ea typeface="楷体_GB2312" pitchFamily="49" charset="-122"/>
              </a:rPr>
              <a:t>连续</a:t>
            </a:r>
            <a:r>
              <a:rPr lang="zh-CN" altLang="en-US" dirty="0" smtClean="0">
                <a:latin typeface="楷体_GB2312" pitchFamily="49" charset="-122"/>
                <a:ea typeface="楷体_GB2312" pitchFamily="49" charset="-122"/>
              </a:rPr>
              <a:t>工作，输出固定频率的负脉冲： </a:t>
            </a:r>
            <a:r>
              <a:rPr lang="en-US" altLang="zh-CN" sz="4000" dirty="0">
                <a:solidFill>
                  <a:schemeClr val="hlink"/>
                </a:solidFill>
                <a:latin typeface="楷体_GB2312" pitchFamily="49" charset="-122"/>
                <a:ea typeface="楷体_GB2312" pitchFamily="49" charset="-122"/>
              </a:rPr>
              <a:t>F</a:t>
            </a:r>
            <a:r>
              <a:rPr lang="en-US" altLang="zh-CN" sz="4000" baseline="-25000" dirty="0">
                <a:solidFill>
                  <a:schemeClr val="hlink"/>
                </a:solidFill>
                <a:latin typeface="楷体_GB2312" pitchFamily="49" charset="-122"/>
                <a:ea typeface="楷体_GB2312" pitchFamily="49" charset="-122"/>
              </a:rPr>
              <a:t>OUT</a:t>
            </a:r>
            <a:r>
              <a:rPr lang="en-US" altLang="zh-CN" sz="4000" dirty="0">
                <a:solidFill>
                  <a:schemeClr val="hlink"/>
                </a:solidFill>
                <a:latin typeface="楷体_GB2312" pitchFamily="49" charset="-122"/>
                <a:ea typeface="楷体_GB2312" pitchFamily="49" charset="-122"/>
              </a:rPr>
              <a:t> </a:t>
            </a:r>
            <a:r>
              <a:rPr lang="en-US" altLang="zh-CN" sz="2400" dirty="0">
                <a:latin typeface="楷体_GB2312" pitchFamily="49" charset="-122"/>
                <a:ea typeface="楷体_GB2312" pitchFamily="49" charset="-122"/>
              </a:rPr>
              <a:t>(</a:t>
            </a:r>
            <a:r>
              <a:rPr lang="zh-CN" altLang="en-US" sz="2400" dirty="0">
                <a:latin typeface="楷体_GB2312" pitchFamily="49" charset="-122"/>
                <a:ea typeface="楷体_GB2312" pitchFamily="49" charset="-122"/>
              </a:rPr>
              <a:t>作为脉冲波发生器速率</a:t>
            </a:r>
            <a:r>
              <a:rPr lang="en-US" altLang="zh-CN" sz="2400" dirty="0">
                <a:latin typeface="楷体_GB2312" pitchFamily="49" charset="-122"/>
                <a:ea typeface="楷体_GB2312" pitchFamily="49" charset="-122"/>
              </a:rPr>
              <a:t>)</a:t>
            </a:r>
            <a:endParaRPr lang="zh-CN" altLang="en-US" sz="4000" dirty="0">
              <a:latin typeface="楷体_GB2312" pitchFamily="49" charset="-122"/>
              <a:ea typeface="楷体_GB2312" pitchFamily="49" charset="-122"/>
            </a:endParaRPr>
          </a:p>
          <a:p>
            <a:pPr marL="0" indent="0" eaLnBrk="1" hangingPunct="1">
              <a:buClr>
                <a:srgbClr val="FF0000"/>
              </a:buClr>
              <a:buNone/>
            </a:pPr>
            <a:r>
              <a:rPr lang="en-US" altLang="zh-CN" sz="4000" dirty="0">
                <a:solidFill>
                  <a:schemeClr val="hlink"/>
                </a:solidFill>
                <a:latin typeface="楷体_GB2312" pitchFamily="49" charset="-122"/>
                <a:ea typeface="楷体_GB2312" pitchFamily="49" charset="-122"/>
              </a:rPr>
              <a:t>=</a:t>
            </a:r>
            <a:r>
              <a:rPr lang="en-US" altLang="zh-CN" sz="4000" dirty="0" err="1">
                <a:solidFill>
                  <a:schemeClr val="hlink"/>
                </a:solidFill>
                <a:latin typeface="楷体_GB2312" pitchFamily="49" charset="-122"/>
                <a:ea typeface="楷体_GB2312" pitchFamily="49" charset="-122"/>
              </a:rPr>
              <a:t>F</a:t>
            </a:r>
            <a:r>
              <a:rPr lang="en-US" altLang="zh-CN" sz="4000" baseline="-25000" dirty="0" err="1">
                <a:solidFill>
                  <a:schemeClr val="hlink"/>
                </a:solidFill>
                <a:latin typeface="楷体_GB2312" pitchFamily="49" charset="-122"/>
                <a:ea typeface="楷体_GB2312" pitchFamily="49" charset="-122"/>
              </a:rPr>
              <a:t>CLK</a:t>
            </a:r>
            <a:r>
              <a:rPr lang="en-US" altLang="zh-CN" sz="4000" dirty="0" err="1">
                <a:solidFill>
                  <a:schemeClr val="hlink"/>
                </a:solidFill>
                <a:latin typeface="楷体_GB2312" pitchFamily="49" charset="-122"/>
                <a:ea typeface="楷体_GB2312" pitchFamily="49" charset="-122"/>
              </a:rPr>
              <a:t>÷n</a:t>
            </a:r>
            <a:r>
              <a:rPr lang="en-US" altLang="zh-CN" dirty="0" smtClean="0">
                <a:latin typeface="楷体_GB2312" pitchFamily="49" charset="-122"/>
                <a:ea typeface="楷体_GB2312" pitchFamily="49" charset="-122"/>
              </a:rPr>
              <a:t> </a:t>
            </a:r>
            <a:r>
              <a:rPr lang="zh-CN" altLang="en-US" dirty="0" smtClean="0">
                <a:latin typeface="楷体_GB2312" pitchFamily="49" charset="-122"/>
                <a:ea typeface="楷体_GB2312" pitchFamily="49" charset="-122"/>
              </a:rPr>
              <a:t>。</a:t>
            </a:r>
          </a:p>
          <a:p>
            <a:pPr eaLnBrk="1" hangingPunct="1">
              <a:buClr>
                <a:srgbClr val="FF0000"/>
              </a:buClr>
              <a:buFont typeface="宋体" panose="02010600030101010101" pitchFamily="2" charset="-122"/>
              <a:buAutoNum type="arabicPeriod"/>
            </a:pPr>
            <a:r>
              <a:rPr lang="zh-CN" altLang="en-US" dirty="0" smtClean="0">
                <a:latin typeface="楷体_GB2312" pitchFamily="49" charset="-122"/>
                <a:ea typeface="楷体_GB2312" pitchFamily="49" charset="-122"/>
              </a:rPr>
              <a:t>计数过程中</a:t>
            </a:r>
            <a:r>
              <a:rPr lang="en-US" altLang="zh-CN" dirty="0" smtClean="0">
                <a:latin typeface="楷体_GB2312" pitchFamily="49" charset="-122"/>
                <a:ea typeface="楷体_GB2312" pitchFamily="49" charset="-122"/>
              </a:rPr>
              <a:t>GATE</a:t>
            </a:r>
            <a:r>
              <a:rPr lang="zh-CN" altLang="en-US" dirty="0" smtClean="0">
                <a:latin typeface="楷体_GB2312" pitchFamily="49" charset="-122"/>
                <a:ea typeface="楷体_GB2312" pitchFamily="49" charset="-122"/>
              </a:rPr>
              <a:t>为高，</a:t>
            </a:r>
            <a:r>
              <a:rPr lang="en-US" altLang="zh-CN" dirty="0" smtClean="0">
                <a:latin typeface="楷体_GB2312" pitchFamily="49" charset="-122"/>
                <a:ea typeface="楷体_GB2312" pitchFamily="49" charset="-122"/>
              </a:rPr>
              <a:t>GATE</a:t>
            </a:r>
            <a:r>
              <a:rPr lang="zh-CN" altLang="en-US" dirty="0" smtClean="0">
                <a:latin typeface="楷体_GB2312" pitchFamily="49" charset="-122"/>
                <a:ea typeface="楷体_GB2312" pitchFamily="49" charset="-122"/>
              </a:rPr>
              <a:t>变低时，暂停计数。</a:t>
            </a:r>
          </a:p>
          <a:p>
            <a:pPr eaLnBrk="1" hangingPunct="1">
              <a:buClr>
                <a:srgbClr val="FF0000"/>
              </a:buClr>
              <a:buFont typeface="宋体" panose="02010600030101010101" pitchFamily="2" charset="-122"/>
              <a:buAutoNum type="arabicPeriod"/>
            </a:pPr>
            <a:r>
              <a:rPr lang="zh-CN" altLang="en-US" dirty="0" smtClean="0">
                <a:latin typeface="楷体_GB2312" pitchFamily="49" charset="-122"/>
                <a:ea typeface="楷体_GB2312" pitchFamily="49" charset="-122"/>
              </a:rPr>
              <a:t>计数过程改变</a:t>
            </a:r>
            <a:r>
              <a:rPr lang="en-US" altLang="zh-CN" dirty="0" smtClean="0">
                <a:latin typeface="楷体_GB2312" pitchFamily="49" charset="-122"/>
                <a:ea typeface="楷体_GB2312" pitchFamily="49" charset="-122"/>
              </a:rPr>
              <a:t>n</a:t>
            </a:r>
            <a:r>
              <a:rPr lang="zh-CN" altLang="en-US" dirty="0" smtClean="0">
                <a:latin typeface="楷体_GB2312" pitchFamily="49" charset="-122"/>
                <a:ea typeface="楷体_GB2312" pitchFamily="49" charset="-122"/>
              </a:rPr>
              <a:t>值，下次有效。</a:t>
            </a:r>
          </a:p>
        </p:txBody>
      </p:sp>
    </p:spTree>
    <p:extLst>
      <p:ext uri="{BB962C8B-B14F-4D97-AF65-F5344CB8AC3E}">
        <p14:creationId xmlns:p14="http://schemas.microsoft.com/office/powerpoint/2010/main" val="3559565839"/>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内容占位符 2"/>
          <p:cNvSpPr>
            <a:spLocks noGrp="1"/>
          </p:cNvSpPr>
          <p:nvPr>
            <p:ph idx="1"/>
          </p:nvPr>
        </p:nvSpPr>
        <p:spPr>
          <a:xfrm>
            <a:off x="500063" y="1285875"/>
            <a:ext cx="8077200" cy="4495800"/>
          </a:xfrm>
        </p:spPr>
        <p:txBody>
          <a:bodyPr/>
          <a:lstStyle/>
          <a:p>
            <a:pPr eaLnBrk="1" hangingPunct="1"/>
            <a:r>
              <a:rPr lang="zh-CN" altLang="en-US" smtClean="0">
                <a:latin typeface="楷体_GB2312" pitchFamily="49" charset="-122"/>
                <a:ea typeface="楷体_GB2312" pitchFamily="49" charset="-122"/>
              </a:rPr>
              <a:t>方式</a:t>
            </a:r>
            <a:r>
              <a:rPr lang="en-US" altLang="zh-CN" smtClean="0">
                <a:latin typeface="楷体_GB2312" pitchFamily="49" charset="-122"/>
                <a:ea typeface="楷体_GB2312" pitchFamily="49" charset="-122"/>
              </a:rPr>
              <a:t>3</a:t>
            </a:r>
            <a:r>
              <a:rPr lang="zh-CN" altLang="en-US" smtClean="0">
                <a:latin typeface="楷体_GB2312" pitchFamily="49" charset="-122"/>
                <a:ea typeface="楷体_GB2312" pitchFamily="49" charset="-122"/>
              </a:rPr>
              <a:t>特点：</a:t>
            </a:r>
          </a:p>
          <a:p>
            <a:pPr eaLnBrk="1" hangingPunct="1">
              <a:buClr>
                <a:srgbClr val="FF0000"/>
              </a:buClr>
              <a:buFont typeface="宋体" panose="02010600030101010101" pitchFamily="2" charset="-122"/>
              <a:buAutoNum type="arabicPeriod"/>
            </a:pPr>
            <a:r>
              <a:rPr lang="en-US" altLang="zh-CN" smtClean="0">
                <a:latin typeface="楷体_GB2312" pitchFamily="49" charset="-122"/>
                <a:ea typeface="楷体_GB2312" pitchFamily="49" charset="-122"/>
              </a:rPr>
              <a:t>n</a:t>
            </a:r>
            <a:r>
              <a:rPr lang="zh-CN" altLang="en-US" smtClean="0">
                <a:latin typeface="楷体_GB2312" pitchFamily="49" charset="-122"/>
                <a:ea typeface="楷体_GB2312" pitchFamily="49" charset="-122"/>
              </a:rPr>
              <a:t>为偶数，输出方波，若</a:t>
            </a:r>
            <a:r>
              <a:rPr lang="en-US" altLang="zh-CN" smtClean="0">
                <a:latin typeface="楷体_GB2312" pitchFamily="49" charset="-122"/>
                <a:ea typeface="楷体_GB2312" pitchFamily="49" charset="-122"/>
              </a:rPr>
              <a:t>n</a:t>
            </a:r>
            <a:r>
              <a:rPr lang="zh-CN" altLang="en-US" smtClean="0">
                <a:latin typeface="楷体_GB2312" pitchFamily="49" charset="-122"/>
                <a:ea typeface="楷体_GB2312" pitchFamily="49" charset="-122"/>
              </a:rPr>
              <a:t>为奇数，输出基本对称矩形波。</a:t>
            </a:r>
          </a:p>
          <a:p>
            <a:pPr eaLnBrk="1" hangingPunct="1">
              <a:buClr>
                <a:srgbClr val="FF0000"/>
              </a:buClr>
              <a:buFont typeface="宋体" panose="02010600030101010101" pitchFamily="2" charset="-122"/>
              <a:buAutoNum type="arabicPeriod"/>
            </a:pPr>
            <a:r>
              <a:rPr lang="zh-CN" altLang="en-US" smtClean="0">
                <a:latin typeface="楷体_GB2312" pitchFamily="49" charset="-122"/>
                <a:ea typeface="楷体_GB2312" pitchFamily="49" charset="-122"/>
              </a:rPr>
              <a:t>计数中</a:t>
            </a:r>
            <a:r>
              <a:rPr lang="en-US" altLang="zh-CN" smtClean="0">
                <a:latin typeface="楷体_GB2312" pitchFamily="49" charset="-122"/>
                <a:ea typeface="楷体_GB2312" pitchFamily="49" charset="-122"/>
              </a:rPr>
              <a:t>GATE</a:t>
            </a:r>
            <a:r>
              <a:rPr lang="zh-CN" altLang="en-US" smtClean="0">
                <a:latin typeface="楷体_GB2312" pitchFamily="49" charset="-122"/>
                <a:ea typeface="楷体_GB2312" pitchFamily="49" charset="-122"/>
              </a:rPr>
              <a:t>变低，计数暂停。</a:t>
            </a:r>
          </a:p>
          <a:p>
            <a:pPr eaLnBrk="1" hangingPunct="1">
              <a:buClr>
                <a:srgbClr val="FF0000"/>
              </a:buClr>
              <a:buFont typeface="宋体" panose="02010600030101010101" pitchFamily="2" charset="-122"/>
              <a:buAutoNum type="arabicPeriod"/>
            </a:pPr>
            <a:r>
              <a:rPr lang="zh-CN" altLang="en-US" smtClean="0">
                <a:latin typeface="楷体_GB2312" pitchFamily="49" charset="-122"/>
                <a:ea typeface="楷体_GB2312" pitchFamily="49" charset="-122"/>
              </a:rPr>
              <a:t>写入新计数值，立即有效。</a:t>
            </a:r>
          </a:p>
          <a:p>
            <a:pPr eaLnBrk="1" hangingPunct="1"/>
            <a:r>
              <a:rPr lang="zh-CN" altLang="en-US" smtClean="0">
                <a:solidFill>
                  <a:srgbClr val="CC3300"/>
                </a:solidFill>
                <a:latin typeface="楷体_GB2312" pitchFamily="49" charset="-122"/>
                <a:ea typeface="楷体_GB2312" pitchFamily="49" charset="-122"/>
              </a:rPr>
              <a:t>与方式</a:t>
            </a:r>
            <a:r>
              <a:rPr lang="en-US" altLang="zh-CN" smtClean="0">
                <a:solidFill>
                  <a:srgbClr val="CC3300"/>
                </a:solidFill>
                <a:latin typeface="楷体_GB2312" pitchFamily="49" charset="-122"/>
                <a:ea typeface="楷体_GB2312" pitchFamily="49" charset="-122"/>
              </a:rPr>
              <a:t>2</a:t>
            </a:r>
            <a:r>
              <a:rPr lang="zh-CN" altLang="en-US" smtClean="0">
                <a:solidFill>
                  <a:srgbClr val="CC3300"/>
                </a:solidFill>
                <a:latin typeface="楷体_GB2312" pitchFamily="49" charset="-122"/>
                <a:ea typeface="楷体_GB2312" pitchFamily="49" charset="-122"/>
              </a:rPr>
              <a:t>比较：</a:t>
            </a:r>
            <a:r>
              <a:rPr lang="en-US" altLang="zh-CN" smtClean="0">
                <a:latin typeface="楷体_GB2312" pitchFamily="49" charset="-122"/>
                <a:ea typeface="楷体_GB2312" pitchFamily="49" charset="-122"/>
              </a:rPr>
              <a:t>OUT</a:t>
            </a:r>
            <a:r>
              <a:rPr lang="zh-CN" altLang="en-US" smtClean="0">
                <a:latin typeface="楷体_GB2312" pitchFamily="49" charset="-122"/>
                <a:ea typeface="楷体_GB2312" pitchFamily="49" charset="-122"/>
              </a:rPr>
              <a:t>波形不同</a:t>
            </a:r>
            <a:r>
              <a:rPr lang="en-US" altLang="zh-CN" smtClean="0">
                <a:latin typeface="楷体_GB2312" pitchFamily="49" charset="-122"/>
                <a:ea typeface="楷体_GB2312" pitchFamily="49" charset="-122"/>
              </a:rPr>
              <a:t>.</a:t>
            </a:r>
            <a:endParaRPr lang="zh-CN" altLang="en-US" smtClean="0">
              <a:latin typeface="楷体_GB2312" pitchFamily="49" charset="-122"/>
              <a:ea typeface="楷体_GB2312" pitchFamily="49" charset="-122"/>
            </a:endParaRPr>
          </a:p>
        </p:txBody>
      </p:sp>
      <p:sp>
        <p:nvSpPr>
          <p:cNvPr id="50179" name="Rectangle 2"/>
          <p:cNvSpPr>
            <a:spLocks noChangeArrowheads="1"/>
          </p:cNvSpPr>
          <p:nvPr/>
        </p:nvSpPr>
        <p:spPr bwMode="auto">
          <a:xfrm>
            <a:off x="457200" y="457200"/>
            <a:ext cx="8077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400" b="1">
                <a:latin typeface="楷体_GB2312" pitchFamily="49" charset="-122"/>
                <a:ea typeface="楷体_GB2312" pitchFamily="49" charset="-122"/>
              </a:rPr>
              <a:t>方式</a:t>
            </a:r>
            <a:r>
              <a:rPr lang="en-US" altLang="zh-CN" sz="4400" b="1">
                <a:latin typeface="楷体_GB2312" pitchFamily="49" charset="-122"/>
                <a:ea typeface="楷体_GB2312" pitchFamily="49" charset="-122"/>
              </a:rPr>
              <a:t>3</a:t>
            </a:r>
            <a:endParaRPr lang="zh-CN" altLang="zh-CN" sz="4400" b="1">
              <a:latin typeface="楷体_GB2312" pitchFamily="49" charset="-122"/>
              <a:ea typeface="楷体_GB2312" pitchFamily="49" charset="-122"/>
            </a:endParaRPr>
          </a:p>
        </p:txBody>
      </p:sp>
    </p:spTree>
    <p:extLst>
      <p:ext uri="{BB962C8B-B14F-4D97-AF65-F5344CB8AC3E}">
        <p14:creationId xmlns:p14="http://schemas.microsoft.com/office/powerpoint/2010/main" val="558302957"/>
      </p:ext>
    </p:extLst>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p:nvPr>
        </p:nvSpPr>
        <p:spPr/>
        <p:txBody>
          <a:bodyPr/>
          <a:lstStyle/>
          <a:p>
            <a:pPr eaLnBrk="1" hangingPunct="1"/>
            <a:r>
              <a:rPr lang="zh-CN" altLang="en-US" sz="4800">
                <a:latin typeface="楷体_GB2312" pitchFamily="49" charset="-122"/>
                <a:ea typeface="楷体_GB2312" pitchFamily="49" charset="-122"/>
              </a:rPr>
              <a:t>方式</a:t>
            </a:r>
            <a:r>
              <a:rPr lang="en-US" altLang="zh-CN" sz="4800">
                <a:latin typeface="楷体_GB2312" pitchFamily="49" charset="-122"/>
                <a:ea typeface="楷体_GB2312" pitchFamily="49" charset="-122"/>
              </a:rPr>
              <a:t>4</a:t>
            </a:r>
            <a:endParaRPr lang="zh-CN" altLang="en-US" sz="4800">
              <a:latin typeface="楷体_GB2312" pitchFamily="49" charset="-122"/>
              <a:ea typeface="楷体_GB2312" pitchFamily="49" charset="-122"/>
            </a:endParaRPr>
          </a:p>
        </p:txBody>
      </p:sp>
      <p:sp>
        <p:nvSpPr>
          <p:cNvPr id="54275" name="内容占位符 2"/>
          <p:cNvSpPr>
            <a:spLocks noGrp="1"/>
          </p:cNvSpPr>
          <p:nvPr>
            <p:ph idx="1"/>
          </p:nvPr>
        </p:nvSpPr>
        <p:spPr>
          <a:xfrm>
            <a:off x="500063" y="1571625"/>
            <a:ext cx="8077200" cy="4495800"/>
          </a:xfrm>
        </p:spPr>
        <p:txBody>
          <a:bodyPr/>
          <a:lstStyle/>
          <a:p>
            <a:pPr eaLnBrk="1" hangingPunct="1"/>
            <a:r>
              <a:rPr lang="zh-CN" altLang="en-US" smtClean="0">
                <a:latin typeface="楷体_GB2312" pitchFamily="49" charset="-122"/>
                <a:ea typeface="楷体_GB2312" pitchFamily="49" charset="-122"/>
              </a:rPr>
              <a:t>方式</a:t>
            </a:r>
            <a:r>
              <a:rPr lang="en-US" altLang="zh-CN" smtClean="0">
                <a:latin typeface="楷体_GB2312" pitchFamily="49" charset="-122"/>
                <a:ea typeface="楷体_GB2312" pitchFamily="49" charset="-122"/>
              </a:rPr>
              <a:t>4</a:t>
            </a:r>
            <a:r>
              <a:rPr lang="zh-CN" altLang="en-US" smtClean="0">
                <a:latin typeface="楷体_GB2312" pitchFamily="49" charset="-122"/>
                <a:ea typeface="楷体_GB2312" pitchFamily="49" charset="-122"/>
              </a:rPr>
              <a:t>特点</a:t>
            </a:r>
            <a:r>
              <a:rPr lang="en-US" altLang="zh-CN" smtClean="0">
                <a:latin typeface="楷体_GB2312" pitchFamily="49" charset="-122"/>
                <a:ea typeface="楷体_GB2312" pitchFamily="49" charset="-122"/>
              </a:rPr>
              <a:t>：</a:t>
            </a:r>
            <a:endParaRPr lang="zh-CN" altLang="en-US" smtClean="0">
              <a:latin typeface="楷体_GB2312" pitchFamily="49" charset="-122"/>
              <a:ea typeface="楷体_GB2312" pitchFamily="49" charset="-122"/>
            </a:endParaRPr>
          </a:p>
          <a:p>
            <a:pPr eaLnBrk="1" hangingPunct="1">
              <a:buClr>
                <a:srgbClr val="FF0000"/>
              </a:buClr>
              <a:buFont typeface="宋体" panose="02010600030101010101" pitchFamily="2" charset="-122"/>
              <a:buAutoNum type="arabicPeriod"/>
            </a:pPr>
            <a:r>
              <a:rPr lang="zh-CN" altLang="en-US" smtClean="0">
                <a:latin typeface="楷体_GB2312" pitchFamily="49" charset="-122"/>
                <a:ea typeface="楷体_GB2312" pitchFamily="49" charset="-122"/>
              </a:rPr>
              <a:t>写入初值后</a:t>
            </a:r>
            <a:r>
              <a:rPr lang="en-US" altLang="zh-CN" smtClean="0">
                <a:latin typeface="楷体_GB2312" pitchFamily="49" charset="-122"/>
                <a:ea typeface="楷体_GB2312" pitchFamily="49" charset="-122"/>
              </a:rPr>
              <a:t>n+1</a:t>
            </a:r>
            <a:r>
              <a:rPr lang="zh-CN" altLang="en-US" smtClean="0">
                <a:latin typeface="楷体_GB2312" pitchFamily="49" charset="-122"/>
                <a:ea typeface="楷体_GB2312" pitchFamily="49" charset="-122"/>
              </a:rPr>
              <a:t>个</a:t>
            </a:r>
            <a:r>
              <a:rPr lang="en-US" altLang="zh-CN" smtClean="0">
                <a:latin typeface="楷体_GB2312" pitchFamily="49" charset="-122"/>
                <a:ea typeface="楷体_GB2312" pitchFamily="49" charset="-122"/>
              </a:rPr>
              <a:t>CLK</a:t>
            </a:r>
            <a:r>
              <a:rPr lang="zh-CN" altLang="en-US" smtClean="0">
                <a:latin typeface="楷体_GB2312" pitchFamily="49" charset="-122"/>
                <a:ea typeface="楷体_GB2312" pitchFamily="49" charset="-122"/>
              </a:rPr>
              <a:t>时(</a:t>
            </a:r>
            <a:r>
              <a:rPr lang="en-US" altLang="zh-CN" smtClean="0">
                <a:latin typeface="楷体_GB2312" pitchFamily="49" charset="-122"/>
                <a:ea typeface="楷体_GB2312" pitchFamily="49" charset="-122"/>
              </a:rPr>
              <a:t>GATE</a:t>
            </a:r>
            <a:r>
              <a:rPr lang="zh-CN" altLang="en-US" smtClean="0">
                <a:latin typeface="楷体_GB2312" pitchFamily="49" charset="-122"/>
                <a:ea typeface="楷体_GB2312" pitchFamily="49" charset="-122"/>
              </a:rPr>
              <a:t>为</a:t>
            </a:r>
            <a:r>
              <a:rPr lang="en-US" altLang="zh-CN" smtClean="0">
                <a:latin typeface="楷体_GB2312" pitchFamily="49" charset="-122"/>
                <a:ea typeface="楷体_GB2312" pitchFamily="49" charset="-122"/>
              </a:rPr>
              <a:t>1</a:t>
            </a:r>
            <a:r>
              <a:rPr lang="zh-CN" altLang="en-US" smtClean="0">
                <a:latin typeface="楷体_GB2312" pitchFamily="49" charset="-122"/>
                <a:ea typeface="楷体_GB2312" pitchFamily="49" charset="-122"/>
              </a:rPr>
              <a:t>)输出一个负脉冲。</a:t>
            </a:r>
          </a:p>
          <a:p>
            <a:pPr eaLnBrk="1" hangingPunct="1">
              <a:buClr>
                <a:srgbClr val="FF0000"/>
              </a:buClr>
              <a:buFont typeface="宋体" panose="02010600030101010101" pitchFamily="2" charset="-122"/>
              <a:buAutoNum type="arabicPeriod"/>
            </a:pPr>
            <a:r>
              <a:rPr lang="en-US" altLang="zh-CN" smtClean="0">
                <a:latin typeface="楷体_GB2312" pitchFamily="49" charset="-122"/>
                <a:ea typeface="楷体_GB2312" pitchFamily="49" charset="-122"/>
              </a:rPr>
              <a:t>GATE</a:t>
            </a:r>
            <a:r>
              <a:rPr lang="zh-CN" altLang="en-US" smtClean="0">
                <a:latin typeface="楷体_GB2312" pitchFamily="49" charset="-122"/>
                <a:ea typeface="楷体_GB2312" pitchFamily="49" charset="-122"/>
              </a:rPr>
              <a:t>为</a:t>
            </a:r>
            <a:r>
              <a:rPr lang="en-US" altLang="zh-CN" smtClean="0">
                <a:latin typeface="楷体_GB2312" pitchFamily="49" charset="-122"/>
                <a:ea typeface="楷体_GB2312" pitchFamily="49" charset="-122"/>
              </a:rPr>
              <a:t>1</a:t>
            </a:r>
            <a:r>
              <a:rPr lang="zh-CN" altLang="en-US" smtClean="0">
                <a:latin typeface="楷体_GB2312" pitchFamily="49" charset="-122"/>
                <a:ea typeface="楷体_GB2312" pitchFamily="49" charset="-122"/>
              </a:rPr>
              <a:t>时启动计数。</a:t>
            </a:r>
          </a:p>
          <a:p>
            <a:pPr eaLnBrk="1" hangingPunct="1">
              <a:buClr>
                <a:srgbClr val="FF0000"/>
              </a:buClr>
              <a:buFont typeface="宋体" panose="02010600030101010101" pitchFamily="2" charset="-122"/>
              <a:buAutoNum type="arabicPeriod"/>
            </a:pPr>
            <a:r>
              <a:rPr lang="zh-CN" altLang="en-US" smtClean="0">
                <a:latin typeface="楷体_GB2312" pitchFamily="49" charset="-122"/>
                <a:ea typeface="楷体_GB2312" pitchFamily="49" charset="-122"/>
              </a:rPr>
              <a:t>计数过程改变</a:t>
            </a:r>
            <a:r>
              <a:rPr lang="en-US" altLang="zh-CN" smtClean="0">
                <a:latin typeface="楷体_GB2312" pitchFamily="49" charset="-122"/>
                <a:ea typeface="楷体_GB2312" pitchFamily="49" charset="-122"/>
              </a:rPr>
              <a:t>n</a:t>
            </a:r>
            <a:r>
              <a:rPr lang="zh-CN" altLang="en-US" smtClean="0">
                <a:latin typeface="楷体_GB2312" pitchFamily="49" charset="-122"/>
                <a:ea typeface="楷体_GB2312" pitchFamily="49" charset="-122"/>
              </a:rPr>
              <a:t>值，立即有效。</a:t>
            </a:r>
          </a:p>
          <a:p>
            <a:pPr>
              <a:lnSpc>
                <a:spcPct val="125000"/>
              </a:lnSpc>
            </a:pPr>
            <a:r>
              <a:rPr lang="zh-CN" altLang="en-US" smtClean="0">
                <a:solidFill>
                  <a:srgbClr val="CC3300"/>
                </a:solidFill>
                <a:latin typeface="楷体_GB2312" pitchFamily="49" charset="-122"/>
                <a:ea typeface="楷体_GB2312" pitchFamily="49" charset="-122"/>
              </a:rPr>
              <a:t>与方式</a:t>
            </a:r>
            <a:r>
              <a:rPr lang="en-US" altLang="zh-CN" smtClean="0">
                <a:solidFill>
                  <a:srgbClr val="CC3300"/>
                </a:solidFill>
                <a:latin typeface="楷体_GB2312" pitchFamily="49" charset="-122"/>
                <a:ea typeface="楷体_GB2312" pitchFamily="49" charset="-122"/>
              </a:rPr>
              <a:t>0</a:t>
            </a:r>
            <a:r>
              <a:rPr lang="zh-CN" altLang="en-US" smtClean="0">
                <a:solidFill>
                  <a:srgbClr val="CC3300"/>
                </a:solidFill>
                <a:latin typeface="楷体_GB2312" pitchFamily="49" charset="-122"/>
                <a:ea typeface="楷体_GB2312" pitchFamily="49" charset="-122"/>
              </a:rPr>
              <a:t>比较：</a:t>
            </a:r>
            <a:r>
              <a:rPr lang="en-US" altLang="zh-CN" smtClean="0">
                <a:latin typeface="楷体_GB2312" pitchFamily="49" charset="-122"/>
                <a:ea typeface="楷体_GB2312" pitchFamily="49" charset="-122"/>
              </a:rPr>
              <a:t>GATE</a:t>
            </a:r>
            <a:r>
              <a:rPr lang="zh-CN" altLang="en-US" smtClean="0">
                <a:latin typeface="楷体_GB2312" pitchFamily="49" charset="-122"/>
                <a:ea typeface="楷体_GB2312" pitchFamily="49" charset="-122"/>
              </a:rPr>
              <a:t>上升沿效果、</a:t>
            </a:r>
            <a:r>
              <a:rPr lang="en-US" altLang="zh-CN" smtClean="0">
                <a:latin typeface="楷体_GB2312" pitchFamily="49" charset="-122"/>
                <a:ea typeface="楷体_GB2312" pitchFamily="49" charset="-122"/>
              </a:rPr>
              <a:t>OUT</a:t>
            </a:r>
            <a:r>
              <a:rPr lang="zh-CN" altLang="en-US" smtClean="0">
                <a:latin typeface="楷体_GB2312" pitchFamily="49" charset="-122"/>
                <a:ea typeface="楷体_GB2312" pitchFamily="49" charset="-122"/>
              </a:rPr>
              <a:t>波形不同。</a:t>
            </a:r>
          </a:p>
        </p:txBody>
      </p:sp>
    </p:spTree>
    <p:extLst>
      <p:ext uri="{BB962C8B-B14F-4D97-AF65-F5344CB8AC3E}">
        <p14:creationId xmlns:p14="http://schemas.microsoft.com/office/powerpoint/2010/main" val="1419575146"/>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图6。8方式4波形图.t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0" y="649289"/>
            <a:ext cx="9144000"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8844096"/>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zh-CN" altLang="en-US" b="1" smtClean="0">
                <a:ea typeface="楷体_GB2312" pitchFamily="49" charset="-122"/>
              </a:rPr>
              <a:t>调用门</a:t>
            </a:r>
          </a:p>
        </p:txBody>
      </p:sp>
      <p:sp>
        <p:nvSpPr>
          <p:cNvPr id="22531" name="内容占位符 2"/>
          <p:cNvSpPr>
            <a:spLocks noGrp="1"/>
          </p:cNvSpPr>
          <p:nvPr>
            <p:ph idx="1"/>
          </p:nvPr>
        </p:nvSpPr>
        <p:spPr>
          <a:xfrm>
            <a:off x="457200" y="1600204"/>
            <a:ext cx="8472488" cy="4525963"/>
          </a:xfrm>
        </p:spPr>
        <p:txBody>
          <a:bodyPr/>
          <a:lstStyle/>
          <a:p>
            <a:r>
              <a:rPr lang="zh-CN" altLang="en-US" b="1" smtClean="0">
                <a:latin typeface="楷体_GB2312" pitchFamily="49" charset="-122"/>
                <a:ea typeface="楷体_GB2312" pitchFamily="49" charset="-122"/>
              </a:rPr>
              <a:t>调用门描述某个子程序的入口。调用门内的选择子必须实现代码段描述符，调用门内的偏移是对应代码段内的偏移。</a:t>
            </a:r>
            <a:endParaRPr lang="en-US" altLang="zh-CN" b="1" smtClean="0">
              <a:latin typeface="楷体_GB2312" pitchFamily="49" charset="-122"/>
              <a:ea typeface="楷体_GB2312" pitchFamily="49" charset="-122"/>
            </a:endParaRPr>
          </a:p>
          <a:p>
            <a:r>
              <a:rPr lang="zh-CN" altLang="en-US" b="1" smtClean="0">
                <a:latin typeface="楷体_GB2312" pitchFamily="49" charset="-122"/>
                <a:ea typeface="楷体_GB2312" pitchFamily="49" charset="-122"/>
              </a:rPr>
              <a:t>利用段间调用指令</a:t>
            </a:r>
            <a:r>
              <a:rPr lang="en-US" altLang="zh-CN" b="1" smtClean="0">
                <a:latin typeface="楷体_GB2312" pitchFamily="49" charset="-122"/>
                <a:ea typeface="楷体_GB2312" pitchFamily="49" charset="-122"/>
              </a:rPr>
              <a:t>CALL</a:t>
            </a:r>
            <a:r>
              <a:rPr lang="zh-CN" altLang="en-US" b="1" smtClean="0">
                <a:latin typeface="楷体_GB2312" pitchFamily="49" charset="-122"/>
                <a:ea typeface="楷体_GB2312" pitchFamily="49" charset="-122"/>
              </a:rPr>
              <a:t>，通过调用门可实现任务内从低特权级变换到高特权级。 </a:t>
            </a:r>
          </a:p>
          <a:p>
            <a:r>
              <a:rPr lang="zh-CN" altLang="en-US" b="1" smtClean="0">
                <a:latin typeface="楷体_GB2312" pitchFamily="49" charset="-122"/>
                <a:ea typeface="楷体_GB2312" pitchFamily="49" charset="-122"/>
              </a:rPr>
              <a:t>如果在利用调用门调用子程序时引起特权级的转换和堆栈的改变，那么就需要将低特权级堆栈中的参数复制到高特权级堆栈。复制的参数个数由调用门描述符中的参数计数值给出。</a:t>
            </a:r>
          </a:p>
        </p:txBody>
      </p:sp>
    </p:spTree>
    <p:extLst>
      <p:ext uri="{BB962C8B-B14F-4D97-AF65-F5344CB8AC3E}">
        <p14:creationId xmlns:p14="http://schemas.microsoft.com/office/powerpoint/2010/main" val="23580532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descr="图6。5方式1波形图.t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0" y="1204917"/>
            <a:ext cx="9144000" cy="522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964243"/>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内容占位符 2"/>
          <p:cNvSpPr>
            <a:spLocks noGrp="1"/>
          </p:cNvSpPr>
          <p:nvPr>
            <p:ph idx="1"/>
          </p:nvPr>
        </p:nvSpPr>
        <p:spPr>
          <a:xfrm>
            <a:off x="357189" y="1000125"/>
            <a:ext cx="8786812" cy="4495800"/>
          </a:xfrm>
        </p:spPr>
        <p:txBody>
          <a:bodyPr/>
          <a:lstStyle/>
          <a:p>
            <a:pPr eaLnBrk="1" hangingPunct="1"/>
            <a:r>
              <a:rPr lang="zh-CN" altLang="en-US" smtClean="0">
                <a:latin typeface="楷体_GB2312" pitchFamily="49" charset="-122"/>
                <a:ea typeface="楷体_GB2312" pitchFamily="49" charset="-122"/>
              </a:rPr>
              <a:t>方式</a:t>
            </a:r>
            <a:r>
              <a:rPr lang="en-US" altLang="zh-CN" smtClean="0">
                <a:latin typeface="楷体_GB2312" pitchFamily="49" charset="-122"/>
                <a:ea typeface="楷体_GB2312" pitchFamily="49" charset="-122"/>
              </a:rPr>
              <a:t>5</a:t>
            </a:r>
            <a:r>
              <a:rPr lang="zh-CN" altLang="en-US" smtClean="0">
                <a:latin typeface="楷体_GB2312" pitchFamily="49" charset="-122"/>
                <a:ea typeface="楷体_GB2312" pitchFamily="49" charset="-122"/>
              </a:rPr>
              <a:t>的特点：</a:t>
            </a:r>
          </a:p>
          <a:p>
            <a:pPr eaLnBrk="1" hangingPunct="1">
              <a:buClr>
                <a:srgbClr val="FF0000"/>
              </a:buClr>
              <a:buFont typeface="宋体" panose="02010600030101010101" pitchFamily="2" charset="-122"/>
              <a:buAutoNum type="arabicPeriod"/>
            </a:pPr>
            <a:r>
              <a:rPr lang="zh-CN" altLang="en-US" smtClean="0">
                <a:latin typeface="楷体_GB2312" pitchFamily="49" charset="-122"/>
                <a:ea typeface="楷体_GB2312" pitchFamily="49" charset="-122"/>
              </a:rPr>
              <a:t>初值为</a:t>
            </a:r>
            <a:r>
              <a:rPr lang="en-US" altLang="zh-CN" smtClean="0">
                <a:latin typeface="楷体_GB2312" pitchFamily="49" charset="-122"/>
                <a:ea typeface="楷体_GB2312" pitchFamily="49" charset="-122"/>
              </a:rPr>
              <a:t>n</a:t>
            </a:r>
            <a:r>
              <a:rPr lang="zh-CN" altLang="en-US" smtClean="0">
                <a:latin typeface="楷体_GB2312" pitchFamily="49" charset="-122"/>
                <a:ea typeface="楷体_GB2312" pitchFamily="49" charset="-122"/>
              </a:rPr>
              <a:t>，</a:t>
            </a:r>
            <a:r>
              <a:rPr lang="en-US" altLang="zh-CN" smtClean="0">
                <a:latin typeface="楷体_GB2312" pitchFamily="49" charset="-122"/>
                <a:ea typeface="楷体_GB2312" pitchFamily="49" charset="-122"/>
              </a:rPr>
              <a:t>GATE</a:t>
            </a:r>
            <a:r>
              <a:rPr lang="zh-CN" altLang="en-US" smtClean="0">
                <a:latin typeface="楷体_GB2312" pitchFamily="49" charset="-122"/>
                <a:ea typeface="楷体_GB2312" pitchFamily="49" charset="-122"/>
              </a:rPr>
              <a:t>上升沿后</a:t>
            </a:r>
            <a:r>
              <a:rPr lang="en-US" altLang="zh-CN" smtClean="0">
                <a:latin typeface="楷体_GB2312" pitchFamily="49" charset="-122"/>
                <a:ea typeface="楷体_GB2312" pitchFamily="49" charset="-122"/>
              </a:rPr>
              <a:t>n+1</a:t>
            </a:r>
            <a:r>
              <a:rPr lang="zh-CN" altLang="en-US" smtClean="0">
                <a:latin typeface="楷体_GB2312" pitchFamily="49" charset="-122"/>
                <a:ea typeface="楷体_GB2312" pitchFamily="49" charset="-122"/>
              </a:rPr>
              <a:t>个脉冲输出1个</a:t>
            </a:r>
            <a:r>
              <a:rPr lang="en-US" altLang="zh-CN" smtClean="0">
                <a:latin typeface="楷体_GB2312" pitchFamily="49" charset="-122"/>
                <a:ea typeface="楷体_GB2312" pitchFamily="49" charset="-122"/>
              </a:rPr>
              <a:t>CLK</a:t>
            </a:r>
            <a:r>
              <a:rPr lang="zh-CN" altLang="en-US" smtClean="0">
                <a:latin typeface="楷体_GB2312" pitchFamily="49" charset="-122"/>
                <a:ea typeface="楷体_GB2312" pitchFamily="49" charset="-122"/>
              </a:rPr>
              <a:t>宽度的负脉冲。</a:t>
            </a:r>
          </a:p>
          <a:p>
            <a:pPr eaLnBrk="1" hangingPunct="1">
              <a:buClr>
                <a:srgbClr val="FF0000"/>
              </a:buClr>
              <a:buFont typeface="宋体" panose="02010600030101010101" pitchFamily="2" charset="-122"/>
              <a:buAutoNum type="arabicPeriod"/>
            </a:pPr>
            <a:r>
              <a:rPr lang="zh-CN" altLang="en-US" smtClean="0">
                <a:latin typeface="楷体_GB2312" pitchFamily="49" charset="-122"/>
                <a:ea typeface="楷体_GB2312" pitchFamily="49" charset="-122"/>
              </a:rPr>
              <a:t>过程中再次出现</a:t>
            </a:r>
            <a:r>
              <a:rPr lang="en-US" altLang="zh-CN" smtClean="0">
                <a:latin typeface="楷体_GB2312" pitchFamily="49" charset="-122"/>
                <a:ea typeface="楷体_GB2312" pitchFamily="49" charset="-122"/>
              </a:rPr>
              <a:t>GATE</a:t>
            </a:r>
            <a:r>
              <a:rPr lang="zh-CN" altLang="en-US" smtClean="0">
                <a:latin typeface="楷体_GB2312" pitchFamily="49" charset="-122"/>
                <a:ea typeface="楷体_GB2312" pitchFamily="49" charset="-122"/>
              </a:rPr>
              <a:t>，立即重新计数。</a:t>
            </a:r>
          </a:p>
          <a:p>
            <a:pPr eaLnBrk="1" hangingPunct="1">
              <a:buClr>
                <a:srgbClr val="FF0000"/>
              </a:buClr>
              <a:buFont typeface="宋体" panose="02010600030101010101" pitchFamily="2" charset="-122"/>
              <a:buAutoNum type="arabicPeriod"/>
            </a:pPr>
            <a:r>
              <a:rPr lang="zh-CN" altLang="en-US" smtClean="0">
                <a:latin typeface="楷体_GB2312" pitchFamily="49" charset="-122"/>
                <a:ea typeface="楷体_GB2312" pitchFamily="49" charset="-122"/>
              </a:rPr>
              <a:t>过程中允许改变值</a:t>
            </a:r>
            <a:r>
              <a:rPr lang="en-US" altLang="zh-CN" smtClean="0">
                <a:latin typeface="楷体_GB2312" pitchFamily="49" charset="-122"/>
                <a:ea typeface="楷体_GB2312" pitchFamily="49" charset="-122"/>
              </a:rPr>
              <a:t>n</a:t>
            </a:r>
            <a:r>
              <a:rPr lang="zh-CN" altLang="en-US" smtClean="0">
                <a:latin typeface="楷体_GB2312" pitchFamily="49" charset="-122"/>
                <a:ea typeface="楷体_GB2312" pitchFamily="49" charset="-122"/>
              </a:rPr>
              <a:t>，出现</a:t>
            </a:r>
            <a:r>
              <a:rPr lang="en-US" altLang="zh-CN" smtClean="0">
                <a:latin typeface="楷体_GB2312" pitchFamily="49" charset="-122"/>
                <a:ea typeface="楷体_GB2312" pitchFamily="49" charset="-122"/>
              </a:rPr>
              <a:t>GATE</a:t>
            </a:r>
            <a:r>
              <a:rPr lang="zh-CN" altLang="en-US" smtClean="0">
                <a:latin typeface="楷体_GB2312" pitchFamily="49" charset="-122"/>
                <a:ea typeface="楷体_GB2312" pitchFamily="49" charset="-122"/>
              </a:rPr>
              <a:t>信号，按新值开始计数。</a:t>
            </a:r>
          </a:p>
        </p:txBody>
      </p:sp>
    </p:spTree>
    <p:extLst>
      <p:ext uri="{BB962C8B-B14F-4D97-AF65-F5344CB8AC3E}">
        <p14:creationId xmlns:p14="http://schemas.microsoft.com/office/powerpoint/2010/main" val="446896180"/>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灯片编号占位符 3"/>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E16C62B-A0DC-47B5-9688-332F87378938}" type="slidenum">
              <a:rPr lang="en-US" altLang="zh-CN">
                <a:solidFill>
                  <a:srgbClr val="898989"/>
                </a:solidFill>
                <a:latin typeface="Calibri" panose="020F0502020204030204" pitchFamily="34" charset="0"/>
              </a:rPr>
              <a:pPr eaLnBrk="1" hangingPunct="1"/>
              <a:t>212</a:t>
            </a:fld>
            <a:endParaRPr lang="en-US" altLang="zh-CN">
              <a:solidFill>
                <a:srgbClr val="898989"/>
              </a:solidFill>
              <a:latin typeface="Calibri" panose="020F0502020204030204" pitchFamily="34" charset="0"/>
            </a:endParaRPr>
          </a:p>
        </p:txBody>
      </p:sp>
      <p:graphicFrame>
        <p:nvGraphicFramePr>
          <p:cNvPr id="25927" name="Group 327"/>
          <p:cNvGraphicFramePr>
            <a:graphicFrameLocks noGrp="1"/>
          </p:cNvGraphicFramePr>
          <p:nvPr/>
        </p:nvGraphicFramePr>
        <p:xfrm>
          <a:off x="533400" y="685800"/>
          <a:ext cx="8382000" cy="5443411"/>
        </p:xfrm>
        <a:graphic>
          <a:graphicData uri="http://schemas.openxmlformats.org/drawingml/2006/table">
            <a:tbl>
              <a:tblPr/>
              <a:tblGrid>
                <a:gridCol w="304800"/>
                <a:gridCol w="762000"/>
                <a:gridCol w="1219200"/>
                <a:gridCol w="1219200"/>
                <a:gridCol w="1219200"/>
                <a:gridCol w="1219200"/>
                <a:gridCol w="1219200"/>
                <a:gridCol w="1219200"/>
              </a:tblGrid>
              <a:tr h="381000">
                <a:tc gridSpan="2">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a:t>
                      </a:r>
                    </a:p>
                  </a:txBody>
                  <a:tcPr marL="19050" marR="19050" marT="19050" marB="1905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rgbClr val="CC3300"/>
                          </a:solidFill>
                          <a:effectLst/>
                          <a:latin typeface="Times New Roman" panose="02020603050405020304" pitchFamily="18" charset="0"/>
                          <a:ea typeface="宋体" panose="02010600030101010101" pitchFamily="2" charset="-122"/>
                        </a:rPr>
                        <a:t>方式</a:t>
                      </a:r>
                      <a:r>
                        <a:rPr kumimoji="1" lang="en-US" altLang="zh-CN" sz="1800" b="1" i="0" u="none" strike="noStrike" cap="none" normalizeH="0" baseline="0" smtClean="0">
                          <a:ln>
                            <a:noFill/>
                          </a:ln>
                          <a:solidFill>
                            <a:srgbClr val="CC3300"/>
                          </a:solidFill>
                          <a:effectLst/>
                          <a:latin typeface="Times New Roman" panose="02020603050405020304" pitchFamily="18" charset="0"/>
                          <a:ea typeface="宋体" panose="02010600030101010101" pitchFamily="2" charset="-122"/>
                        </a:rPr>
                        <a:t>0</a:t>
                      </a:r>
                    </a:p>
                  </a:txBody>
                  <a:tcPr marL="19050" marR="19050" marT="19050" marB="190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rgbClr val="CC3300"/>
                          </a:solidFill>
                          <a:effectLst/>
                          <a:latin typeface="Times New Roman" panose="02020603050405020304" pitchFamily="18" charset="0"/>
                          <a:ea typeface="宋体" panose="02010600030101010101" pitchFamily="2" charset="-122"/>
                        </a:rPr>
                        <a:t>方式</a:t>
                      </a:r>
                      <a:r>
                        <a:rPr kumimoji="1" lang="en-US" altLang="zh-CN" sz="1800" b="1" i="0" u="none" strike="noStrike" cap="none" normalizeH="0" baseline="0" smtClean="0">
                          <a:ln>
                            <a:noFill/>
                          </a:ln>
                          <a:solidFill>
                            <a:srgbClr val="CC3300"/>
                          </a:solidFill>
                          <a:effectLst/>
                          <a:latin typeface="Times New Roman" panose="02020603050405020304" pitchFamily="18" charset="0"/>
                          <a:ea typeface="宋体" panose="02010600030101010101" pitchFamily="2" charset="-122"/>
                        </a:rPr>
                        <a:t>1</a:t>
                      </a:r>
                    </a:p>
                  </a:txBody>
                  <a:tcPr marL="19050" marR="19050" marT="19050" marB="190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rgbClr val="CC3300"/>
                          </a:solidFill>
                          <a:effectLst/>
                          <a:latin typeface="Times New Roman" panose="02020603050405020304" pitchFamily="18" charset="0"/>
                          <a:ea typeface="宋体" panose="02010600030101010101" pitchFamily="2" charset="-122"/>
                        </a:rPr>
                        <a:t>方式</a:t>
                      </a:r>
                      <a:r>
                        <a:rPr kumimoji="1" lang="en-US" altLang="zh-CN" sz="1800" b="1" i="0" u="none" strike="noStrike" cap="none" normalizeH="0" baseline="0" smtClean="0">
                          <a:ln>
                            <a:noFill/>
                          </a:ln>
                          <a:solidFill>
                            <a:srgbClr val="CC3300"/>
                          </a:solidFill>
                          <a:effectLst/>
                          <a:latin typeface="Times New Roman" panose="02020603050405020304" pitchFamily="18" charset="0"/>
                          <a:ea typeface="宋体" panose="02010600030101010101" pitchFamily="2" charset="-122"/>
                        </a:rPr>
                        <a:t>2</a:t>
                      </a:r>
                    </a:p>
                  </a:txBody>
                  <a:tcPr marL="19050" marR="19050" marT="19050" marB="190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rgbClr val="CC3300"/>
                          </a:solidFill>
                          <a:effectLst/>
                          <a:latin typeface="Times New Roman" panose="02020603050405020304" pitchFamily="18" charset="0"/>
                          <a:ea typeface="宋体" panose="02010600030101010101" pitchFamily="2" charset="-122"/>
                        </a:rPr>
                        <a:t>方式</a:t>
                      </a:r>
                      <a:r>
                        <a:rPr kumimoji="1" lang="en-US" altLang="zh-CN" sz="1800" b="1" i="0" u="none" strike="noStrike" cap="none" normalizeH="0" baseline="0" smtClean="0">
                          <a:ln>
                            <a:noFill/>
                          </a:ln>
                          <a:solidFill>
                            <a:srgbClr val="CC3300"/>
                          </a:solidFill>
                          <a:effectLst/>
                          <a:latin typeface="Times New Roman" panose="02020603050405020304" pitchFamily="18" charset="0"/>
                          <a:ea typeface="宋体" panose="02010600030101010101" pitchFamily="2" charset="-122"/>
                        </a:rPr>
                        <a:t>3</a:t>
                      </a:r>
                    </a:p>
                  </a:txBody>
                  <a:tcPr marL="19050" marR="19050" marT="19050" marB="190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rgbClr val="CC3300"/>
                          </a:solidFill>
                          <a:effectLst/>
                          <a:latin typeface="Times New Roman" panose="02020603050405020304" pitchFamily="18" charset="0"/>
                          <a:ea typeface="宋体" panose="02010600030101010101" pitchFamily="2" charset="-122"/>
                        </a:rPr>
                        <a:t>方式</a:t>
                      </a:r>
                      <a:r>
                        <a:rPr kumimoji="1" lang="en-US" altLang="zh-CN" sz="1800" b="1" i="0" u="none" strike="noStrike" cap="none" normalizeH="0" baseline="0" smtClean="0">
                          <a:ln>
                            <a:noFill/>
                          </a:ln>
                          <a:solidFill>
                            <a:srgbClr val="CC3300"/>
                          </a:solidFill>
                          <a:effectLst/>
                          <a:latin typeface="Times New Roman" panose="02020603050405020304" pitchFamily="18" charset="0"/>
                          <a:ea typeface="宋体" panose="02010600030101010101" pitchFamily="2" charset="-122"/>
                        </a:rPr>
                        <a:t>4</a:t>
                      </a:r>
                    </a:p>
                  </a:txBody>
                  <a:tcPr marL="19050" marR="19050" marT="19050" marB="190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rgbClr val="CC3300"/>
                          </a:solidFill>
                          <a:effectLst/>
                          <a:latin typeface="Times New Roman" panose="02020603050405020304" pitchFamily="18" charset="0"/>
                          <a:ea typeface="宋体" panose="02010600030101010101" pitchFamily="2" charset="-122"/>
                        </a:rPr>
                        <a:t>方式</a:t>
                      </a:r>
                      <a:r>
                        <a:rPr kumimoji="1" lang="en-US" altLang="zh-CN" sz="1800" b="1" i="0" u="none" strike="noStrike" cap="none" normalizeH="0" baseline="0" smtClean="0">
                          <a:ln>
                            <a:noFill/>
                          </a:ln>
                          <a:solidFill>
                            <a:srgbClr val="CC3300"/>
                          </a:solidFill>
                          <a:effectLst/>
                          <a:latin typeface="Times New Roman" panose="02020603050405020304" pitchFamily="18" charset="0"/>
                          <a:ea typeface="宋体" panose="02010600030101010101" pitchFamily="2" charset="-122"/>
                        </a:rPr>
                        <a:t>5</a:t>
                      </a:r>
                    </a:p>
                  </a:txBody>
                  <a:tcPr marL="19050" marR="19050" marT="19050" marB="1905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rowSpan="3">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rgbClr val="990099"/>
                          </a:solidFill>
                          <a:effectLst/>
                          <a:latin typeface="Times New Roman" panose="02020603050405020304" pitchFamily="18" charset="0"/>
                          <a:ea typeface="宋体" panose="02010600030101010101" pitchFamily="2" charset="-122"/>
                        </a:rPr>
                        <a:t>OUT</a:t>
                      </a:r>
                      <a:r>
                        <a:rPr kumimoji="1" lang="zh-CN" altLang="en-US" sz="1800" b="1" i="0" u="none" strike="noStrike" cap="none" normalizeH="0" baseline="0" smtClean="0">
                          <a:ln>
                            <a:noFill/>
                          </a:ln>
                          <a:solidFill>
                            <a:srgbClr val="990099"/>
                          </a:solidFill>
                          <a:effectLst/>
                          <a:latin typeface="Times New Roman" panose="02020603050405020304" pitchFamily="18" charset="0"/>
                          <a:ea typeface="宋体" panose="02010600030101010101" pitchFamily="2" charset="-122"/>
                        </a:rPr>
                        <a:t>输出状态</a:t>
                      </a:r>
                    </a:p>
                  </a:txBody>
                  <a:tcPr marL="19050" marR="19050" marT="19050" marB="19050" vert="eaVert"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写控制字后</a:t>
                      </a:r>
                    </a:p>
                  </a:txBody>
                  <a:tcPr marL="19050" marR="19050" marT="19050" marB="190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变</a:t>
                      </a: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marL="19050" marR="19050" marT="19050" marB="190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变</a:t>
                      </a: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19050" marR="19050" marT="19050" marB="190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变</a:t>
                      </a: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19050" marR="19050" marT="19050" marB="190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变</a:t>
                      </a: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marL="19050" marR="19050" marT="19050" marB="190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变</a:t>
                      </a: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19050" marR="19050" marT="19050" marB="190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变</a:t>
                      </a: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19050" marR="19050" marT="19050" marB="1905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85800">
                <a:tc vMerge="1">
                  <a:txBody>
                    <a:bodyPr/>
                    <a:lstStyle/>
                    <a:p>
                      <a:endParaRPr lang="zh-CN" altLang="en-US"/>
                    </a:p>
                  </a:txBody>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rgbClr val="990099"/>
                          </a:solidFill>
                          <a:effectLst/>
                          <a:latin typeface="Times New Roman" panose="02020603050405020304" pitchFamily="18" charset="0"/>
                          <a:ea typeface="宋体" panose="02010600030101010101" pitchFamily="2" charset="-122"/>
                        </a:rPr>
                        <a:t>计数</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rgbClr val="990099"/>
                          </a:solidFill>
                          <a:effectLst/>
                          <a:latin typeface="Times New Roman" panose="02020603050405020304" pitchFamily="18" charset="0"/>
                          <a:ea typeface="宋体" panose="02010600030101010101" pitchFamily="2" charset="-122"/>
                        </a:rPr>
                        <a:t>波形</a:t>
                      </a:r>
                    </a:p>
                  </a:txBody>
                  <a:tcPr marL="19050" marR="19050" marT="19050" marB="190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9050" marR="19050" marT="19050" marB="190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9050" marR="19050" marT="19050" marB="190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9050" marR="19050" marT="19050" marB="190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9050" marR="19050" marT="19050" marB="190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9050" marR="19050" marT="19050" marB="190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9050" marR="19050" marT="19050" marB="1905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vMerge="1">
                  <a:txBody>
                    <a:bodyPr/>
                    <a:lstStyle/>
                    <a:p>
                      <a:endParaRPr lang="zh-CN" altLang="en-US"/>
                    </a:p>
                  </a:txBody>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rgbClr val="990099"/>
                          </a:solidFill>
                          <a:effectLst/>
                          <a:latin typeface="Times New Roman" panose="02020603050405020304" pitchFamily="18" charset="0"/>
                          <a:ea typeface="宋体" panose="02010600030101010101" pitchFamily="2" charset="-122"/>
                        </a:rPr>
                        <a:t>波形</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rgbClr val="990099"/>
                          </a:solidFill>
                          <a:effectLst/>
                          <a:latin typeface="Times New Roman" panose="02020603050405020304" pitchFamily="18" charset="0"/>
                          <a:ea typeface="宋体" panose="02010600030101010101" pitchFamily="2" charset="-122"/>
                        </a:rPr>
                        <a:t>宽度</a:t>
                      </a:r>
                    </a:p>
                  </a:txBody>
                  <a:tcPr marL="19050" marR="19050" marT="19050" marB="190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n+1</a:t>
                      </a:r>
                    </a:p>
                  </a:txBody>
                  <a:tcPr marL="19050" marR="19050" marT="19050" marB="190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n</a:t>
                      </a:r>
                    </a:p>
                  </a:txBody>
                  <a:tcPr marL="19050" marR="19050" marT="19050" marB="190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n</a:t>
                      </a:r>
                    </a:p>
                  </a:txBody>
                  <a:tcPr marL="19050" marR="19050" marT="19050" marB="190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n</a:t>
                      </a:r>
                    </a:p>
                  </a:txBody>
                  <a:tcPr marL="19050" marR="19050" marT="19050" marB="190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n+1</a:t>
                      </a:r>
                    </a:p>
                  </a:txBody>
                  <a:tcPr marL="19050" marR="19050" marT="19050" marB="190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n+1</a:t>
                      </a:r>
                    </a:p>
                  </a:txBody>
                  <a:tcPr marL="19050" marR="19050" marT="19050" marB="1905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gridSpan="2">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rgbClr val="990099"/>
                          </a:solidFill>
                          <a:effectLst/>
                          <a:latin typeface="Times New Roman" panose="02020603050405020304" pitchFamily="18" charset="0"/>
                          <a:ea typeface="宋体" panose="02010600030101010101" pitchFamily="2" charset="-122"/>
                        </a:rPr>
                        <a:t>初值自动重装</a:t>
                      </a:r>
                    </a:p>
                  </a:txBody>
                  <a:tcPr marL="19050" marR="19050" marT="19050" marB="190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无</a:t>
                      </a:r>
                    </a:p>
                  </a:txBody>
                  <a:tcPr marL="19050" marR="19050" marT="19050" marB="190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无</a:t>
                      </a:r>
                    </a:p>
                  </a:txBody>
                  <a:tcPr marL="19050" marR="19050" marT="19050" marB="190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计数到</a:t>
                      </a: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重装</a:t>
                      </a:r>
                    </a:p>
                  </a:txBody>
                  <a:tcPr marL="19050" marR="19050" marT="19050" marB="190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计数到</a:t>
                      </a: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重装</a:t>
                      </a:r>
                    </a:p>
                  </a:txBody>
                  <a:tcPr marL="19050" marR="19050" marT="19050" marB="190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无</a:t>
                      </a:r>
                    </a:p>
                  </a:txBody>
                  <a:tcPr marL="19050" marR="19050" marT="19050" marB="190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无</a:t>
                      </a:r>
                    </a:p>
                  </a:txBody>
                  <a:tcPr marL="19050" marR="19050" marT="19050" marB="1905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12800">
                <a:tc gridSpan="2">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rgbClr val="990099"/>
                          </a:solidFill>
                          <a:effectLst/>
                          <a:latin typeface="Times New Roman" panose="02020603050405020304" pitchFamily="18" charset="0"/>
                          <a:ea typeface="宋体" panose="02010600030101010101" pitchFamily="2" charset="-122"/>
                        </a:rPr>
                        <a:t>计数过程中改变初值</a:t>
                      </a:r>
                    </a:p>
                  </a:txBody>
                  <a:tcPr marL="19050" marR="19050" marT="19050" marB="190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rgbClr val="FF3399"/>
                          </a:solidFill>
                          <a:effectLst/>
                          <a:latin typeface="Times New Roman" panose="02020603050405020304" pitchFamily="18" charset="0"/>
                          <a:ea typeface="宋体" panose="02010600030101010101" pitchFamily="2" charset="-122"/>
                        </a:rPr>
                        <a:t>立即有效</a:t>
                      </a:r>
                    </a:p>
                  </a:txBody>
                  <a:tcPr marL="19050" marR="19050" marT="19050" marB="190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GATE</a:t>
                      </a: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触发后有效</a:t>
                      </a:r>
                    </a:p>
                  </a:txBody>
                  <a:tcPr marL="19050" marR="19050" marT="19050" marB="190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计数结束或</a:t>
                      </a: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GATE</a:t>
                      </a: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触发后有效</a:t>
                      </a:r>
                    </a:p>
                  </a:txBody>
                  <a:tcPr marL="19050" marR="19050" marT="19050" marB="190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计数结束或</a:t>
                      </a: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GATE</a:t>
                      </a: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触发后有效</a:t>
                      </a:r>
                    </a:p>
                  </a:txBody>
                  <a:tcPr marL="19050" marR="19050" marT="19050" marB="190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rgbClr val="FF3399"/>
                          </a:solidFill>
                          <a:effectLst/>
                          <a:latin typeface="Times New Roman" panose="02020603050405020304" pitchFamily="18" charset="0"/>
                          <a:ea typeface="宋体" panose="02010600030101010101" pitchFamily="2" charset="-122"/>
                        </a:rPr>
                        <a:t>立即有效</a:t>
                      </a:r>
                    </a:p>
                  </a:txBody>
                  <a:tcPr marL="19050" marR="19050" marT="19050" marB="190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GATE</a:t>
                      </a: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触发后有效</a:t>
                      </a:r>
                    </a:p>
                  </a:txBody>
                  <a:tcPr marL="19050" marR="19050" marT="19050" marB="1905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3063">
                <a:tc rowSpan="4">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rgbClr val="990099"/>
                          </a:solidFill>
                          <a:effectLst/>
                          <a:latin typeface="Times New Roman" panose="02020603050405020304" pitchFamily="18" charset="0"/>
                          <a:ea typeface="宋体" panose="02010600030101010101" pitchFamily="2" charset="-122"/>
                        </a:rPr>
                        <a:t>GATE</a:t>
                      </a:r>
                    </a:p>
                  </a:txBody>
                  <a:tcPr marL="19050" marR="19050" marT="19050" marB="19050" vert="eaVert"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marL="19050" marR="19050" marT="19050" marB="190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rPr>
                        <a:t>禁止计数</a:t>
                      </a:r>
                    </a:p>
                  </a:txBody>
                  <a:tcPr marL="19050" marR="19050" marT="19050" marB="190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rgbClr val="CC3300"/>
                          </a:solidFill>
                          <a:effectLst/>
                          <a:latin typeface="Times New Roman" panose="02020603050405020304" pitchFamily="18" charset="0"/>
                          <a:ea typeface="宋体" panose="02010600030101010101" pitchFamily="2" charset="-122"/>
                        </a:rPr>
                        <a:t>无影响</a:t>
                      </a:r>
                    </a:p>
                  </a:txBody>
                  <a:tcPr marL="19050" marR="19050" marT="19050" marB="190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rPr>
                        <a:t>禁止计数</a:t>
                      </a:r>
                    </a:p>
                  </a:txBody>
                  <a:tcPr marL="19050" marR="19050" marT="19050" marB="190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rPr>
                        <a:t>禁止计数</a:t>
                      </a:r>
                    </a:p>
                  </a:txBody>
                  <a:tcPr marL="19050" marR="19050" marT="19050" marB="190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rPr>
                        <a:t>禁止计数</a:t>
                      </a:r>
                    </a:p>
                  </a:txBody>
                  <a:tcPr marL="19050" marR="19050" marT="19050" marB="190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rgbClr val="CC3300"/>
                          </a:solidFill>
                          <a:effectLst/>
                          <a:latin typeface="Times New Roman" panose="02020603050405020304" pitchFamily="18" charset="0"/>
                          <a:ea typeface="宋体" panose="02010600030101010101" pitchFamily="2" charset="-122"/>
                        </a:rPr>
                        <a:t>无影响</a:t>
                      </a:r>
                    </a:p>
                  </a:txBody>
                  <a:tcPr marL="19050" marR="19050" marT="19050" marB="1905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0675">
                <a:tc vMerge="1">
                  <a:txBody>
                    <a:bodyPr/>
                    <a:lstStyle/>
                    <a:p>
                      <a:endParaRPr lang="zh-CN" altLang="en-US"/>
                    </a:p>
                  </a:txBody>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下降沿</a:t>
                      </a:r>
                    </a:p>
                  </a:txBody>
                  <a:tcPr marL="19050" marR="19050" marT="19050" marB="190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rPr>
                        <a:t>暂停计数</a:t>
                      </a:r>
                    </a:p>
                  </a:txBody>
                  <a:tcPr marL="19050" marR="19050" marT="19050" marB="190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rgbClr val="CC3300"/>
                          </a:solidFill>
                          <a:effectLst/>
                          <a:latin typeface="Times New Roman" panose="02020603050405020304" pitchFamily="18" charset="0"/>
                          <a:ea typeface="宋体" panose="02010600030101010101" pitchFamily="2" charset="-122"/>
                        </a:rPr>
                        <a:t>无影响</a:t>
                      </a:r>
                    </a:p>
                  </a:txBody>
                  <a:tcPr marL="19050" marR="19050" marT="19050" marB="190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rPr>
                        <a:t>停止计数</a:t>
                      </a:r>
                    </a:p>
                  </a:txBody>
                  <a:tcPr marL="19050" marR="19050" marT="19050" marB="190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rPr>
                        <a:t>停止计数</a:t>
                      </a:r>
                    </a:p>
                  </a:txBody>
                  <a:tcPr marL="19050" marR="19050" marT="19050" marB="190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rPr>
                        <a:t>停止计数</a:t>
                      </a:r>
                    </a:p>
                  </a:txBody>
                  <a:tcPr marL="19050" marR="19050" marT="19050" marB="190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rgbClr val="CC3300"/>
                          </a:solidFill>
                          <a:effectLst/>
                          <a:latin typeface="Times New Roman" panose="02020603050405020304" pitchFamily="18" charset="0"/>
                          <a:ea typeface="宋体" panose="02010600030101010101" pitchFamily="2" charset="-122"/>
                        </a:rPr>
                        <a:t>无影响</a:t>
                      </a:r>
                    </a:p>
                  </a:txBody>
                  <a:tcPr marL="19050" marR="19050" marT="19050" marB="1905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8613">
                <a:tc vMerge="1">
                  <a:txBody>
                    <a:bodyPr/>
                    <a:lstStyle/>
                    <a:p>
                      <a:endParaRPr lang="zh-CN" altLang="en-US"/>
                    </a:p>
                  </a:txBody>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上升沿</a:t>
                      </a:r>
                    </a:p>
                  </a:txBody>
                  <a:tcPr marL="19050" marR="19050" marT="19050" marB="190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继续计数</a:t>
                      </a:r>
                    </a:p>
                  </a:txBody>
                  <a:tcPr marL="19050" marR="19050" marT="19050" marB="190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rgbClr val="FF3399"/>
                          </a:solidFill>
                          <a:effectLst/>
                          <a:latin typeface="Times New Roman" panose="02020603050405020304" pitchFamily="18" charset="0"/>
                          <a:ea typeface="宋体" panose="02010600030101010101" pitchFamily="2" charset="-122"/>
                        </a:rPr>
                        <a:t>从初值开始重新计数</a:t>
                      </a:r>
                    </a:p>
                  </a:txBody>
                  <a:tcPr marL="19050" marR="19050" marT="19050" marB="190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rgbClr val="FF3399"/>
                          </a:solidFill>
                          <a:effectLst/>
                          <a:latin typeface="Times New Roman" panose="02020603050405020304" pitchFamily="18" charset="0"/>
                          <a:ea typeface="宋体" panose="02010600030101010101" pitchFamily="2" charset="-122"/>
                        </a:rPr>
                        <a:t>从初值开始重新计数</a:t>
                      </a:r>
                    </a:p>
                  </a:txBody>
                  <a:tcPr marL="19050" marR="19050" marT="19050" marB="190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rgbClr val="FF3399"/>
                          </a:solidFill>
                          <a:effectLst/>
                          <a:latin typeface="Times New Roman" panose="02020603050405020304" pitchFamily="18" charset="0"/>
                          <a:ea typeface="宋体" panose="02010600030101010101" pitchFamily="2" charset="-122"/>
                        </a:rPr>
                        <a:t>从初值开始重新计数</a:t>
                      </a:r>
                    </a:p>
                  </a:txBody>
                  <a:tcPr marL="19050" marR="19050" marT="19050" marB="190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rgbClr val="FF3399"/>
                          </a:solidFill>
                          <a:effectLst/>
                          <a:latin typeface="Times New Roman" panose="02020603050405020304" pitchFamily="18" charset="0"/>
                          <a:ea typeface="宋体" panose="02010600030101010101" pitchFamily="2" charset="-122"/>
                        </a:rPr>
                        <a:t>从初值开始重新计数</a:t>
                      </a:r>
                    </a:p>
                  </a:txBody>
                  <a:tcPr marL="19050" marR="19050" marT="19050" marB="190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rgbClr val="FF3399"/>
                          </a:solidFill>
                          <a:effectLst/>
                          <a:latin typeface="Times New Roman" panose="02020603050405020304" pitchFamily="18" charset="0"/>
                          <a:ea typeface="宋体" panose="02010600030101010101" pitchFamily="2" charset="-122"/>
                        </a:rPr>
                        <a:t>从初值开始重新计数</a:t>
                      </a:r>
                    </a:p>
                  </a:txBody>
                  <a:tcPr marL="19050" marR="19050" marT="19050" marB="1905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vMerge="1">
                  <a:txBody>
                    <a:bodyPr/>
                    <a:lstStyle/>
                    <a:p>
                      <a:endParaRPr lang="zh-CN" altLang="en-US"/>
                    </a:p>
                  </a:txBody>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19050" marR="19050" marT="19050" marB="190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允许计数</a:t>
                      </a:r>
                    </a:p>
                  </a:txBody>
                  <a:tcPr marL="19050" marR="19050" marT="19050" marB="190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无影响</a:t>
                      </a:r>
                    </a:p>
                  </a:txBody>
                  <a:tcPr marL="19050" marR="19050" marT="19050" marB="190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允许计数</a:t>
                      </a:r>
                    </a:p>
                  </a:txBody>
                  <a:tcPr marL="19050" marR="19050" marT="19050" marB="190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允许计数</a:t>
                      </a:r>
                    </a:p>
                  </a:txBody>
                  <a:tcPr marL="19050" marR="19050" marT="19050" marB="190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允许计数</a:t>
                      </a:r>
                    </a:p>
                  </a:txBody>
                  <a:tcPr marL="19050" marR="19050" marT="19050" marB="190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b="1">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b="1">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b="1">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b="1">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无影响</a:t>
                      </a:r>
                    </a:p>
                  </a:txBody>
                  <a:tcPr marL="19050" marR="19050" marT="19050" marB="1905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2561" name="Text Box 326"/>
          <p:cNvSpPr txBox="1">
            <a:spLocks noChangeArrowheads="1"/>
          </p:cNvSpPr>
          <p:nvPr/>
        </p:nvSpPr>
        <p:spPr bwMode="auto">
          <a:xfrm>
            <a:off x="228600" y="166688"/>
            <a:ext cx="8686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CC3300"/>
                </a:solidFill>
                <a:latin typeface="宋体" panose="02010600030101010101" pitchFamily="2" charset="-122"/>
              </a:rPr>
              <a:t>    </a:t>
            </a:r>
            <a:r>
              <a:rPr lang="zh-CN" altLang="en-US" sz="2800" b="1" dirty="0">
                <a:solidFill>
                  <a:srgbClr val="CC3300"/>
                </a:solidFill>
                <a:latin typeface="宋体" panose="02010600030101010101" pitchFamily="2" charset="-122"/>
              </a:rPr>
              <a:t>工作方式比较表：</a:t>
            </a:r>
          </a:p>
        </p:txBody>
      </p:sp>
      <p:grpSp>
        <p:nvGrpSpPr>
          <p:cNvPr id="62562" name="Group 328"/>
          <p:cNvGrpSpPr>
            <a:grpSpLocks/>
          </p:cNvGrpSpPr>
          <p:nvPr/>
        </p:nvGrpSpPr>
        <p:grpSpPr bwMode="auto">
          <a:xfrm>
            <a:off x="1828800" y="1752600"/>
            <a:ext cx="6934200" cy="457200"/>
            <a:chOff x="1152" y="1104"/>
            <a:chExt cx="4368" cy="288"/>
          </a:xfrm>
        </p:grpSpPr>
        <p:sp>
          <p:nvSpPr>
            <p:cNvPr id="62563" name="Line 329"/>
            <p:cNvSpPr>
              <a:spLocks noChangeShapeType="1"/>
            </p:cNvSpPr>
            <p:nvPr/>
          </p:nvSpPr>
          <p:spPr bwMode="auto">
            <a:xfrm>
              <a:off x="1968" y="1344"/>
              <a:ext cx="384"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64" name="Line 330"/>
            <p:cNvSpPr>
              <a:spLocks noChangeShapeType="1"/>
            </p:cNvSpPr>
            <p:nvPr/>
          </p:nvSpPr>
          <p:spPr bwMode="auto">
            <a:xfrm flipV="1">
              <a:off x="2352" y="1248"/>
              <a:ext cx="0" cy="96"/>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65" name="Line 331"/>
            <p:cNvSpPr>
              <a:spLocks noChangeShapeType="1"/>
            </p:cNvSpPr>
            <p:nvPr/>
          </p:nvSpPr>
          <p:spPr bwMode="auto">
            <a:xfrm>
              <a:off x="2352" y="1248"/>
              <a:ext cx="48"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66" name="Text Box 332"/>
            <p:cNvSpPr txBox="1">
              <a:spLocks noChangeArrowheads="1"/>
            </p:cNvSpPr>
            <p:nvPr/>
          </p:nvSpPr>
          <p:spPr bwMode="auto">
            <a:xfrm>
              <a:off x="1968" y="1104"/>
              <a:ext cx="96"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a:t>n</a:t>
              </a:r>
            </a:p>
          </p:txBody>
        </p:sp>
        <p:sp>
          <p:nvSpPr>
            <p:cNvPr id="62567" name="Text Box 333"/>
            <p:cNvSpPr txBox="1">
              <a:spLocks noChangeArrowheads="1"/>
            </p:cNvSpPr>
            <p:nvPr/>
          </p:nvSpPr>
          <p:spPr bwMode="auto">
            <a:xfrm>
              <a:off x="2304" y="1104"/>
              <a:ext cx="96"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a:t>0</a:t>
              </a:r>
            </a:p>
          </p:txBody>
        </p:sp>
        <p:sp>
          <p:nvSpPr>
            <p:cNvPr id="62568" name="Line 334"/>
            <p:cNvSpPr>
              <a:spLocks noChangeShapeType="1"/>
            </p:cNvSpPr>
            <p:nvPr/>
          </p:nvSpPr>
          <p:spPr bwMode="auto">
            <a:xfrm flipV="1">
              <a:off x="1968" y="1248"/>
              <a:ext cx="0" cy="96"/>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2569" name="Group 335"/>
            <p:cNvGrpSpPr>
              <a:grpSpLocks/>
            </p:cNvGrpSpPr>
            <p:nvPr/>
          </p:nvGrpSpPr>
          <p:grpSpPr bwMode="auto">
            <a:xfrm>
              <a:off x="1152" y="1104"/>
              <a:ext cx="480" cy="288"/>
              <a:chOff x="912" y="3744"/>
              <a:chExt cx="480" cy="288"/>
            </a:xfrm>
          </p:grpSpPr>
          <p:sp>
            <p:nvSpPr>
              <p:cNvPr id="62606" name="Line 336"/>
              <p:cNvSpPr>
                <a:spLocks noChangeShapeType="1"/>
              </p:cNvSpPr>
              <p:nvPr/>
            </p:nvSpPr>
            <p:spPr bwMode="auto">
              <a:xfrm>
                <a:off x="912" y="3984"/>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607" name="Line 337"/>
              <p:cNvSpPr>
                <a:spLocks noChangeShapeType="1"/>
              </p:cNvSpPr>
              <p:nvPr/>
            </p:nvSpPr>
            <p:spPr bwMode="auto">
              <a:xfrm flipV="1">
                <a:off x="1344" y="3888"/>
                <a:ext cx="0" cy="96"/>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608" name="Line 338"/>
              <p:cNvSpPr>
                <a:spLocks noChangeShapeType="1"/>
              </p:cNvSpPr>
              <p:nvPr/>
            </p:nvSpPr>
            <p:spPr bwMode="auto">
              <a:xfrm>
                <a:off x="1344" y="3888"/>
                <a:ext cx="48"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609" name="Line 339"/>
              <p:cNvSpPr>
                <a:spLocks noChangeShapeType="1"/>
              </p:cNvSpPr>
              <p:nvPr/>
            </p:nvSpPr>
            <p:spPr bwMode="auto">
              <a:xfrm>
                <a:off x="960" y="3888"/>
                <a:ext cx="0" cy="144"/>
              </a:xfrm>
              <a:prstGeom prst="line">
                <a:avLst/>
              </a:prstGeom>
              <a:noFill/>
              <a:ln w="158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610" name="Text Box 340"/>
              <p:cNvSpPr txBox="1">
                <a:spLocks noChangeArrowheads="1"/>
              </p:cNvSpPr>
              <p:nvPr/>
            </p:nvSpPr>
            <p:spPr bwMode="auto">
              <a:xfrm>
                <a:off x="960" y="3744"/>
                <a:ext cx="96"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a:t>n</a:t>
                </a:r>
              </a:p>
            </p:txBody>
          </p:sp>
          <p:sp>
            <p:nvSpPr>
              <p:cNvPr id="62611" name="Text Box 341"/>
              <p:cNvSpPr txBox="1">
                <a:spLocks noChangeArrowheads="1"/>
              </p:cNvSpPr>
              <p:nvPr/>
            </p:nvSpPr>
            <p:spPr bwMode="auto">
              <a:xfrm>
                <a:off x="1296" y="3744"/>
                <a:ext cx="96"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a:t>0</a:t>
                </a:r>
              </a:p>
            </p:txBody>
          </p:sp>
          <p:sp>
            <p:nvSpPr>
              <p:cNvPr id="62612" name="Line 342"/>
              <p:cNvSpPr>
                <a:spLocks noChangeShapeType="1"/>
              </p:cNvSpPr>
              <p:nvPr/>
            </p:nvSpPr>
            <p:spPr bwMode="auto">
              <a:xfrm>
                <a:off x="912" y="3840"/>
                <a:ext cx="0" cy="192"/>
              </a:xfrm>
              <a:prstGeom prst="line">
                <a:avLst/>
              </a:prstGeom>
              <a:noFill/>
              <a:ln w="158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2570" name="Line 343"/>
            <p:cNvSpPr>
              <a:spLocks noChangeShapeType="1"/>
            </p:cNvSpPr>
            <p:nvPr/>
          </p:nvSpPr>
          <p:spPr bwMode="auto">
            <a:xfrm>
              <a:off x="1920" y="1248"/>
              <a:ext cx="48"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71" name="Line 344"/>
            <p:cNvSpPr>
              <a:spLocks noChangeShapeType="1"/>
            </p:cNvSpPr>
            <p:nvPr/>
          </p:nvSpPr>
          <p:spPr bwMode="auto">
            <a:xfrm>
              <a:off x="1968" y="1200"/>
              <a:ext cx="0" cy="192"/>
            </a:xfrm>
            <a:prstGeom prst="line">
              <a:avLst/>
            </a:prstGeom>
            <a:noFill/>
            <a:ln w="158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72" name="Line 345"/>
            <p:cNvSpPr>
              <a:spLocks noChangeShapeType="1"/>
            </p:cNvSpPr>
            <p:nvPr/>
          </p:nvSpPr>
          <p:spPr bwMode="auto">
            <a:xfrm>
              <a:off x="3072" y="1344"/>
              <a:ext cx="48"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73" name="Line 346"/>
            <p:cNvSpPr>
              <a:spLocks noChangeShapeType="1"/>
            </p:cNvSpPr>
            <p:nvPr/>
          </p:nvSpPr>
          <p:spPr bwMode="auto">
            <a:xfrm flipV="1">
              <a:off x="3120" y="1248"/>
              <a:ext cx="0" cy="96"/>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74" name="Line 347"/>
            <p:cNvSpPr>
              <a:spLocks noChangeShapeType="1"/>
            </p:cNvSpPr>
            <p:nvPr/>
          </p:nvSpPr>
          <p:spPr bwMode="auto">
            <a:xfrm>
              <a:off x="3120" y="1248"/>
              <a:ext cx="48"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75" name="Line 348"/>
            <p:cNvSpPr>
              <a:spLocks noChangeShapeType="1"/>
            </p:cNvSpPr>
            <p:nvPr/>
          </p:nvSpPr>
          <p:spPr bwMode="auto">
            <a:xfrm>
              <a:off x="2688" y="1248"/>
              <a:ext cx="384"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76" name="Line 349"/>
            <p:cNvSpPr>
              <a:spLocks noChangeShapeType="1"/>
            </p:cNvSpPr>
            <p:nvPr/>
          </p:nvSpPr>
          <p:spPr bwMode="auto">
            <a:xfrm>
              <a:off x="2736" y="1200"/>
              <a:ext cx="0" cy="192"/>
            </a:xfrm>
            <a:prstGeom prst="line">
              <a:avLst/>
            </a:prstGeom>
            <a:noFill/>
            <a:ln w="158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77" name="Text Box 350"/>
            <p:cNvSpPr txBox="1">
              <a:spLocks noChangeArrowheads="1"/>
            </p:cNvSpPr>
            <p:nvPr/>
          </p:nvSpPr>
          <p:spPr bwMode="auto">
            <a:xfrm>
              <a:off x="2736" y="1104"/>
              <a:ext cx="96"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a:t>n</a:t>
              </a:r>
            </a:p>
          </p:txBody>
        </p:sp>
        <p:sp>
          <p:nvSpPr>
            <p:cNvPr id="62578" name="Text Box 351"/>
            <p:cNvSpPr txBox="1">
              <a:spLocks noChangeArrowheads="1"/>
            </p:cNvSpPr>
            <p:nvPr/>
          </p:nvSpPr>
          <p:spPr bwMode="auto">
            <a:xfrm>
              <a:off x="3072" y="1104"/>
              <a:ext cx="96"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a:t>0</a:t>
              </a:r>
            </a:p>
          </p:txBody>
        </p:sp>
        <p:sp>
          <p:nvSpPr>
            <p:cNvPr id="62579" name="Line 352"/>
            <p:cNvSpPr>
              <a:spLocks noChangeShapeType="1"/>
            </p:cNvSpPr>
            <p:nvPr/>
          </p:nvSpPr>
          <p:spPr bwMode="auto">
            <a:xfrm flipV="1">
              <a:off x="3072" y="1248"/>
              <a:ext cx="0" cy="96"/>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80" name="Line 353"/>
            <p:cNvSpPr>
              <a:spLocks noChangeShapeType="1"/>
            </p:cNvSpPr>
            <p:nvPr/>
          </p:nvSpPr>
          <p:spPr bwMode="auto">
            <a:xfrm>
              <a:off x="3696" y="1344"/>
              <a:ext cx="19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81" name="Line 354"/>
            <p:cNvSpPr>
              <a:spLocks noChangeShapeType="1"/>
            </p:cNvSpPr>
            <p:nvPr/>
          </p:nvSpPr>
          <p:spPr bwMode="auto">
            <a:xfrm flipV="1">
              <a:off x="3888" y="1248"/>
              <a:ext cx="0" cy="96"/>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82" name="Line 355"/>
            <p:cNvSpPr>
              <a:spLocks noChangeShapeType="1"/>
            </p:cNvSpPr>
            <p:nvPr/>
          </p:nvSpPr>
          <p:spPr bwMode="auto">
            <a:xfrm>
              <a:off x="3888" y="1248"/>
              <a:ext cx="48"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83" name="Line 356"/>
            <p:cNvSpPr>
              <a:spLocks noChangeShapeType="1"/>
            </p:cNvSpPr>
            <p:nvPr/>
          </p:nvSpPr>
          <p:spPr bwMode="auto">
            <a:xfrm>
              <a:off x="3504" y="1248"/>
              <a:ext cx="19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84" name="Line 357"/>
            <p:cNvSpPr>
              <a:spLocks noChangeShapeType="1"/>
            </p:cNvSpPr>
            <p:nvPr/>
          </p:nvSpPr>
          <p:spPr bwMode="auto">
            <a:xfrm>
              <a:off x="3504" y="1200"/>
              <a:ext cx="0" cy="192"/>
            </a:xfrm>
            <a:prstGeom prst="line">
              <a:avLst/>
            </a:prstGeom>
            <a:noFill/>
            <a:ln w="158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85" name="Text Box 358"/>
            <p:cNvSpPr txBox="1">
              <a:spLocks noChangeArrowheads="1"/>
            </p:cNvSpPr>
            <p:nvPr/>
          </p:nvSpPr>
          <p:spPr bwMode="auto">
            <a:xfrm>
              <a:off x="3504" y="1104"/>
              <a:ext cx="96"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a:t>n</a:t>
              </a:r>
            </a:p>
          </p:txBody>
        </p:sp>
        <p:sp>
          <p:nvSpPr>
            <p:cNvPr id="62586" name="Text Box 359"/>
            <p:cNvSpPr txBox="1">
              <a:spLocks noChangeArrowheads="1"/>
            </p:cNvSpPr>
            <p:nvPr/>
          </p:nvSpPr>
          <p:spPr bwMode="auto">
            <a:xfrm>
              <a:off x="3840" y="1104"/>
              <a:ext cx="96"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a:t>0</a:t>
              </a:r>
            </a:p>
          </p:txBody>
        </p:sp>
        <p:sp>
          <p:nvSpPr>
            <p:cNvPr id="62587" name="Line 360"/>
            <p:cNvSpPr>
              <a:spLocks noChangeShapeType="1"/>
            </p:cNvSpPr>
            <p:nvPr/>
          </p:nvSpPr>
          <p:spPr bwMode="auto">
            <a:xfrm flipV="1">
              <a:off x="3696" y="1248"/>
              <a:ext cx="0" cy="96"/>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88" name="Line 361"/>
            <p:cNvSpPr>
              <a:spLocks noChangeShapeType="1"/>
            </p:cNvSpPr>
            <p:nvPr/>
          </p:nvSpPr>
          <p:spPr bwMode="auto">
            <a:xfrm>
              <a:off x="4656" y="1344"/>
              <a:ext cx="48"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89" name="Line 362"/>
            <p:cNvSpPr>
              <a:spLocks noChangeShapeType="1"/>
            </p:cNvSpPr>
            <p:nvPr/>
          </p:nvSpPr>
          <p:spPr bwMode="auto">
            <a:xfrm flipV="1">
              <a:off x="4704" y="1248"/>
              <a:ext cx="0" cy="96"/>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90" name="Line 363"/>
            <p:cNvSpPr>
              <a:spLocks noChangeShapeType="1"/>
            </p:cNvSpPr>
            <p:nvPr/>
          </p:nvSpPr>
          <p:spPr bwMode="auto">
            <a:xfrm>
              <a:off x="4704" y="1248"/>
              <a:ext cx="48"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91" name="Line 364"/>
            <p:cNvSpPr>
              <a:spLocks noChangeShapeType="1"/>
            </p:cNvSpPr>
            <p:nvPr/>
          </p:nvSpPr>
          <p:spPr bwMode="auto">
            <a:xfrm>
              <a:off x="4224" y="1248"/>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92" name="Line 365"/>
            <p:cNvSpPr>
              <a:spLocks noChangeShapeType="1"/>
            </p:cNvSpPr>
            <p:nvPr/>
          </p:nvSpPr>
          <p:spPr bwMode="auto">
            <a:xfrm>
              <a:off x="4272" y="1200"/>
              <a:ext cx="0" cy="192"/>
            </a:xfrm>
            <a:prstGeom prst="line">
              <a:avLst/>
            </a:prstGeom>
            <a:noFill/>
            <a:ln w="158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93" name="Line 366"/>
            <p:cNvSpPr>
              <a:spLocks noChangeShapeType="1"/>
            </p:cNvSpPr>
            <p:nvPr/>
          </p:nvSpPr>
          <p:spPr bwMode="auto">
            <a:xfrm flipV="1">
              <a:off x="4656" y="1248"/>
              <a:ext cx="0" cy="96"/>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94" name="Text Box 367"/>
            <p:cNvSpPr txBox="1">
              <a:spLocks noChangeArrowheads="1"/>
            </p:cNvSpPr>
            <p:nvPr/>
          </p:nvSpPr>
          <p:spPr bwMode="auto">
            <a:xfrm>
              <a:off x="4272" y="1104"/>
              <a:ext cx="96"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a:t>n</a:t>
              </a:r>
            </a:p>
          </p:txBody>
        </p:sp>
        <p:sp>
          <p:nvSpPr>
            <p:cNvPr id="62595" name="Text Box 368"/>
            <p:cNvSpPr txBox="1">
              <a:spLocks noChangeArrowheads="1"/>
            </p:cNvSpPr>
            <p:nvPr/>
          </p:nvSpPr>
          <p:spPr bwMode="auto">
            <a:xfrm>
              <a:off x="4608" y="1104"/>
              <a:ext cx="96"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a:t>0</a:t>
              </a:r>
            </a:p>
          </p:txBody>
        </p:sp>
        <p:sp>
          <p:nvSpPr>
            <p:cNvPr id="62596" name="Line 369"/>
            <p:cNvSpPr>
              <a:spLocks noChangeShapeType="1"/>
            </p:cNvSpPr>
            <p:nvPr/>
          </p:nvSpPr>
          <p:spPr bwMode="auto">
            <a:xfrm>
              <a:off x="5424" y="1344"/>
              <a:ext cx="48"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97" name="Line 370"/>
            <p:cNvSpPr>
              <a:spLocks noChangeShapeType="1"/>
            </p:cNvSpPr>
            <p:nvPr/>
          </p:nvSpPr>
          <p:spPr bwMode="auto">
            <a:xfrm flipV="1">
              <a:off x="5472" y="1248"/>
              <a:ext cx="0" cy="96"/>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98" name="Line 371"/>
            <p:cNvSpPr>
              <a:spLocks noChangeShapeType="1"/>
            </p:cNvSpPr>
            <p:nvPr/>
          </p:nvSpPr>
          <p:spPr bwMode="auto">
            <a:xfrm>
              <a:off x="5472" y="1248"/>
              <a:ext cx="48"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99" name="Line 372"/>
            <p:cNvSpPr>
              <a:spLocks noChangeShapeType="1"/>
            </p:cNvSpPr>
            <p:nvPr/>
          </p:nvSpPr>
          <p:spPr bwMode="auto">
            <a:xfrm>
              <a:off x="4992" y="1248"/>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600" name="Line 373"/>
            <p:cNvSpPr>
              <a:spLocks noChangeShapeType="1"/>
            </p:cNvSpPr>
            <p:nvPr/>
          </p:nvSpPr>
          <p:spPr bwMode="auto">
            <a:xfrm>
              <a:off x="5040" y="1200"/>
              <a:ext cx="0" cy="192"/>
            </a:xfrm>
            <a:prstGeom prst="line">
              <a:avLst/>
            </a:prstGeom>
            <a:noFill/>
            <a:ln w="158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601" name="Line 374"/>
            <p:cNvSpPr>
              <a:spLocks noChangeShapeType="1"/>
            </p:cNvSpPr>
            <p:nvPr/>
          </p:nvSpPr>
          <p:spPr bwMode="auto">
            <a:xfrm flipV="1">
              <a:off x="5424" y="1248"/>
              <a:ext cx="0" cy="96"/>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602" name="Text Box 375"/>
            <p:cNvSpPr txBox="1">
              <a:spLocks noChangeArrowheads="1"/>
            </p:cNvSpPr>
            <p:nvPr/>
          </p:nvSpPr>
          <p:spPr bwMode="auto">
            <a:xfrm>
              <a:off x="5040" y="1104"/>
              <a:ext cx="96"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a:t>n</a:t>
              </a:r>
            </a:p>
          </p:txBody>
        </p:sp>
        <p:sp>
          <p:nvSpPr>
            <p:cNvPr id="62603" name="Text Box 376"/>
            <p:cNvSpPr txBox="1">
              <a:spLocks noChangeArrowheads="1"/>
            </p:cNvSpPr>
            <p:nvPr/>
          </p:nvSpPr>
          <p:spPr bwMode="auto">
            <a:xfrm>
              <a:off x="5376" y="1104"/>
              <a:ext cx="96"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a:t>0</a:t>
              </a:r>
            </a:p>
          </p:txBody>
        </p:sp>
        <p:sp>
          <p:nvSpPr>
            <p:cNvPr id="62604" name="Line 377"/>
            <p:cNvSpPr>
              <a:spLocks noChangeShapeType="1"/>
            </p:cNvSpPr>
            <p:nvPr/>
          </p:nvSpPr>
          <p:spPr bwMode="auto">
            <a:xfrm>
              <a:off x="3456" y="1344"/>
              <a:ext cx="48"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605" name="Line 378"/>
            <p:cNvSpPr>
              <a:spLocks noChangeShapeType="1"/>
            </p:cNvSpPr>
            <p:nvPr/>
          </p:nvSpPr>
          <p:spPr bwMode="auto">
            <a:xfrm flipV="1">
              <a:off x="3504" y="1248"/>
              <a:ext cx="0" cy="96"/>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2638760222"/>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lstStyle/>
          <a:p>
            <a:r>
              <a:rPr lang="en-US" altLang="zh-CN" sz="4000"/>
              <a:t>9.1  8253/8254</a:t>
            </a:r>
            <a:r>
              <a:rPr lang="zh-CN" altLang="en-US" sz="4000"/>
              <a:t>定时计数器</a:t>
            </a:r>
          </a:p>
        </p:txBody>
      </p:sp>
      <p:sp>
        <p:nvSpPr>
          <p:cNvPr id="153603" name="Rectangle 3"/>
          <p:cNvSpPr>
            <a:spLocks noGrp="1" noChangeArrowheads="1"/>
          </p:cNvSpPr>
          <p:nvPr>
            <p:ph type="body" idx="1"/>
          </p:nvPr>
        </p:nvSpPr>
        <p:spPr>
          <a:xfrm>
            <a:off x="762000" y="1752600"/>
            <a:ext cx="7688263" cy="2254250"/>
          </a:xfrm>
        </p:spPr>
        <p:txBody>
          <a:bodyPr/>
          <a:lstStyle/>
          <a:p>
            <a:r>
              <a:rPr lang="en-US" altLang="zh-CN"/>
              <a:t>3</a:t>
            </a:r>
            <a:r>
              <a:rPr lang="zh-CN" altLang="en-US">
                <a:latin typeface="Times New Roman" panose="02020603050405020304" pitchFamily="18" charset="0"/>
              </a:rPr>
              <a:t>个独立的</a:t>
            </a:r>
            <a:r>
              <a:rPr lang="en-US" altLang="zh-CN"/>
              <a:t>16</a:t>
            </a:r>
            <a:r>
              <a:rPr lang="zh-CN" altLang="en-US">
                <a:latin typeface="Times New Roman" panose="02020603050405020304" pitchFamily="18" charset="0"/>
              </a:rPr>
              <a:t>位计数器通道</a:t>
            </a:r>
          </a:p>
          <a:p>
            <a:r>
              <a:rPr lang="zh-CN" altLang="en-US">
                <a:latin typeface="Times New Roman" panose="02020603050405020304" pitchFamily="18" charset="0"/>
              </a:rPr>
              <a:t>每个计数器有</a:t>
            </a:r>
            <a:r>
              <a:rPr lang="en-US" altLang="zh-CN"/>
              <a:t>6</a:t>
            </a:r>
            <a:r>
              <a:rPr lang="zh-CN" altLang="en-US">
                <a:latin typeface="Times New Roman" panose="02020603050405020304" pitchFamily="18" charset="0"/>
              </a:rPr>
              <a:t>种工作方式</a:t>
            </a:r>
          </a:p>
          <a:p>
            <a:r>
              <a:rPr lang="zh-CN" altLang="en-US">
                <a:latin typeface="Times New Roman" panose="02020603050405020304" pitchFamily="18" charset="0"/>
              </a:rPr>
              <a:t>按二进制或十进制（</a:t>
            </a:r>
            <a:r>
              <a:rPr lang="en-US" altLang="zh-CN"/>
              <a:t>BCD</a:t>
            </a:r>
            <a:r>
              <a:rPr lang="zh-CN" altLang="en-US">
                <a:latin typeface="Times New Roman" panose="02020603050405020304" pitchFamily="18" charset="0"/>
              </a:rPr>
              <a:t>码）计数</a:t>
            </a:r>
            <a:endParaRPr lang="zh-CN" altLang="en-US"/>
          </a:p>
        </p:txBody>
      </p:sp>
      <p:pic>
        <p:nvPicPr>
          <p:cNvPr id="153604" name="Picture 4"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153605" name="Picture 5"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extLst>
            <a:ext uri="{909E8E84-426E-40DD-AFC4-6F175D3DCCD1}">
              <a14:hiddenFill xmlns:a14="http://schemas.microsoft.com/office/drawing/2010/main">
                <a:solidFill>
                  <a:srgbClr val="FFFFFF"/>
                </a:solidFill>
              </a14:hiddenFill>
            </a:ext>
          </a:extLst>
        </p:spPr>
      </p:pic>
      <p:pic>
        <p:nvPicPr>
          <p:cNvPr id="153607" name="Picture 7" descr="8253"/>
          <p:cNvPicPr>
            <a:picLocks noChangeAspect="1" noChangeArrowheads="1"/>
          </p:cNvPicPr>
          <p:nvPr/>
        </p:nvPicPr>
        <p:blipFill>
          <a:blip r:embed="rId4">
            <a:clrChange>
              <a:clrFrom>
                <a:srgbClr val="DDE1EA"/>
              </a:clrFrom>
              <a:clrTo>
                <a:srgbClr val="DDE1EA">
                  <a:alpha val="0"/>
                </a:srgbClr>
              </a:clrTo>
            </a:clrChange>
            <a:extLst>
              <a:ext uri="{28A0092B-C50C-407E-A947-70E740481C1C}">
                <a14:useLocalDpi xmlns:a14="http://schemas.microsoft.com/office/drawing/2010/main" val="0"/>
              </a:ext>
            </a:extLst>
          </a:blip>
          <a:srcRect/>
          <a:stretch>
            <a:fillRect/>
          </a:stretch>
        </p:blipFill>
        <p:spPr bwMode="auto">
          <a:xfrm>
            <a:off x="4746625" y="3228975"/>
            <a:ext cx="4397375" cy="2389188"/>
          </a:xfrm>
          <a:prstGeom prst="rect">
            <a:avLst/>
          </a:prstGeom>
          <a:noFill/>
          <a:extLst>
            <a:ext uri="{909E8E84-426E-40DD-AFC4-6F175D3DCCD1}">
              <a14:hiddenFill xmlns:a14="http://schemas.microsoft.com/office/drawing/2010/main">
                <a:solidFill>
                  <a:srgbClr val="FFFFFF"/>
                </a:solidFill>
              </a14:hiddenFill>
            </a:ext>
          </a:extLst>
        </p:spPr>
      </p:pic>
      <p:sp>
        <p:nvSpPr>
          <p:cNvPr id="153606" name="Rectangle 6" descr="076"/>
          <p:cNvSpPr>
            <a:spLocks noChangeArrowheads="1"/>
          </p:cNvSpPr>
          <p:nvPr/>
        </p:nvSpPr>
        <p:spPr bwMode="auto">
          <a:xfrm>
            <a:off x="569913" y="5356225"/>
            <a:ext cx="4684712" cy="869950"/>
          </a:xfrm>
          <a:prstGeom prst="rect">
            <a:avLst/>
          </a:prstGeom>
          <a:blipFill dpi="0" rotWithShape="0">
            <a:blip r:embed="rId5"/>
            <a:srcRect/>
            <a:stretch>
              <a:fillRect/>
            </a:stretch>
          </a:blipFill>
          <a:ln>
            <a:noFill/>
          </a:ln>
          <a:effectLst/>
          <a:extLst>
            <a:ext uri="{91240B29-F687-4F45-9708-019B960494DF}">
              <a14:hiddenLine xmlns:a14="http://schemas.microsoft.com/office/drawing/2010/main" w="9525">
                <a:solidFill>
                  <a:srgbClr val="A6AD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A50021"/>
                </a:solidFill>
              </a:rPr>
              <a:t>8254</a:t>
            </a:r>
            <a:r>
              <a:rPr lang="zh-CN" altLang="en-US" sz="2800" b="1">
                <a:solidFill>
                  <a:srgbClr val="A50021"/>
                </a:solidFill>
                <a:latin typeface="Times New Roman" panose="02020603050405020304" pitchFamily="18" charset="0"/>
              </a:rPr>
              <a:t>是</a:t>
            </a:r>
            <a:r>
              <a:rPr lang="en-US" altLang="zh-CN" sz="2800" b="1">
                <a:solidFill>
                  <a:srgbClr val="A50021"/>
                </a:solidFill>
              </a:rPr>
              <a:t>8253</a:t>
            </a:r>
            <a:r>
              <a:rPr lang="zh-CN" altLang="en-US" sz="2800" b="1">
                <a:solidFill>
                  <a:srgbClr val="A50021"/>
                </a:solidFill>
                <a:latin typeface="Times New Roman" panose="02020603050405020304" pitchFamily="18" charset="0"/>
              </a:rPr>
              <a:t>的改进型</a:t>
            </a:r>
          </a:p>
        </p:txBody>
      </p:sp>
    </p:spTree>
    <p:extLst>
      <p:ext uri="{BB962C8B-B14F-4D97-AF65-F5344CB8AC3E}">
        <p14:creationId xmlns:p14="http://schemas.microsoft.com/office/powerpoint/2010/main" val="7572027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153606"/>
                                        </p:tgtEl>
                                        <p:attrNameLst>
                                          <p:attrName>style.visibility</p:attrName>
                                        </p:attrNameLst>
                                      </p:cBhvr>
                                      <p:to>
                                        <p:strVal val="visible"/>
                                      </p:to>
                                    </p:set>
                                    <p:animEffect transition="in" filter="slide(fromRight)">
                                      <p:cBhvr>
                                        <p:cTn id="7" dur="500"/>
                                        <p:tgtEl>
                                          <p:spTgt spid="153606"/>
                                        </p:tgtEl>
                                      </p:cBhvr>
                                    </p:animEffect>
                                  </p:childTnLst>
                                </p:cTn>
                              </p:par>
                            </p:childTnLst>
                          </p:cTn>
                        </p:par>
                        <p:par>
                          <p:cTn id="8" fill="hold" nodeType="afterGroup">
                            <p:stCondLst>
                              <p:cond delay="500"/>
                            </p:stCondLst>
                            <p:childTnLst>
                              <p:par>
                                <p:cTn id="9" presetID="9" presetClass="entr" presetSubtype="0" fill="hold" nodeType="afterEffect">
                                  <p:stCondLst>
                                    <p:cond delay="1000"/>
                                  </p:stCondLst>
                                  <p:childTnLst>
                                    <p:set>
                                      <p:cBhvr>
                                        <p:cTn id="10" dur="1" fill="hold">
                                          <p:stCondLst>
                                            <p:cond delay="0"/>
                                          </p:stCondLst>
                                        </p:cTn>
                                        <p:tgtEl>
                                          <p:spTgt spid="153604"/>
                                        </p:tgtEl>
                                        <p:attrNameLst>
                                          <p:attrName>style.visibility</p:attrName>
                                        </p:attrNameLst>
                                      </p:cBhvr>
                                      <p:to>
                                        <p:strVal val="visible"/>
                                      </p:to>
                                    </p:set>
                                    <p:animEffect transition="in" filter="dissolve">
                                      <p:cBhvr>
                                        <p:cTn id="11" dur="500"/>
                                        <p:tgtEl>
                                          <p:spTgt spid="153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6" grpId="0" animBg="1" autoUpdateAnimBg="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lstStyle/>
          <a:p>
            <a:r>
              <a:rPr lang="zh-CN" altLang="en-US" sz="4000"/>
              <a:t>计数器结构示意图</a:t>
            </a:r>
          </a:p>
        </p:txBody>
      </p:sp>
      <p:pic>
        <p:nvPicPr>
          <p:cNvPr id="156676" name="Picture 4"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156677" name="Picture 5"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extLst>
            <a:ext uri="{909E8E84-426E-40DD-AFC4-6F175D3DCCD1}">
              <a14:hiddenFill xmlns:a14="http://schemas.microsoft.com/office/drawing/2010/main">
                <a:solidFill>
                  <a:srgbClr val="FFFFFF"/>
                </a:solidFill>
              </a14:hiddenFill>
            </a:ext>
          </a:extLst>
        </p:spPr>
      </p:pic>
      <p:grpSp>
        <p:nvGrpSpPr>
          <p:cNvPr id="156699" name="Group 27"/>
          <p:cNvGrpSpPr>
            <a:grpSpLocks/>
          </p:cNvGrpSpPr>
          <p:nvPr/>
        </p:nvGrpSpPr>
        <p:grpSpPr bwMode="auto">
          <a:xfrm>
            <a:off x="815975" y="1684338"/>
            <a:ext cx="7386638" cy="4129087"/>
            <a:chOff x="969" y="1243"/>
            <a:chExt cx="4032" cy="2191"/>
          </a:xfrm>
        </p:grpSpPr>
        <p:sp>
          <p:nvSpPr>
            <p:cNvPr id="156679" name="Rectangle 7"/>
            <p:cNvSpPr>
              <a:spLocks noChangeArrowheads="1"/>
            </p:cNvSpPr>
            <p:nvPr/>
          </p:nvSpPr>
          <p:spPr bwMode="auto">
            <a:xfrm>
              <a:off x="2588" y="1425"/>
              <a:ext cx="1466" cy="366"/>
            </a:xfrm>
            <a:prstGeom prst="rect">
              <a:avLst/>
            </a:prstGeom>
            <a:noFill/>
            <a:ln w="28575">
              <a:solidFill>
                <a:srgbClr val="0066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hangingPunct="0">
                <a:lnSpc>
                  <a:spcPct val="120000"/>
                </a:lnSpc>
              </a:pPr>
              <a:r>
                <a:rPr kumimoji="0" lang="zh-CN" altLang="en-US" sz="2800" b="1">
                  <a:latin typeface="Times New Roman" panose="02020603050405020304" pitchFamily="18" charset="0"/>
                </a:rPr>
                <a:t>预置寄存器</a:t>
              </a:r>
            </a:p>
          </p:txBody>
        </p:sp>
        <p:sp>
          <p:nvSpPr>
            <p:cNvPr id="156680" name="Line 8"/>
            <p:cNvSpPr>
              <a:spLocks noChangeShapeType="1"/>
            </p:cNvSpPr>
            <p:nvPr/>
          </p:nvSpPr>
          <p:spPr bwMode="auto">
            <a:xfrm>
              <a:off x="3325" y="1788"/>
              <a:ext cx="1" cy="376"/>
            </a:xfrm>
            <a:prstGeom prst="line">
              <a:avLst/>
            </a:prstGeom>
            <a:noFill/>
            <a:ln w="38100">
              <a:solidFill>
                <a:srgbClr val="0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6681" name="Line 9"/>
            <p:cNvSpPr>
              <a:spLocks noChangeShapeType="1"/>
            </p:cNvSpPr>
            <p:nvPr/>
          </p:nvSpPr>
          <p:spPr bwMode="auto">
            <a:xfrm>
              <a:off x="3325" y="2492"/>
              <a:ext cx="1" cy="376"/>
            </a:xfrm>
            <a:prstGeom prst="line">
              <a:avLst/>
            </a:prstGeom>
            <a:noFill/>
            <a:ln w="38100">
              <a:solidFill>
                <a:srgbClr val="0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156682" name="Group 10"/>
            <p:cNvGrpSpPr>
              <a:grpSpLocks/>
            </p:cNvGrpSpPr>
            <p:nvPr/>
          </p:nvGrpSpPr>
          <p:grpSpPr bwMode="auto">
            <a:xfrm>
              <a:off x="1956" y="2058"/>
              <a:ext cx="313" cy="536"/>
              <a:chOff x="0" y="0"/>
              <a:chExt cx="20000" cy="20000"/>
            </a:xfrm>
          </p:grpSpPr>
          <p:grpSp>
            <p:nvGrpSpPr>
              <p:cNvPr id="156683" name="Group 11"/>
              <p:cNvGrpSpPr>
                <a:grpSpLocks/>
              </p:cNvGrpSpPr>
              <p:nvPr/>
            </p:nvGrpSpPr>
            <p:grpSpPr bwMode="auto">
              <a:xfrm>
                <a:off x="0" y="0"/>
                <a:ext cx="20000" cy="20000"/>
                <a:chOff x="0" y="0"/>
                <a:chExt cx="20000" cy="20000"/>
              </a:xfrm>
            </p:grpSpPr>
            <p:sp>
              <p:nvSpPr>
                <p:cNvPr id="156684" name="Arc 12"/>
                <p:cNvSpPr>
                  <a:spLocks/>
                </p:cNvSpPr>
                <p:nvPr/>
              </p:nvSpPr>
              <p:spPr bwMode="auto">
                <a:xfrm>
                  <a:off x="0" y="0"/>
                  <a:ext cx="20000" cy="1146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8575">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6685" name="Arc 13"/>
                <p:cNvSpPr>
                  <a:spLocks/>
                </p:cNvSpPr>
                <p:nvPr/>
              </p:nvSpPr>
              <p:spPr bwMode="auto">
                <a:xfrm flipV="1">
                  <a:off x="0" y="10119"/>
                  <a:ext cx="19754" cy="988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8575">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56686" name="Line 14"/>
              <p:cNvSpPr>
                <a:spLocks noChangeShapeType="1"/>
              </p:cNvSpPr>
              <p:nvPr/>
            </p:nvSpPr>
            <p:spPr bwMode="auto">
              <a:xfrm>
                <a:off x="0" y="0"/>
                <a:ext cx="82" cy="20000"/>
              </a:xfrm>
              <a:prstGeom prst="line">
                <a:avLst/>
              </a:prstGeom>
              <a:noFill/>
              <a:ln w="28575">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56687" name="Line 15"/>
            <p:cNvSpPr>
              <a:spLocks noChangeShapeType="1"/>
            </p:cNvSpPr>
            <p:nvPr/>
          </p:nvSpPr>
          <p:spPr bwMode="auto">
            <a:xfrm>
              <a:off x="2271" y="2325"/>
              <a:ext cx="333" cy="2"/>
            </a:xfrm>
            <a:prstGeom prst="line">
              <a:avLst/>
            </a:prstGeom>
            <a:noFill/>
            <a:ln w="28575">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156688" name="Group 16"/>
            <p:cNvGrpSpPr>
              <a:grpSpLocks/>
            </p:cNvGrpSpPr>
            <p:nvPr/>
          </p:nvGrpSpPr>
          <p:grpSpPr bwMode="auto">
            <a:xfrm>
              <a:off x="1253" y="2192"/>
              <a:ext cx="704" cy="262"/>
              <a:chOff x="0" y="0"/>
              <a:chExt cx="20000" cy="19980"/>
            </a:xfrm>
          </p:grpSpPr>
          <p:sp>
            <p:nvSpPr>
              <p:cNvPr id="156689" name="Line 17"/>
              <p:cNvSpPr>
                <a:spLocks noChangeShapeType="1"/>
              </p:cNvSpPr>
              <p:nvPr/>
            </p:nvSpPr>
            <p:spPr bwMode="auto">
              <a:xfrm>
                <a:off x="0" y="0"/>
                <a:ext cx="20000" cy="104"/>
              </a:xfrm>
              <a:prstGeom prst="line">
                <a:avLst/>
              </a:prstGeom>
              <a:noFill/>
              <a:ln w="28575">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6690" name="Line 18"/>
              <p:cNvSpPr>
                <a:spLocks noChangeShapeType="1"/>
              </p:cNvSpPr>
              <p:nvPr/>
            </p:nvSpPr>
            <p:spPr bwMode="auto">
              <a:xfrm>
                <a:off x="0" y="19887"/>
                <a:ext cx="20000" cy="93"/>
              </a:xfrm>
              <a:prstGeom prst="line">
                <a:avLst/>
              </a:prstGeom>
              <a:noFill/>
              <a:ln w="28575">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56691" name="Line 19"/>
            <p:cNvSpPr>
              <a:spLocks noChangeShapeType="1"/>
            </p:cNvSpPr>
            <p:nvPr/>
          </p:nvSpPr>
          <p:spPr bwMode="auto">
            <a:xfrm>
              <a:off x="4056" y="2310"/>
              <a:ext cx="642" cy="1"/>
            </a:xfrm>
            <a:prstGeom prst="line">
              <a:avLst/>
            </a:prstGeom>
            <a:noFill/>
            <a:ln w="28575">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6692" name="Rectangle 20"/>
            <p:cNvSpPr>
              <a:spLocks noChangeArrowheads="1"/>
            </p:cNvSpPr>
            <p:nvPr/>
          </p:nvSpPr>
          <p:spPr bwMode="auto">
            <a:xfrm>
              <a:off x="1764" y="1243"/>
              <a:ext cx="2596" cy="2191"/>
            </a:xfrm>
            <a:prstGeom prst="rect">
              <a:avLst/>
            </a:prstGeom>
            <a:noFill/>
            <a:ln w="28575">
              <a:solidFill>
                <a:srgbClr val="0000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6693" name="Rectangle 21"/>
            <p:cNvSpPr>
              <a:spLocks noChangeArrowheads="1"/>
            </p:cNvSpPr>
            <p:nvPr/>
          </p:nvSpPr>
          <p:spPr bwMode="auto">
            <a:xfrm>
              <a:off x="969" y="2480"/>
              <a:ext cx="780" cy="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hangingPunct="0"/>
              <a:r>
                <a:rPr kumimoji="0" lang="en-US" altLang="zh-CN" sz="2800" b="1">
                  <a:solidFill>
                    <a:schemeClr val="hlink"/>
                  </a:solidFill>
                  <a:latin typeface="Times New Roman" panose="02020603050405020304" pitchFamily="18" charset="0"/>
                </a:rPr>
                <a:t>GATE</a:t>
              </a:r>
            </a:p>
          </p:txBody>
        </p:sp>
        <p:sp>
          <p:nvSpPr>
            <p:cNvPr id="156694" name="Rectangle 22"/>
            <p:cNvSpPr>
              <a:spLocks noChangeArrowheads="1"/>
            </p:cNvSpPr>
            <p:nvPr/>
          </p:nvSpPr>
          <p:spPr bwMode="auto">
            <a:xfrm>
              <a:off x="1024" y="1853"/>
              <a:ext cx="624" cy="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hangingPunct="0"/>
              <a:r>
                <a:rPr kumimoji="0" lang="en-US" altLang="zh-CN" sz="2800" b="1">
                  <a:solidFill>
                    <a:schemeClr val="hlink"/>
                  </a:solidFill>
                  <a:latin typeface="Times New Roman" panose="02020603050405020304" pitchFamily="18" charset="0"/>
                </a:rPr>
                <a:t>CLK</a:t>
              </a:r>
            </a:p>
          </p:txBody>
        </p:sp>
        <p:sp>
          <p:nvSpPr>
            <p:cNvPr id="156695" name="Rectangle 23"/>
            <p:cNvSpPr>
              <a:spLocks noChangeArrowheads="1"/>
            </p:cNvSpPr>
            <p:nvPr/>
          </p:nvSpPr>
          <p:spPr bwMode="auto">
            <a:xfrm>
              <a:off x="4392" y="1939"/>
              <a:ext cx="609" cy="3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hangingPunct="0"/>
              <a:r>
                <a:rPr kumimoji="0" lang="en-US" altLang="zh-CN" sz="2800" b="1">
                  <a:solidFill>
                    <a:schemeClr val="hlink"/>
                  </a:solidFill>
                  <a:latin typeface="Times New Roman" panose="02020603050405020304" pitchFamily="18" charset="0"/>
                </a:rPr>
                <a:t>OUT</a:t>
              </a:r>
            </a:p>
          </p:txBody>
        </p:sp>
        <p:sp>
          <p:nvSpPr>
            <p:cNvPr id="156697" name="Rectangle 25"/>
            <p:cNvSpPr>
              <a:spLocks noChangeArrowheads="1"/>
            </p:cNvSpPr>
            <p:nvPr/>
          </p:nvSpPr>
          <p:spPr bwMode="auto">
            <a:xfrm>
              <a:off x="2588" y="2134"/>
              <a:ext cx="1466" cy="366"/>
            </a:xfrm>
            <a:prstGeom prst="rect">
              <a:avLst/>
            </a:prstGeom>
            <a:solidFill>
              <a:srgbClr val="A6ADC0"/>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hangingPunct="0">
                <a:lnSpc>
                  <a:spcPct val="120000"/>
                </a:lnSpc>
              </a:pPr>
              <a:r>
                <a:rPr kumimoji="0" lang="zh-CN" altLang="en-US" sz="2800" b="1">
                  <a:solidFill>
                    <a:schemeClr val="hlink"/>
                  </a:solidFill>
                  <a:latin typeface="Times New Roman" panose="02020603050405020304" pitchFamily="18" charset="0"/>
                </a:rPr>
                <a:t>减</a:t>
              </a:r>
              <a:r>
                <a:rPr kumimoji="0" lang="en-US" altLang="zh-CN" sz="2800" b="1">
                  <a:solidFill>
                    <a:schemeClr val="hlink"/>
                  </a:solidFill>
                  <a:latin typeface="Times New Roman" panose="02020603050405020304" pitchFamily="18" charset="0"/>
                </a:rPr>
                <a:t>1</a:t>
              </a:r>
              <a:r>
                <a:rPr kumimoji="0" lang="zh-CN" altLang="en-US" sz="2800" b="1">
                  <a:solidFill>
                    <a:schemeClr val="hlink"/>
                  </a:solidFill>
                  <a:latin typeface="Times New Roman" panose="02020603050405020304" pitchFamily="18" charset="0"/>
                </a:rPr>
                <a:t>计数器</a:t>
              </a:r>
            </a:p>
          </p:txBody>
        </p:sp>
        <p:sp>
          <p:nvSpPr>
            <p:cNvPr id="156698" name="Rectangle 26"/>
            <p:cNvSpPr>
              <a:spLocks noChangeArrowheads="1"/>
            </p:cNvSpPr>
            <p:nvPr/>
          </p:nvSpPr>
          <p:spPr bwMode="auto">
            <a:xfrm>
              <a:off x="2588" y="2859"/>
              <a:ext cx="1466" cy="366"/>
            </a:xfrm>
            <a:prstGeom prst="rect">
              <a:avLst/>
            </a:prstGeom>
            <a:noFill/>
            <a:ln w="28575">
              <a:solidFill>
                <a:srgbClr val="0066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hangingPunct="0">
                <a:lnSpc>
                  <a:spcPct val="120000"/>
                </a:lnSpc>
              </a:pPr>
              <a:r>
                <a:rPr kumimoji="0" lang="zh-CN" altLang="en-US" sz="2800" b="1">
                  <a:latin typeface="Times New Roman" panose="02020603050405020304" pitchFamily="18" charset="0"/>
                </a:rPr>
                <a:t>输出锁存器</a:t>
              </a:r>
            </a:p>
          </p:txBody>
        </p:sp>
      </p:grpSp>
      <p:pic>
        <p:nvPicPr>
          <p:cNvPr id="156700" name="Picture 28" descr="tit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2038" y="704850"/>
            <a:ext cx="2540000" cy="6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478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9" presetClass="entr" presetSubtype="0" fill="hold" nodeType="afterEffect">
                                  <p:stCondLst>
                                    <p:cond delay="1000"/>
                                  </p:stCondLst>
                                  <p:childTnLst>
                                    <p:set>
                                      <p:cBhvr>
                                        <p:cTn id="6" dur="1" fill="hold">
                                          <p:stCondLst>
                                            <p:cond delay="0"/>
                                          </p:stCondLst>
                                        </p:cTn>
                                        <p:tgtEl>
                                          <p:spTgt spid="156676"/>
                                        </p:tgtEl>
                                        <p:attrNameLst>
                                          <p:attrName>style.visibility</p:attrName>
                                        </p:attrNameLst>
                                      </p:cBhvr>
                                      <p:to>
                                        <p:strVal val="visible"/>
                                      </p:to>
                                    </p:set>
                                    <p:animEffect transition="in" filter="dissolve">
                                      <p:cBhvr>
                                        <p:cTn id="7" dur="500"/>
                                        <p:tgtEl>
                                          <p:spTgt spid="1566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p:txBody>
          <a:bodyPr/>
          <a:lstStyle/>
          <a:p>
            <a:r>
              <a:rPr lang="zh-CN" altLang="en-US" sz="4000"/>
              <a:t>计数器的</a:t>
            </a:r>
            <a:r>
              <a:rPr lang="en-US" altLang="zh-CN" sz="4000"/>
              <a:t>3</a:t>
            </a:r>
            <a:r>
              <a:rPr lang="zh-CN" altLang="en-US" sz="4000"/>
              <a:t>个引脚</a:t>
            </a:r>
          </a:p>
        </p:txBody>
      </p:sp>
      <p:sp>
        <p:nvSpPr>
          <p:cNvPr id="157699" name="Rectangle 3"/>
          <p:cNvSpPr>
            <a:spLocks noGrp="1" noChangeArrowheads="1"/>
          </p:cNvSpPr>
          <p:nvPr>
            <p:ph type="body" idx="1"/>
          </p:nvPr>
        </p:nvSpPr>
        <p:spPr>
          <a:xfrm>
            <a:off x="762000" y="1752600"/>
            <a:ext cx="7688263" cy="4419600"/>
          </a:xfrm>
        </p:spPr>
        <p:txBody>
          <a:bodyPr/>
          <a:lstStyle/>
          <a:p>
            <a:pPr>
              <a:lnSpc>
                <a:spcPct val="90000"/>
              </a:lnSpc>
            </a:pPr>
            <a:r>
              <a:rPr lang="en-US" altLang="zh-CN">
                <a:solidFill>
                  <a:schemeClr val="hlink"/>
                </a:solidFill>
              </a:rPr>
              <a:t>CLK</a:t>
            </a:r>
            <a:r>
              <a:rPr lang="zh-CN" altLang="en-US">
                <a:latin typeface="Times New Roman" panose="02020603050405020304" pitchFamily="18" charset="0"/>
              </a:rPr>
              <a:t>时钟输入信号</a:t>
            </a:r>
            <a:r>
              <a:rPr lang="en-US" altLang="zh-CN">
                <a:latin typeface="Times New Roman" panose="02020603050405020304" pitchFamily="18" charset="0"/>
              </a:rPr>
              <a:t>——</a:t>
            </a:r>
            <a:r>
              <a:rPr lang="zh-CN" altLang="en-US">
                <a:latin typeface="Times New Roman" panose="02020603050405020304" pitchFamily="18" charset="0"/>
              </a:rPr>
              <a:t>在计数过程中，此引脚上每输入一个时钟信号（下降沿），计数器的计数值减</a:t>
            </a:r>
            <a:r>
              <a:rPr lang="en-US" altLang="zh-CN"/>
              <a:t>1</a:t>
            </a:r>
          </a:p>
          <a:p>
            <a:pPr>
              <a:lnSpc>
                <a:spcPct val="90000"/>
              </a:lnSpc>
            </a:pPr>
            <a:r>
              <a:rPr lang="en-US" altLang="zh-CN">
                <a:solidFill>
                  <a:schemeClr val="hlink"/>
                </a:solidFill>
              </a:rPr>
              <a:t>GATE</a:t>
            </a:r>
            <a:r>
              <a:rPr lang="zh-CN" altLang="en-US">
                <a:latin typeface="Times New Roman" panose="02020603050405020304" pitchFamily="18" charset="0"/>
              </a:rPr>
              <a:t>门控输入信号</a:t>
            </a:r>
            <a:r>
              <a:rPr lang="en-US" altLang="zh-CN">
                <a:latin typeface="Times New Roman" panose="02020603050405020304" pitchFamily="18" charset="0"/>
              </a:rPr>
              <a:t>——</a:t>
            </a:r>
            <a:r>
              <a:rPr lang="zh-CN" altLang="en-US">
                <a:latin typeface="Times New Roman" panose="02020603050405020304" pitchFamily="18" charset="0"/>
              </a:rPr>
              <a:t>控制计数器工作，可分成电平控制和上升沿控制两种类型</a:t>
            </a:r>
          </a:p>
          <a:p>
            <a:pPr>
              <a:lnSpc>
                <a:spcPct val="90000"/>
              </a:lnSpc>
            </a:pPr>
            <a:r>
              <a:rPr lang="en-US" altLang="zh-CN">
                <a:solidFill>
                  <a:schemeClr val="hlink"/>
                </a:solidFill>
              </a:rPr>
              <a:t>OUT</a:t>
            </a:r>
            <a:r>
              <a:rPr lang="zh-CN" altLang="en-US">
                <a:latin typeface="Times New Roman" panose="02020603050405020304" pitchFamily="18" charset="0"/>
              </a:rPr>
              <a:t>计数器输出信号</a:t>
            </a:r>
            <a:r>
              <a:rPr lang="en-US" altLang="zh-CN">
                <a:latin typeface="Times New Roman" panose="02020603050405020304" pitchFamily="18" charset="0"/>
              </a:rPr>
              <a:t>——</a:t>
            </a:r>
            <a:r>
              <a:rPr lang="zh-CN" altLang="en-US">
                <a:latin typeface="Times New Roman" panose="02020603050405020304" pitchFamily="18" charset="0"/>
              </a:rPr>
              <a:t>当一次计数过程结束（计数值减为</a:t>
            </a:r>
            <a:r>
              <a:rPr lang="en-US" altLang="zh-CN"/>
              <a:t>0</a:t>
            </a:r>
            <a:r>
              <a:rPr lang="zh-CN" altLang="en-US">
                <a:latin typeface="Times New Roman" panose="02020603050405020304" pitchFamily="18" charset="0"/>
              </a:rPr>
              <a:t>），</a:t>
            </a:r>
            <a:r>
              <a:rPr lang="en-US" altLang="zh-CN"/>
              <a:t>OUT</a:t>
            </a:r>
            <a:r>
              <a:rPr lang="zh-CN" altLang="en-US">
                <a:latin typeface="Times New Roman" panose="02020603050405020304" pitchFamily="18" charset="0"/>
              </a:rPr>
              <a:t>引脚上将产生一个输出信号</a:t>
            </a:r>
            <a:endParaRPr lang="zh-CN" altLang="en-US"/>
          </a:p>
        </p:txBody>
      </p:sp>
      <p:pic>
        <p:nvPicPr>
          <p:cNvPr id="157700" name="Picture 4"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157701" name="Picture 5"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extLst>
            <a:ext uri="{909E8E84-426E-40DD-AFC4-6F175D3DCCD1}">
              <a14:hiddenFill xmlns:a14="http://schemas.microsoft.com/office/drawing/2010/main">
                <a:solidFill>
                  <a:srgbClr val="FFFFFF"/>
                </a:solidFill>
              </a14:hiddenFill>
            </a:ext>
          </a:extLst>
        </p:spPr>
      </p:pic>
      <p:pic>
        <p:nvPicPr>
          <p:cNvPr id="157702" name="Picture 6" descr="tit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2038" y="704850"/>
            <a:ext cx="2540000" cy="6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4185297"/>
      </p:ext>
    </p:extLst>
  </p:cSld>
  <p:clrMapOvr>
    <a:masterClrMapping/>
  </p:clrMapOvr>
  <p:transition spd="slow">
    <p:random/>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lstStyle/>
          <a:p>
            <a:r>
              <a:rPr lang="zh-CN" altLang="en-US" sz="4000"/>
              <a:t>计数器结构示意图</a:t>
            </a:r>
          </a:p>
        </p:txBody>
      </p:sp>
      <p:pic>
        <p:nvPicPr>
          <p:cNvPr id="156676" name="Picture 4"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156677" name="Picture 5"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extLst>
            <a:ext uri="{909E8E84-426E-40DD-AFC4-6F175D3DCCD1}">
              <a14:hiddenFill xmlns:a14="http://schemas.microsoft.com/office/drawing/2010/main">
                <a:solidFill>
                  <a:srgbClr val="FFFFFF"/>
                </a:solidFill>
              </a14:hiddenFill>
            </a:ext>
          </a:extLst>
        </p:spPr>
      </p:pic>
      <p:pic>
        <p:nvPicPr>
          <p:cNvPr id="156700" name="Picture 28" descr="tit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2038" y="704850"/>
            <a:ext cx="2540000" cy="635000"/>
          </a:xfrm>
          <a:prstGeom prst="rect">
            <a:avLst/>
          </a:prstGeom>
          <a:noFill/>
          <a:extLst>
            <a:ext uri="{909E8E84-426E-40DD-AFC4-6F175D3DCCD1}">
              <a14:hiddenFill xmlns:a14="http://schemas.microsoft.com/office/drawing/2010/main">
                <a:solidFill>
                  <a:srgbClr val="FFFFFF"/>
                </a:solidFill>
              </a14:hiddenFill>
            </a:ext>
          </a:extLst>
        </p:spPr>
      </p:pic>
      <p:sp>
        <p:nvSpPr>
          <p:cNvPr id="156701" name="Text Box 29"/>
          <p:cNvSpPr txBox="1">
            <a:spLocks noChangeArrowheads="1"/>
          </p:cNvSpPr>
          <p:nvPr/>
        </p:nvSpPr>
        <p:spPr bwMode="auto">
          <a:xfrm>
            <a:off x="1689100" y="1952201"/>
            <a:ext cx="6388100" cy="3387725"/>
          </a:xfrm>
          <a:prstGeom prst="rect">
            <a:avLst/>
          </a:prstGeom>
          <a:solidFill>
            <a:schemeClr val="bg1"/>
          </a:solidFill>
          <a:ln w="76200" cmpd="tri">
            <a:solidFill>
              <a:srgbClr val="006600"/>
            </a:solidFill>
            <a:miter lim="800000"/>
            <a:headEnd/>
            <a:tailEnd/>
          </a:ln>
          <a:effectLst>
            <a:outerShdw dist="35921" dir="2700000" algn="ctr" rotWithShape="0">
              <a:schemeClr val="bg2"/>
            </a:outerShdw>
          </a:effectLst>
        </p:spPr>
        <p:txBody>
          <a:bodyPr wrap="none">
            <a:spAutoFit/>
          </a:bodyPr>
          <a:lstStyle/>
          <a:p>
            <a:pPr>
              <a:lnSpc>
                <a:spcPct val="110000"/>
              </a:lnSpc>
            </a:pPr>
            <a:r>
              <a:rPr lang="zh-CN" altLang="en-US" sz="3200" b="1">
                <a:latin typeface="Times New Roman" panose="02020603050405020304" pitchFamily="18" charset="0"/>
              </a:rPr>
              <a:t>计数初值存于</a:t>
            </a:r>
            <a:r>
              <a:rPr lang="zh-CN" altLang="en-US" sz="3200" b="1">
                <a:solidFill>
                  <a:schemeClr val="hlink"/>
                </a:solidFill>
                <a:latin typeface="Times New Roman" panose="02020603050405020304" pitchFamily="18" charset="0"/>
              </a:rPr>
              <a:t>预置寄存器</a:t>
            </a:r>
            <a:r>
              <a:rPr lang="zh-CN" altLang="en-US" sz="3200" b="1">
                <a:latin typeface="Times New Roman" panose="02020603050405020304" pitchFamily="18" charset="0"/>
              </a:rPr>
              <a:t>；</a:t>
            </a:r>
          </a:p>
          <a:p>
            <a:pPr>
              <a:lnSpc>
                <a:spcPct val="110000"/>
              </a:lnSpc>
            </a:pPr>
            <a:r>
              <a:rPr lang="zh-CN" altLang="en-US" sz="3200" b="1">
                <a:latin typeface="Times New Roman" panose="02020603050405020304" pitchFamily="18" charset="0"/>
              </a:rPr>
              <a:t>在计数过程中，</a:t>
            </a:r>
          </a:p>
          <a:p>
            <a:pPr>
              <a:lnSpc>
                <a:spcPct val="110000"/>
              </a:lnSpc>
            </a:pPr>
            <a:r>
              <a:rPr lang="zh-CN" altLang="en-US" sz="3200" b="1">
                <a:solidFill>
                  <a:schemeClr val="hlink"/>
                </a:solidFill>
                <a:latin typeface="Times New Roman" panose="02020603050405020304" pitchFamily="18" charset="0"/>
              </a:rPr>
              <a:t>减法计数器</a:t>
            </a:r>
            <a:r>
              <a:rPr lang="zh-CN" altLang="en-US" sz="3200" b="1">
                <a:latin typeface="Times New Roman" panose="02020603050405020304" pitchFamily="18" charset="0"/>
              </a:rPr>
              <a:t>的值不断递减，</a:t>
            </a:r>
          </a:p>
          <a:p>
            <a:pPr>
              <a:lnSpc>
                <a:spcPct val="110000"/>
              </a:lnSpc>
            </a:pPr>
            <a:r>
              <a:rPr lang="zh-CN" altLang="en-US" sz="3200" b="1">
                <a:latin typeface="Times New Roman" panose="02020603050405020304" pitchFamily="18" charset="0"/>
              </a:rPr>
              <a:t>而预置寄存器中的预置不变。</a:t>
            </a:r>
          </a:p>
          <a:p>
            <a:pPr>
              <a:lnSpc>
                <a:spcPct val="110000"/>
              </a:lnSpc>
            </a:pPr>
            <a:r>
              <a:rPr lang="zh-CN" altLang="en-US" sz="3200" b="1">
                <a:solidFill>
                  <a:schemeClr val="hlink"/>
                </a:solidFill>
                <a:latin typeface="Times New Roman" panose="02020603050405020304" pitchFamily="18" charset="0"/>
              </a:rPr>
              <a:t>输出锁存器</a:t>
            </a:r>
            <a:r>
              <a:rPr lang="zh-CN" altLang="en-US" sz="3200" b="1">
                <a:latin typeface="Times New Roman" panose="02020603050405020304" pitchFamily="18" charset="0"/>
              </a:rPr>
              <a:t>用于写入锁存命令时，</a:t>
            </a:r>
          </a:p>
          <a:p>
            <a:pPr>
              <a:lnSpc>
                <a:spcPct val="110000"/>
              </a:lnSpc>
            </a:pPr>
            <a:r>
              <a:rPr lang="zh-CN" altLang="en-US" sz="3200" b="1">
                <a:latin typeface="Times New Roman" panose="02020603050405020304" pitchFamily="18" charset="0"/>
              </a:rPr>
              <a:t>锁定当前计数值</a:t>
            </a:r>
            <a:endParaRPr lang="zh-CN" altLang="en-US" sz="3200" b="1"/>
          </a:p>
        </p:txBody>
      </p:sp>
    </p:spTree>
    <p:extLst>
      <p:ext uri="{BB962C8B-B14F-4D97-AF65-F5344CB8AC3E}">
        <p14:creationId xmlns:p14="http://schemas.microsoft.com/office/powerpoint/2010/main" val="12323883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6701"/>
                                        </p:tgtEl>
                                        <p:attrNameLst>
                                          <p:attrName>style.visibility</p:attrName>
                                        </p:attrNameLst>
                                      </p:cBhvr>
                                      <p:to>
                                        <p:strVal val="visible"/>
                                      </p:to>
                                    </p:set>
                                    <p:animEffect transition="in" filter="blinds(horizontal)">
                                      <p:cBhvr>
                                        <p:cTn id="7" dur="500"/>
                                        <p:tgtEl>
                                          <p:spTgt spid="156701"/>
                                        </p:tgtEl>
                                      </p:cBhvr>
                                    </p:animEffect>
                                  </p:childTnLst>
                                </p:cTn>
                              </p:par>
                            </p:childTnLst>
                          </p:cTn>
                        </p:par>
                        <p:par>
                          <p:cTn id="8" fill="hold" nodeType="afterGroup">
                            <p:stCondLst>
                              <p:cond delay="500"/>
                            </p:stCondLst>
                            <p:childTnLst>
                              <p:par>
                                <p:cTn id="9" presetID="9" presetClass="entr" presetSubtype="0" fill="hold" nodeType="afterEffect">
                                  <p:stCondLst>
                                    <p:cond delay="1000"/>
                                  </p:stCondLst>
                                  <p:childTnLst>
                                    <p:set>
                                      <p:cBhvr>
                                        <p:cTn id="10" dur="1" fill="hold">
                                          <p:stCondLst>
                                            <p:cond delay="0"/>
                                          </p:stCondLst>
                                        </p:cTn>
                                        <p:tgtEl>
                                          <p:spTgt spid="156676"/>
                                        </p:tgtEl>
                                        <p:attrNameLst>
                                          <p:attrName>style.visibility</p:attrName>
                                        </p:attrNameLst>
                                      </p:cBhvr>
                                      <p:to>
                                        <p:strVal val="visible"/>
                                      </p:to>
                                    </p:set>
                                    <p:animEffect transition="in" filter="dissolve">
                                      <p:cBhvr>
                                        <p:cTn id="11" dur="500"/>
                                        <p:tgtEl>
                                          <p:spTgt spid="1566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701" grpId="0" animBg="1" autoUpdateAnimBg="0"/>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r>
              <a:rPr lang="en-US" altLang="zh-CN" sz="4000"/>
              <a:t>9.1.2  8253/8254</a:t>
            </a:r>
            <a:r>
              <a:rPr lang="zh-CN" altLang="en-US" sz="4000"/>
              <a:t>的工作方式</a:t>
            </a:r>
          </a:p>
        </p:txBody>
      </p:sp>
      <p:pic>
        <p:nvPicPr>
          <p:cNvPr id="158724" name="Picture 4"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158725" name="Picture 5"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extLst>
            <a:ext uri="{909E8E84-426E-40DD-AFC4-6F175D3DCCD1}">
              <a14:hiddenFill xmlns:a14="http://schemas.microsoft.com/office/drawing/2010/main">
                <a:solidFill>
                  <a:srgbClr val="FFFFFF"/>
                </a:solidFill>
              </a14:hiddenFill>
            </a:ext>
          </a:extLst>
        </p:spPr>
      </p:pic>
      <p:sp>
        <p:nvSpPr>
          <p:cNvPr id="158734" name="Rectangle 14"/>
          <p:cNvSpPr>
            <a:spLocks noGrp="1" noChangeArrowheads="1"/>
          </p:cNvSpPr>
          <p:nvPr>
            <p:ph type="body" idx="1"/>
          </p:nvPr>
        </p:nvSpPr>
        <p:spPr/>
        <p:txBody>
          <a:bodyPr/>
          <a:lstStyle/>
          <a:p>
            <a:pPr>
              <a:lnSpc>
                <a:spcPct val="90000"/>
              </a:lnSpc>
            </a:pPr>
            <a:r>
              <a:rPr lang="en-US" altLang="zh-CN" sz="2800"/>
              <a:t>8253</a:t>
            </a:r>
            <a:r>
              <a:rPr lang="zh-CN" altLang="en-US" sz="2800"/>
              <a:t>有</a:t>
            </a:r>
            <a:r>
              <a:rPr lang="en-US" altLang="zh-CN" sz="2800"/>
              <a:t>6</a:t>
            </a:r>
            <a:r>
              <a:rPr lang="zh-CN" altLang="en-US" sz="2800"/>
              <a:t>种工作方式，由方式控制字确定</a:t>
            </a:r>
          </a:p>
          <a:p>
            <a:pPr>
              <a:lnSpc>
                <a:spcPct val="90000"/>
              </a:lnSpc>
            </a:pPr>
            <a:r>
              <a:rPr lang="zh-CN" altLang="en-US" sz="2800"/>
              <a:t>熟悉每种工作方式的特点才能根据实际应用问题，选择正确的工作方式</a:t>
            </a:r>
          </a:p>
          <a:p>
            <a:pPr>
              <a:lnSpc>
                <a:spcPct val="90000"/>
              </a:lnSpc>
            </a:pPr>
            <a:r>
              <a:rPr lang="zh-CN" altLang="en-US" sz="2800"/>
              <a:t>每种工作方式的过程类似：</a:t>
            </a:r>
          </a:p>
          <a:p>
            <a:pPr lvl="1">
              <a:lnSpc>
                <a:spcPct val="90000"/>
              </a:lnSpc>
              <a:buFont typeface="Wingdings" panose="05000000000000000000" pitchFamily="2" charset="2"/>
              <a:buNone/>
            </a:pPr>
            <a:r>
              <a:rPr lang="zh-CN" altLang="en-US" sz="2400"/>
              <a:t>⑴ 设定工作方式</a:t>
            </a:r>
          </a:p>
          <a:p>
            <a:pPr lvl="1">
              <a:lnSpc>
                <a:spcPct val="90000"/>
              </a:lnSpc>
              <a:buFont typeface="Wingdings" panose="05000000000000000000" pitchFamily="2" charset="2"/>
              <a:buNone/>
            </a:pPr>
            <a:r>
              <a:rPr lang="zh-CN" altLang="en-US" sz="2400"/>
              <a:t>⑵ 设定计数初值</a:t>
            </a:r>
          </a:p>
          <a:p>
            <a:pPr lvl="1">
              <a:lnSpc>
                <a:spcPct val="90000"/>
              </a:lnSpc>
              <a:buFont typeface="Wingdings" panose="05000000000000000000" pitchFamily="2" charset="2"/>
              <a:buNone/>
            </a:pPr>
            <a:r>
              <a:rPr lang="en-US" altLang="zh-CN" sz="2400"/>
              <a:t>〔 ⑶ </a:t>
            </a:r>
            <a:r>
              <a:rPr lang="zh-CN" altLang="en-US" sz="2400"/>
              <a:t>硬件启动 </a:t>
            </a:r>
            <a:r>
              <a:rPr lang="en-US" altLang="zh-CN" sz="2400"/>
              <a:t>〕</a:t>
            </a:r>
          </a:p>
          <a:p>
            <a:pPr lvl="1">
              <a:lnSpc>
                <a:spcPct val="90000"/>
              </a:lnSpc>
              <a:buFont typeface="Wingdings" panose="05000000000000000000" pitchFamily="2" charset="2"/>
              <a:buNone/>
            </a:pPr>
            <a:r>
              <a:rPr lang="en-US" altLang="zh-CN" sz="2400"/>
              <a:t>⑷ </a:t>
            </a:r>
            <a:r>
              <a:rPr lang="zh-CN" altLang="en-US" sz="2400"/>
              <a:t>计数初值进入减</a:t>
            </a:r>
            <a:r>
              <a:rPr lang="en-US" altLang="zh-CN" sz="2400"/>
              <a:t>1</a:t>
            </a:r>
            <a:r>
              <a:rPr lang="zh-CN" altLang="en-US" sz="2400"/>
              <a:t>计数器</a:t>
            </a:r>
          </a:p>
          <a:p>
            <a:pPr lvl="1">
              <a:lnSpc>
                <a:spcPct val="90000"/>
              </a:lnSpc>
              <a:buFont typeface="Wingdings" panose="05000000000000000000" pitchFamily="2" charset="2"/>
              <a:buNone/>
            </a:pPr>
            <a:r>
              <a:rPr lang="zh-CN" altLang="en-US" sz="2400"/>
              <a:t>⑸ 每输入一个时钟计数器减</a:t>
            </a:r>
            <a:r>
              <a:rPr lang="en-US" altLang="zh-CN" sz="2400"/>
              <a:t>1</a:t>
            </a:r>
            <a:r>
              <a:rPr lang="zh-CN" altLang="en-US" sz="2400"/>
              <a:t>的计数过程</a:t>
            </a:r>
          </a:p>
          <a:p>
            <a:pPr lvl="1">
              <a:lnSpc>
                <a:spcPct val="90000"/>
              </a:lnSpc>
              <a:buFont typeface="Wingdings" panose="05000000000000000000" pitchFamily="2" charset="2"/>
              <a:buNone/>
            </a:pPr>
            <a:r>
              <a:rPr lang="zh-CN" altLang="en-US" sz="2400"/>
              <a:t>⑹ 计数过程结束</a:t>
            </a:r>
          </a:p>
        </p:txBody>
      </p:sp>
    </p:spTree>
    <p:extLst>
      <p:ext uri="{BB962C8B-B14F-4D97-AF65-F5344CB8AC3E}">
        <p14:creationId xmlns:p14="http://schemas.microsoft.com/office/powerpoint/2010/main" val="2616397018"/>
      </p:ext>
    </p:extLst>
  </p:cSld>
  <p:clrMapOvr>
    <a:masterClrMapping/>
  </p:clrMapOvr>
  <p:transition spd="slow">
    <p:random/>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p:txBody>
          <a:bodyPr/>
          <a:lstStyle/>
          <a:p>
            <a:r>
              <a:rPr lang="zh-CN" altLang="en-US" sz="4000"/>
              <a:t>方式</a:t>
            </a:r>
            <a:r>
              <a:rPr lang="en-US" altLang="zh-CN" sz="4000"/>
              <a:t>0  </a:t>
            </a:r>
            <a:r>
              <a:rPr lang="zh-CN" altLang="en-US" sz="4000"/>
              <a:t>计数结束中断</a:t>
            </a:r>
          </a:p>
        </p:txBody>
      </p:sp>
      <p:pic>
        <p:nvPicPr>
          <p:cNvPr id="159748" name="Picture 4"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159749" name="Picture 5"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extLst>
            <a:ext uri="{909E8E84-426E-40DD-AFC4-6F175D3DCCD1}">
              <a14:hiddenFill xmlns:a14="http://schemas.microsoft.com/office/drawing/2010/main">
                <a:solidFill>
                  <a:srgbClr val="FFFFFF"/>
                </a:solidFill>
              </a14:hiddenFill>
            </a:ext>
          </a:extLst>
        </p:spPr>
      </p:pic>
      <p:grpSp>
        <p:nvGrpSpPr>
          <p:cNvPr id="159902" name="Group 158"/>
          <p:cNvGrpSpPr>
            <a:grpSpLocks/>
          </p:cNvGrpSpPr>
          <p:nvPr/>
        </p:nvGrpSpPr>
        <p:grpSpPr bwMode="auto">
          <a:xfrm>
            <a:off x="1666875" y="1822450"/>
            <a:ext cx="627063" cy="730250"/>
            <a:chOff x="2702" y="1478"/>
            <a:chExt cx="316" cy="466"/>
          </a:xfrm>
        </p:grpSpPr>
        <p:sp>
          <p:nvSpPr>
            <p:cNvPr id="159903" name="Rectangle 159"/>
            <p:cNvSpPr>
              <a:spLocks noChangeArrowheads="1"/>
            </p:cNvSpPr>
            <p:nvPr/>
          </p:nvSpPr>
          <p:spPr bwMode="auto">
            <a:xfrm>
              <a:off x="2702" y="1478"/>
              <a:ext cx="316" cy="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①</a:t>
              </a:r>
            </a:p>
          </p:txBody>
        </p:sp>
        <p:sp>
          <p:nvSpPr>
            <p:cNvPr id="159904" name="Line 160"/>
            <p:cNvSpPr>
              <a:spLocks noChangeShapeType="1"/>
            </p:cNvSpPr>
            <p:nvPr/>
          </p:nvSpPr>
          <p:spPr bwMode="auto">
            <a:xfrm>
              <a:off x="2856" y="1716"/>
              <a:ext cx="0" cy="228"/>
            </a:xfrm>
            <a:prstGeom prst="line">
              <a:avLst/>
            </a:prstGeom>
            <a:noFill/>
            <a:ln w="28575">
              <a:solidFill>
                <a:srgbClr val="00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nvGrpSpPr>
          <p:cNvPr id="159905" name="Group 161"/>
          <p:cNvGrpSpPr>
            <a:grpSpLocks/>
          </p:cNvGrpSpPr>
          <p:nvPr/>
        </p:nvGrpSpPr>
        <p:grpSpPr bwMode="auto">
          <a:xfrm>
            <a:off x="2932113" y="1822450"/>
            <a:ext cx="631825" cy="730250"/>
            <a:chOff x="2702" y="1478"/>
            <a:chExt cx="316" cy="466"/>
          </a:xfrm>
        </p:grpSpPr>
        <p:sp>
          <p:nvSpPr>
            <p:cNvPr id="159906" name="Rectangle 162"/>
            <p:cNvSpPr>
              <a:spLocks noChangeArrowheads="1"/>
            </p:cNvSpPr>
            <p:nvPr/>
          </p:nvSpPr>
          <p:spPr bwMode="auto">
            <a:xfrm>
              <a:off x="2702" y="1478"/>
              <a:ext cx="316" cy="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②</a:t>
              </a:r>
            </a:p>
          </p:txBody>
        </p:sp>
        <p:sp>
          <p:nvSpPr>
            <p:cNvPr id="159907" name="Line 163"/>
            <p:cNvSpPr>
              <a:spLocks noChangeShapeType="1"/>
            </p:cNvSpPr>
            <p:nvPr/>
          </p:nvSpPr>
          <p:spPr bwMode="auto">
            <a:xfrm>
              <a:off x="2856" y="1716"/>
              <a:ext cx="0" cy="228"/>
            </a:xfrm>
            <a:prstGeom prst="line">
              <a:avLst/>
            </a:prstGeom>
            <a:noFill/>
            <a:ln w="28575">
              <a:solidFill>
                <a:srgbClr val="00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nvGrpSpPr>
          <p:cNvPr id="159908" name="Group 164"/>
          <p:cNvGrpSpPr>
            <a:grpSpLocks/>
          </p:cNvGrpSpPr>
          <p:nvPr/>
        </p:nvGrpSpPr>
        <p:grpSpPr bwMode="auto">
          <a:xfrm>
            <a:off x="4319588" y="1822450"/>
            <a:ext cx="628650" cy="1597025"/>
            <a:chOff x="4034" y="1478"/>
            <a:chExt cx="316" cy="1018"/>
          </a:xfrm>
        </p:grpSpPr>
        <p:sp>
          <p:nvSpPr>
            <p:cNvPr id="159909" name="Rectangle 165"/>
            <p:cNvSpPr>
              <a:spLocks noChangeArrowheads="1"/>
            </p:cNvSpPr>
            <p:nvPr/>
          </p:nvSpPr>
          <p:spPr bwMode="auto">
            <a:xfrm>
              <a:off x="4034" y="1478"/>
              <a:ext cx="316" cy="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⑤</a:t>
              </a:r>
            </a:p>
          </p:txBody>
        </p:sp>
        <p:sp>
          <p:nvSpPr>
            <p:cNvPr id="159910" name="Line 166"/>
            <p:cNvSpPr>
              <a:spLocks noChangeShapeType="1"/>
            </p:cNvSpPr>
            <p:nvPr/>
          </p:nvSpPr>
          <p:spPr bwMode="auto">
            <a:xfrm>
              <a:off x="4188" y="1716"/>
              <a:ext cx="0" cy="780"/>
            </a:xfrm>
            <a:prstGeom prst="line">
              <a:avLst/>
            </a:prstGeom>
            <a:noFill/>
            <a:ln w="28575">
              <a:solidFill>
                <a:srgbClr val="00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nvGrpSpPr>
          <p:cNvPr id="159911" name="Group 167"/>
          <p:cNvGrpSpPr>
            <a:grpSpLocks/>
          </p:cNvGrpSpPr>
          <p:nvPr/>
        </p:nvGrpSpPr>
        <p:grpSpPr bwMode="auto">
          <a:xfrm>
            <a:off x="3529013" y="1822450"/>
            <a:ext cx="631825" cy="1597025"/>
            <a:chOff x="3638" y="1478"/>
            <a:chExt cx="316" cy="1018"/>
          </a:xfrm>
        </p:grpSpPr>
        <p:sp>
          <p:nvSpPr>
            <p:cNvPr id="159912" name="Rectangle 168"/>
            <p:cNvSpPr>
              <a:spLocks noChangeArrowheads="1"/>
            </p:cNvSpPr>
            <p:nvPr/>
          </p:nvSpPr>
          <p:spPr bwMode="auto">
            <a:xfrm>
              <a:off x="3638" y="1478"/>
              <a:ext cx="316" cy="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④</a:t>
              </a:r>
            </a:p>
          </p:txBody>
        </p:sp>
        <p:sp>
          <p:nvSpPr>
            <p:cNvPr id="159913" name="Line 169"/>
            <p:cNvSpPr>
              <a:spLocks noChangeShapeType="1"/>
            </p:cNvSpPr>
            <p:nvPr/>
          </p:nvSpPr>
          <p:spPr bwMode="auto">
            <a:xfrm>
              <a:off x="3792" y="1716"/>
              <a:ext cx="0" cy="780"/>
            </a:xfrm>
            <a:prstGeom prst="line">
              <a:avLst/>
            </a:prstGeom>
            <a:noFill/>
            <a:ln w="28575">
              <a:solidFill>
                <a:srgbClr val="00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nvGrpSpPr>
          <p:cNvPr id="159914" name="Group 170"/>
          <p:cNvGrpSpPr>
            <a:grpSpLocks/>
          </p:cNvGrpSpPr>
          <p:nvPr/>
        </p:nvGrpSpPr>
        <p:grpSpPr bwMode="auto">
          <a:xfrm>
            <a:off x="5226050" y="1822450"/>
            <a:ext cx="631825" cy="1577975"/>
            <a:chOff x="4490" y="1478"/>
            <a:chExt cx="316" cy="1006"/>
          </a:xfrm>
        </p:grpSpPr>
        <p:sp>
          <p:nvSpPr>
            <p:cNvPr id="159915" name="Rectangle 171"/>
            <p:cNvSpPr>
              <a:spLocks noChangeArrowheads="1"/>
            </p:cNvSpPr>
            <p:nvPr/>
          </p:nvSpPr>
          <p:spPr bwMode="auto">
            <a:xfrm>
              <a:off x="4490" y="1478"/>
              <a:ext cx="316" cy="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⑥</a:t>
              </a:r>
            </a:p>
          </p:txBody>
        </p:sp>
        <p:sp>
          <p:nvSpPr>
            <p:cNvPr id="159916" name="Line 172"/>
            <p:cNvSpPr>
              <a:spLocks noChangeShapeType="1"/>
            </p:cNvSpPr>
            <p:nvPr/>
          </p:nvSpPr>
          <p:spPr bwMode="auto">
            <a:xfrm>
              <a:off x="4644" y="1716"/>
              <a:ext cx="0" cy="768"/>
            </a:xfrm>
            <a:prstGeom prst="line">
              <a:avLst/>
            </a:prstGeom>
            <a:noFill/>
            <a:ln w="28575">
              <a:solidFill>
                <a:srgbClr val="00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nvGrpSpPr>
          <p:cNvPr id="159920" name="Group 176"/>
          <p:cNvGrpSpPr>
            <a:grpSpLocks/>
          </p:cNvGrpSpPr>
          <p:nvPr/>
        </p:nvGrpSpPr>
        <p:grpSpPr bwMode="auto">
          <a:xfrm>
            <a:off x="79375" y="2611438"/>
            <a:ext cx="6503988" cy="3171825"/>
            <a:chOff x="50" y="1645"/>
            <a:chExt cx="4097" cy="1998"/>
          </a:xfrm>
        </p:grpSpPr>
        <p:sp>
          <p:nvSpPr>
            <p:cNvPr id="159750" name="Rectangle 6"/>
            <p:cNvSpPr>
              <a:spLocks noChangeArrowheads="1"/>
            </p:cNvSpPr>
            <p:nvPr/>
          </p:nvSpPr>
          <p:spPr bwMode="auto">
            <a:xfrm>
              <a:off x="106" y="2649"/>
              <a:ext cx="687" cy="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GATE</a:t>
              </a:r>
            </a:p>
          </p:txBody>
        </p:sp>
        <p:sp>
          <p:nvSpPr>
            <p:cNvPr id="159751" name="Rectangle 7"/>
            <p:cNvSpPr>
              <a:spLocks noChangeArrowheads="1"/>
            </p:cNvSpPr>
            <p:nvPr/>
          </p:nvSpPr>
          <p:spPr bwMode="auto">
            <a:xfrm>
              <a:off x="94" y="3344"/>
              <a:ext cx="715"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OUT</a:t>
              </a:r>
            </a:p>
          </p:txBody>
        </p:sp>
        <p:sp>
          <p:nvSpPr>
            <p:cNvPr id="159752" name="Rectangle 8"/>
            <p:cNvSpPr>
              <a:spLocks noChangeArrowheads="1"/>
            </p:cNvSpPr>
            <p:nvPr/>
          </p:nvSpPr>
          <p:spPr bwMode="auto">
            <a:xfrm>
              <a:off x="182" y="2263"/>
              <a:ext cx="536"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CLK</a:t>
              </a:r>
            </a:p>
          </p:txBody>
        </p:sp>
        <p:sp>
          <p:nvSpPr>
            <p:cNvPr id="159753" name="Rectangle 9"/>
            <p:cNvSpPr>
              <a:spLocks noChangeArrowheads="1"/>
            </p:cNvSpPr>
            <p:nvPr/>
          </p:nvSpPr>
          <p:spPr bwMode="auto">
            <a:xfrm>
              <a:off x="50" y="1796"/>
              <a:ext cx="762" cy="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eaLnBrk="0" fontAlgn="base" hangingPunct="0">
                <a:spcBef>
                  <a:spcPct val="0"/>
                </a:spcBef>
                <a:spcAft>
                  <a:spcPct val="0"/>
                </a:spcAft>
              </a:pPr>
              <a:r>
                <a:rPr lang="en-US" altLang="zh-CN" sz="2400" b="1" smtClean="0">
                  <a:solidFill>
                    <a:srgbClr val="000000"/>
                  </a:solidFill>
                  <a:latin typeface="Times New Roman" panose="02020603050405020304" pitchFamily="18" charset="0"/>
                </a:rPr>
                <a:t> </a:t>
              </a:r>
            </a:p>
          </p:txBody>
        </p:sp>
        <p:grpSp>
          <p:nvGrpSpPr>
            <p:cNvPr id="159754" name="Group 10"/>
            <p:cNvGrpSpPr>
              <a:grpSpLocks/>
            </p:cNvGrpSpPr>
            <p:nvPr/>
          </p:nvGrpSpPr>
          <p:grpSpPr bwMode="auto">
            <a:xfrm>
              <a:off x="853" y="2248"/>
              <a:ext cx="435" cy="220"/>
              <a:chOff x="3816" y="1152"/>
              <a:chExt cx="348" cy="222"/>
            </a:xfrm>
          </p:grpSpPr>
          <p:sp>
            <p:nvSpPr>
              <p:cNvPr id="159755" name="Line 11"/>
              <p:cNvSpPr>
                <a:spLocks noChangeShapeType="1"/>
              </p:cNvSpPr>
              <p:nvPr/>
            </p:nvSpPr>
            <p:spPr bwMode="auto">
              <a:xfrm>
                <a:off x="3821"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59756" name="Line 12"/>
              <p:cNvSpPr>
                <a:spLocks noChangeShapeType="1"/>
              </p:cNvSpPr>
              <p:nvPr/>
            </p:nvSpPr>
            <p:spPr bwMode="auto">
              <a:xfrm>
                <a:off x="3941"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59757" name="Line 13"/>
              <p:cNvSpPr>
                <a:spLocks noChangeShapeType="1"/>
              </p:cNvSpPr>
              <p:nvPr/>
            </p:nvSpPr>
            <p:spPr bwMode="auto">
              <a:xfrm>
                <a:off x="3816" y="115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nvGrpSpPr>
              <p:cNvPr id="159758" name="Group 14"/>
              <p:cNvGrpSpPr>
                <a:grpSpLocks/>
              </p:cNvGrpSpPr>
              <p:nvPr/>
            </p:nvGrpSpPr>
            <p:grpSpPr bwMode="auto">
              <a:xfrm>
                <a:off x="3936" y="1157"/>
                <a:ext cx="120" cy="217"/>
                <a:chOff x="4152" y="1157"/>
                <a:chExt cx="120" cy="217"/>
              </a:xfrm>
            </p:grpSpPr>
            <p:sp>
              <p:nvSpPr>
                <p:cNvPr id="159759" name="Line 15"/>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59760" name="Line 16"/>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59761" name="Line 17"/>
              <p:cNvSpPr>
                <a:spLocks noChangeShapeType="1"/>
              </p:cNvSpPr>
              <p:nvPr/>
            </p:nvSpPr>
            <p:spPr bwMode="auto">
              <a:xfrm>
                <a:off x="4044" y="115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59762" name="Line 18"/>
            <p:cNvSpPr>
              <a:spLocks noChangeShapeType="1"/>
            </p:cNvSpPr>
            <p:nvPr/>
          </p:nvSpPr>
          <p:spPr bwMode="auto">
            <a:xfrm>
              <a:off x="1179" y="1875"/>
              <a:ext cx="3" cy="203"/>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59763" name="Line 19"/>
            <p:cNvSpPr>
              <a:spLocks noChangeShapeType="1"/>
            </p:cNvSpPr>
            <p:nvPr/>
          </p:nvSpPr>
          <p:spPr bwMode="auto">
            <a:xfrm>
              <a:off x="1436" y="1875"/>
              <a:ext cx="3" cy="203"/>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59764" name="Line 20"/>
            <p:cNvSpPr>
              <a:spLocks noChangeShapeType="1"/>
            </p:cNvSpPr>
            <p:nvPr/>
          </p:nvSpPr>
          <p:spPr bwMode="auto">
            <a:xfrm>
              <a:off x="1182" y="2060"/>
              <a:ext cx="269"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59765" name="Line 21"/>
            <p:cNvSpPr>
              <a:spLocks noChangeShapeType="1"/>
            </p:cNvSpPr>
            <p:nvPr/>
          </p:nvSpPr>
          <p:spPr bwMode="auto">
            <a:xfrm>
              <a:off x="1439" y="1870"/>
              <a:ext cx="467"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nvGrpSpPr>
            <p:cNvPr id="159767" name="Group 23"/>
            <p:cNvGrpSpPr>
              <a:grpSpLocks/>
            </p:cNvGrpSpPr>
            <p:nvPr/>
          </p:nvGrpSpPr>
          <p:grpSpPr bwMode="auto">
            <a:xfrm>
              <a:off x="1273" y="2248"/>
              <a:ext cx="2244" cy="220"/>
              <a:chOff x="2736" y="1260"/>
              <a:chExt cx="1788" cy="222"/>
            </a:xfrm>
          </p:grpSpPr>
          <p:grpSp>
            <p:nvGrpSpPr>
              <p:cNvPr id="159768" name="Group 24"/>
              <p:cNvGrpSpPr>
                <a:grpSpLocks/>
              </p:cNvGrpSpPr>
              <p:nvPr/>
            </p:nvGrpSpPr>
            <p:grpSpPr bwMode="auto">
              <a:xfrm>
                <a:off x="2736" y="1260"/>
                <a:ext cx="900" cy="222"/>
                <a:chOff x="2736" y="1260"/>
                <a:chExt cx="900" cy="222"/>
              </a:xfrm>
            </p:grpSpPr>
            <p:grpSp>
              <p:nvGrpSpPr>
                <p:cNvPr id="159769" name="Group 25"/>
                <p:cNvGrpSpPr>
                  <a:grpSpLocks/>
                </p:cNvGrpSpPr>
                <p:nvPr/>
              </p:nvGrpSpPr>
              <p:grpSpPr bwMode="auto">
                <a:xfrm>
                  <a:off x="2736" y="1260"/>
                  <a:ext cx="456" cy="222"/>
                  <a:chOff x="2736" y="1260"/>
                  <a:chExt cx="456" cy="222"/>
                </a:xfrm>
              </p:grpSpPr>
              <p:grpSp>
                <p:nvGrpSpPr>
                  <p:cNvPr id="159770" name="Group 26"/>
                  <p:cNvGrpSpPr>
                    <a:grpSpLocks/>
                  </p:cNvGrpSpPr>
                  <p:nvPr/>
                </p:nvGrpSpPr>
                <p:grpSpPr bwMode="auto">
                  <a:xfrm>
                    <a:off x="2736" y="1260"/>
                    <a:ext cx="228" cy="222"/>
                    <a:chOff x="4356" y="672"/>
                    <a:chExt cx="228" cy="222"/>
                  </a:xfrm>
                </p:grpSpPr>
                <p:sp>
                  <p:nvSpPr>
                    <p:cNvPr id="159771" name="Line 27"/>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59772" name="Group 28"/>
                    <p:cNvGrpSpPr>
                      <a:grpSpLocks/>
                    </p:cNvGrpSpPr>
                    <p:nvPr/>
                  </p:nvGrpSpPr>
                  <p:grpSpPr bwMode="auto">
                    <a:xfrm>
                      <a:off x="4356" y="677"/>
                      <a:ext cx="120" cy="217"/>
                      <a:chOff x="4152" y="1157"/>
                      <a:chExt cx="120" cy="217"/>
                    </a:xfrm>
                  </p:grpSpPr>
                  <p:sp>
                    <p:nvSpPr>
                      <p:cNvPr id="159773" name="Line 29"/>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59774" name="Line 30"/>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59775" name="Line 31"/>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nvGrpSpPr>
                  <p:cNvPr id="159776" name="Group 32"/>
                  <p:cNvGrpSpPr>
                    <a:grpSpLocks/>
                  </p:cNvGrpSpPr>
                  <p:nvPr/>
                </p:nvGrpSpPr>
                <p:grpSpPr bwMode="auto">
                  <a:xfrm>
                    <a:off x="2964" y="1260"/>
                    <a:ext cx="228" cy="222"/>
                    <a:chOff x="4356" y="672"/>
                    <a:chExt cx="228" cy="222"/>
                  </a:xfrm>
                </p:grpSpPr>
                <p:sp>
                  <p:nvSpPr>
                    <p:cNvPr id="159777" name="Line 33"/>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59778" name="Group 34"/>
                    <p:cNvGrpSpPr>
                      <a:grpSpLocks/>
                    </p:cNvGrpSpPr>
                    <p:nvPr/>
                  </p:nvGrpSpPr>
                  <p:grpSpPr bwMode="auto">
                    <a:xfrm>
                      <a:off x="4356" y="677"/>
                      <a:ext cx="120" cy="217"/>
                      <a:chOff x="4152" y="1157"/>
                      <a:chExt cx="120" cy="217"/>
                    </a:xfrm>
                  </p:grpSpPr>
                  <p:sp>
                    <p:nvSpPr>
                      <p:cNvPr id="159779" name="Line 35"/>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59780" name="Line 36"/>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59781" name="Line 37"/>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grpSp>
              <p:nvGrpSpPr>
                <p:cNvPr id="159782" name="Group 38"/>
                <p:cNvGrpSpPr>
                  <a:grpSpLocks/>
                </p:cNvGrpSpPr>
                <p:nvPr/>
              </p:nvGrpSpPr>
              <p:grpSpPr bwMode="auto">
                <a:xfrm>
                  <a:off x="3180" y="1260"/>
                  <a:ext cx="456" cy="222"/>
                  <a:chOff x="2736" y="1260"/>
                  <a:chExt cx="456" cy="222"/>
                </a:xfrm>
              </p:grpSpPr>
              <p:grpSp>
                <p:nvGrpSpPr>
                  <p:cNvPr id="159783" name="Group 39"/>
                  <p:cNvGrpSpPr>
                    <a:grpSpLocks/>
                  </p:cNvGrpSpPr>
                  <p:nvPr/>
                </p:nvGrpSpPr>
                <p:grpSpPr bwMode="auto">
                  <a:xfrm>
                    <a:off x="2736" y="1260"/>
                    <a:ext cx="228" cy="222"/>
                    <a:chOff x="4356" y="672"/>
                    <a:chExt cx="228" cy="222"/>
                  </a:xfrm>
                </p:grpSpPr>
                <p:sp>
                  <p:nvSpPr>
                    <p:cNvPr id="159784" name="Line 40"/>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59785" name="Group 41"/>
                    <p:cNvGrpSpPr>
                      <a:grpSpLocks/>
                    </p:cNvGrpSpPr>
                    <p:nvPr/>
                  </p:nvGrpSpPr>
                  <p:grpSpPr bwMode="auto">
                    <a:xfrm>
                      <a:off x="4356" y="677"/>
                      <a:ext cx="120" cy="217"/>
                      <a:chOff x="4152" y="1157"/>
                      <a:chExt cx="120" cy="217"/>
                    </a:xfrm>
                  </p:grpSpPr>
                  <p:sp>
                    <p:nvSpPr>
                      <p:cNvPr id="159786" name="Line 42"/>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59787" name="Line 43"/>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59788" name="Line 44"/>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nvGrpSpPr>
                  <p:cNvPr id="159789" name="Group 45"/>
                  <p:cNvGrpSpPr>
                    <a:grpSpLocks/>
                  </p:cNvGrpSpPr>
                  <p:nvPr/>
                </p:nvGrpSpPr>
                <p:grpSpPr bwMode="auto">
                  <a:xfrm>
                    <a:off x="2964" y="1260"/>
                    <a:ext cx="228" cy="222"/>
                    <a:chOff x="4356" y="672"/>
                    <a:chExt cx="228" cy="222"/>
                  </a:xfrm>
                </p:grpSpPr>
                <p:sp>
                  <p:nvSpPr>
                    <p:cNvPr id="159790" name="Line 46"/>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59791" name="Group 47"/>
                    <p:cNvGrpSpPr>
                      <a:grpSpLocks/>
                    </p:cNvGrpSpPr>
                    <p:nvPr/>
                  </p:nvGrpSpPr>
                  <p:grpSpPr bwMode="auto">
                    <a:xfrm>
                      <a:off x="4356" y="677"/>
                      <a:ext cx="120" cy="217"/>
                      <a:chOff x="4152" y="1157"/>
                      <a:chExt cx="120" cy="217"/>
                    </a:xfrm>
                  </p:grpSpPr>
                  <p:sp>
                    <p:nvSpPr>
                      <p:cNvPr id="159792" name="Line 48"/>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59793" name="Line 49"/>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59794" name="Line 50"/>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grpSp>
          <p:grpSp>
            <p:nvGrpSpPr>
              <p:cNvPr id="159795" name="Group 51"/>
              <p:cNvGrpSpPr>
                <a:grpSpLocks/>
              </p:cNvGrpSpPr>
              <p:nvPr/>
            </p:nvGrpSpPr>
            <p:grpSpPr bwMode="auto">
              <a:xfrm>
                <a:off x="3624" y="1260"/>
                <a:ext cx="900" cy="222"/>
                <a:chOff x="2736" y="1260"/>
                <a:chExt cx="900" cy="222"/>
              </a:xfrm>
            </p:grpSpPr>
            <p:grpSp>
              <p:nvGrpSpPr>
                <p:cNvPr id="159796" name="Group 52"/>
                <p:cNvGrpSpPr>
                  <a:grpSpLocks/>
                </p:cNvGrpSpPr>
                <p:nvPr/>
              </p:nvGrpSpPr>
              <p:grpSpPr bwMode="auto">
                <a:xfrm>
                  <a:off x="2736" y="1260"/>
                  <a:ext cx="456" cy="222"/>
                  <a:chOff x="2736" y="1260"/>
                  <a:chExt cx="456" cy="222"/>
                </a:xfrm>
              </p:grpSpPr>
              <p:grpSp>
                <p:nvGrpSpPr>
                  <p:cNvPr id="159797" name="Group 53"/>
                  <p:cNvGrpSpPr>
                    <a:grpSpLocks/>
                  </p:cNvGrpSpPr>
                  <p:nvPr/>
                </p:nvGrpSpPr>
                <p:grpSpPr bwMode="auto">
                  <a:xfrm>
                    <a:off x="2736" y="1260"/>
                    <a:ext cx="228" cy="222"/>
                    <a:chOff x="4356" y="672"/>
                    <a:chExt cx="228" cy="222"/>
                  </a:xfrm>
                </p:grpSpPr>
                <p:sp>
                  <p:nvSpPr>
                    <p:cNvPr id="159798" name="Line 54"/>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59799" name="Group 55"/>
                    <p:cNvGrpSpPr>
                      <a:grpSpLocks/>
                    </p:cNvGrpSpPr>
                    <p:nvPr/>
                  </p:nvGrpSpPr>
                  <p:grpSpPr bwMode="auto">
                    <a:xfrm>
                      <a:off x="4356" y="677"/>
                      <a:ext cx="120" cy="217"/>
                      <a:chOff x="4152" y="1157"/>
                      <a:chExt cx="120" cy="217"/>
                    </a:xfrm>
                  </p:grpSpPr>
                  <p:sp>
                    <p:nvSpPr>
                      <p:cNvPr id="159800" name="Line 56"/>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59801" name="Line 57"/>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59802" name="Line 58"/>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nvGrpSpPr>
                  <p:cNvPr id="159803" name="Group 59"/>
                  <p:cNvGrpSpPr>
                    <a:grpSpLocks/>
                  </p:cNvGrpSpPr>
                  <p:nvPr/>
                </p:nvGrpSpPr>
                <p:grpSpPr bwMode="auto">
                  <a:xfrm>
                    <a:off x="2964" y="1260"/>
                    <a:ext cx="228" cy="222"/>
                    <a:chOff x="4356" y="672"/>
                    <a:chExt cx="228" cy="222"/>
                  </a:xfrm>
                </p:grpSpPr>
                <p:sp>
                  <p:nvSpPr>
                    <p:cNvPr id="159804" name="Line 60"/>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59805" name="Group 61"/>
                    <p:cNvGrpSpPr>
                      <a:grpSpLocks/>
                    </p:cNvGrpSpPr>
                    <p:nvPr/>
                  </p:nvGrpSpPr>
                  <p:grpSpPr bwMode="auto">
                    <a:xfrm>
                      <a:off x="4356" y="677"/>
                      <a:ext cx="120" cy="217"/>
                      <a:chOff x="4152" y="1157"/>
                      <a:chExt cx="120" cy="217"/>
                    </a:xfrm>
                  </p:grpSpPr>
                  <p:sp>
                    <p:nvSpPr>
                      <p:cNvPr id="159806" name="Line 62"/>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59807" name="Line 63"/>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59808" name="Line 64"/>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grpSp>
              <p:nvGrpSpPr>
                <p:cNvPr id="159809" name="Group 65"/>
                <p:cNvGrpSpPr>
                  <a:grpSpLocks/>
                </p:cNvGrpSpPr>
                <p:nvPr/>
              </p:nvGrpSpPr>
              <p:grpSpPr bwMode="auto">
                <a:xfrm>
                  <a:off x="3180" y="1260"/>
                  <a:ext cx="456" cy="222"/>
                  <a:chOff x="2736" y="1260"/>
                  <a:chExt cx="456" cy="222"/>
                </a:xfrm>
              </p:grpSpPr>
              <p:grpSp>
                <p:nvGrpSpPr>
                  <p:cNvPr id="159810" name="Group 66"/>
                  <p:cNvGrpSpPr>
                    <a:grpSpLocks/>
                  </p:cNvGrpSpPr>
                  <p:nvPr/>
                </p:nvGrpSpPr>
                <p:grpSpPr bwMode="auto">
                  <a:xfrm>
                    <a:off x="2736" y="1260"/>
                    <a:ext cx="228" cy="222"/>
                    <a:chOff x="4356" y="672"/>
                    <a:chExt cx="228" cy="222"/>
                  </a:xfrm>
                </p:grpSpPr>
                <p:sp>
                  <p:nvSpPr>
                    <p:cNvPr id="159811" name="Line 67"/>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59812" name="Group 68"/>
                    <p:cNvGrpSpPr>
                      <a:grpSpLocks/>
                    </p:cNvGrpSpPr>
                    <p:nvPr/>
                  </p:nvGrpSpPr>
                  <p:grpSpPr bwMode="auto">
                    <a:xfrm>
                      <a:off x="4356" y="677"/>
                      <a:ext cx="120" cy="217"/>
                      <a:chOff x="4152" y="1157"/>
                      <a:chExt cx="120" cy="217"/>
                    </a:xfrm>
                  </p:grpSpPr>
                  <p:sp>
                    <p:nvSpPr>
                      <p:cNvPr id="159813" name="Line 69"/>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59814" name="Line 70"/>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59815" name="Line 71"/>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nvGrpSpPr>
                  <p:cNvPr id="159816" name="Group 72"/>
                  <p:cNvGrpSpPr>
                    <a:grpSpLocks/>
                  </p:cNvGrpSpPr>
                  <p:nvPr/>
                </p:nvGrpSpPr>
                <p:grpSpPr bwMode="auto">
                  <a:xfrm>
                    <a:off x="2964" y="1260"/>
                    <a:ext cx="228" cy="222"/>
                    <a:chOff x="4356" y="672"/>
                    <a:chExt cx="228" cy="222"/>
                  </a:xfrm>
                </p:grpSpPr>
                <p:sp>
                  <p:nvSpPr>
                    <p:cNvPr id="159817" name="Line 73"/>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59818" name="Group 74"/>
                    <p:cNvGrpSpPr>
                      <a:grpSpLocks/>
                    </p:cNvGrpSpPr>
                    <p:nvPr/>
                  </p:nvGrpSpPr>
                  <p:grpSpPr bwMode="auto">
                    <a:xfrm>
                      <a:off x="4356" y="677"/>
                      <a:ext cx="120" cy="217"/>
                      <a:chOff x="4152" y="1157"/>
                      <a:chExt cx="120" cy="217"/>
                    </a:xfrm>
                  </p:grpSpPr>
                  <p:sp>
                    <p:nvSpPr>
                      <p:cNvPr id="159819" name="Line 75"/>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59820" name="Line 76"/>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59821" name="Line 77"/>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grpSp>
        </p:grpSp>
        <p:grpSp>
          <p:nvGrpSpPr>
            <p:cNvPr id="159824" name="Group 80"/>
            <p:cNvGrpSpPr>
              <a:grpSpLocks/>
            </p:cNvGrpSpPr>
            <p:nvPr/>
          </p:nvGrpSpPr>
          <p:grpSpPr bwMode="auto">
            <a:xfrm>
              <a:off x="3517" y="2248"/>
              <a:ext cx="572" cy="220"/>
              <a:chOff x="2736" y="1260"/>
              <a:chExt cx="456" cy="222"/>
            </a:xfrm>
          </p:grpSpPr>
          <p:grpSp>
            <p:nvGrpSpPr>
              <p:cNvPr id="159825" name="Group 81"/>
              <p:cNvGrpSpPr>
                <a:grpSpLocks/>
              </p:cNvGrpSpPr>
              <p:nvPr/>
            </p:nvGrpSpPr>
            <p:grpSpPr bwMode="auto">
              <a:xfrm>
                <a:off x="2736" y="1260"/>
                <a:ext cx="228" cy="222"/>
                <a:chOff x="4356" y="672"/>
                <a:chExt cx="228" cy="222"/>
              </a:xfrm>
            </p:grpSpPr>
            <p:sp>
              <p:nvSpPr>
                <p:cNvPr id="159826" name="Line 82"/>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59827" name="Group 83"/>
                <p:cNvGrpSpPr>
                  <a:grpSpLocks/>
                </p:cNvGrpSpPr>
                <p:nvPr/>
              </p:nvGrpSpPr>
              <p:grpSpPr bwMode="auto">
                <a:xfrm>
                  <a:off x="4356" y="677"/>
                  <a:ext cx="120" cy="217"/>
                  <a:chOff x="4152" y="1157"/>
                  <a:chExt cx="120" cy="217"/>
                </a:xfrm>
              </p:grpSpPr>
              <p:sp>
                <p:nvSpPr>
                  <p:cNvPr id="159828" name="Line 84"/>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59829" name="Line 85"/>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59830" name="Line 86"/>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nvGrpSpPr>
              <p:cNvPr id="159831" name="Group 87"/>
              <p:cNvGrpSpPr>
                <a:grpSpLocks/>
              </p:cNvGrpSpPr>
              <p:nvPr/>
            </p:nvGrpSpPr>
            <p:grpSpPr bwMode="auto">
              <a:xfrm>
                <a:off x="2964" y="1260"/>
                <a:ext cx="228" cy="222"/>
                <a:chOff x="4356" y="672"/>
                <a:chExt cx="228" cy="222"/>
              </a:xfrm>
            </p:grpSpPr>
            <p:sp>
              <p:nvSpPr>
                <p:cNvPr id="159832" name="Line 88"/>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59833" name="Group 89"/>
                <p:cNvGrpSpPr>
                  <a:grpSpLocks/>
                </p:cNvGrpSpPr>
                <p:nvPr/>
              </p:nvGrpSpPr>
              <p:grpSpPr bwMode="auto">
                <a:xfrm>
                  <a:off x="4356" y="677"/>
                  <a:ext cx="120" cy="217"/>
                  <a:chOff x="4152" y="1157"/>
                  <a:chExt cx="120" cy="217"/>
                </a:xfrm>
              </p:grpSpPr>
              <p:sp>
                <p:nvSpPr>
                  <p:cNvPr id="159834" name="Line 90"/>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59835" name="Line 91"/>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59836" name="Line 92"/>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sp>
          <p:nvSpPr>
            <p:cNvPr id="159877" name="Line 133"/>
            <p:cNvSpPr>
              <a:spLocks noChangeShapeType="1"/>
            </p:cNvSpPr>
            <p:nvPr/>
          </p:nvSpPr>
          <p:spPr bwMode="auto">
            <a:xfrm>
              <a:off x="793" y="1870"/>
              <a:ext cx="404"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59878" name="Line 134"/>
            <p:cNvSpPr>
              <a:spLocks noChangeShapeType="1"/>
            </p:cNvSpPr>
            <p:nvPr/>
          </p:nvSpPr>
          <p:spPr bwMode="auto">
            <a:xfrm>
              <a:off x="1903" y="1875"/>
              <a:ext cx="0" cy="203"/>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59879" name="Line 135"/>
            <p:cNvSpPr>
              <a:spLocks noChangeShapeType="1"/>
            </p:cNvSpPr>
            <p:nvPr/>
          </p:nvSpPr>
          <p:spPr bwMode="auto">
            <a:xfrm>
              <a:off x="2160" y="1875"/>
              <a:ext cx="0" cy="203"/>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59880" name="Line 136"/>
            <p:cNvSpPr>
              <a:spLocks noChangeShapeType="1"/>
            </p:cNvSpPr>
            <p:nvPr/>
          </p:nvSpPr>
          <p:spPr bwMode="auto">
            <a:xfrm>
              <a:off x="1906" y="2060"/>
              <a:ext cx="27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59881" name="Line 137"/>
            <p:cNvSpPr>
              <a:spLocks noChangeShapeType="1"/>
            </p:cNvSpPr>
            <p:nvPr/>
          </p:nvSpPr>
          <p:spPr bwMode="auto">
            <a:xfrm>
              <a:off x="2163" y="1870"/>
              <a:ext cx="1941"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59882" name="Line 138"/>
            <p:cNvSpPr>
              <a:spLocks noChangeShapeType="1"/>
            </p:cNvSpPr>
            <p:nvPr/>
          </p:nvSpPr>
          <p:spPr bwMode="auto">
            <a:xfrm>
              <a:off x="853" y="2689"/>
              <a:ext cx="3274"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nvGrpSpPr>
            <p:cNvPr id="159883" name="Group 139"/>
            <p:cNvGrpSpPr>
              <a:grpSpLocks/>
            </p:cNvGrpSpPr>
            <p:nvPr/>
          </p:nvGrpSpPr>
          <p:grpSpPr bwMode="auto">
            <a:xfrm>
              <a:off x="2392" y="2464"/>
              <a:ext cx="1132" cy="1179"/>
              <a:chOff x="3593" y="1706"/>
              <a:chExt cx="901" cy="1156"/>
            </a:xfrm>
          </p:grpSpPr>
          <p:sp>
            <p:nvSpPr>
              <p:cNvPr id="159884" name="Line 140"/>
              <p:cNvSpPr>
                <a:spLocks noChangeShapeType="1"/>
              </p:cNvSpPr>
              <p:nvPr/>
            </p:nvSpPr>
            <p:spPr bwMode="auto">
              <a:xfrm>
                <a:off x="3593" y="1706"/>
                <a:ext cx="1" cy="1156"/>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59885" name="Line 141"/>
              <p:cNvSpPr>
                <a:spLocks noChangeShapeType="1"/>
              </p:cNvSpPr>
              <p:nvPr/>
            </p:nvSpPr>
            <p:spPr bwMode="auto">
              <a:xfrm>
                <a:off x="3818" y="1706"/>
                <a:ext cx="1" cy="1156"/>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59886" name="Line 142"/>
              <p:cNvSpPr>
                <a:spLocks noChangeShapeType="1"/>
              </p:cNvSpPr>
              <p:nvPr/>
            </p:nvSpPr>
            <p:spPr bwMode="auto">
              <a:xfrm>
                <a:off x="4031" y="1706"/>
                <a:ext cx="1" cy="1156"/>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59887" name="Line 143"/>
              <p:cNvSpPr>
                <a:spLocks noChangeShapeType="1"/>
              </p:cNvSpPr>
              <p:nvPr/>
            </p:nvSpPr>
            <p:spPr bwMode="auto">
              <a:xfrm>
                <a:off x="4256" y="1706"/>
                <a:ext cx="1" cy="1156"/>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59888" name="Line 144"/>
              <p:cNvSpPr>
                <a:spLocks noChangeShapeType="1"/>
              </p:cNvSpPr>
              <p:nvPr/>
            </p:nvSpPr>
            <p:spPr bwMode="auto">
              <a:xfrm>
                <a:off x="4493" y="1706"/>
                <a:ext cx="1" cy="1156"/>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sp>
          <p:nvSpPr>
            <p:cNvPr id="159889" name="Line 145"/>
            <p:cNvSpPr>
              <a:spLocks noChangeShapeType="1"/>
            </p:cNvSpPr>
            <p:nvPr/>
          </p:nvSpPr>
          <p:spPr bwMode="auto">
            <a:xfrm>
              <a:off x="1480" y="3381"/>
              <a:ext cx="3" cy="203"/>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59890" name="Line 146"/>
            <p:cNvSpPr>
              <a:spLocks noChangeShapeType="1"/>
            </p:cNvSpPr>
            <p:nvPr/>
          </p:nvSpPr>
          <p:spPr bwMode="auto">
            <a:xfrm>
              <a:off x="3515" y="3381"/>
              <a:ext cx="0" cy="203"/>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59891" name="Line 147"/>
            <p:cNvSpPr>
              <a:spLocks noChangeShapeType="1"/>
            </p:cNvSpPr>
            <p:nvPr/>
          </p:nvSpPr>
          <p:spPr bwMode="auto">
            <a:xfrm>
              <a:off x="1483" y="3566"/>
              <a:ext cx="2016"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59892" name="Line 148"/>
            <p:cNvSpPr>
              <a:spLocks noChangeShapeType="1"/>
            </p:cNvSpPr>
            <p:nvPr/>
          </p:nvSpPr>
          <p:spPr bwMode="auto">
            <a:xfrm>
              <a:off x="733" y="3376"/>
              <a:ext cx="766" cy="0"/>
            </a:xfrm>
            <a:prstGeom prst="line">
              <a:avLst/>
            </a:prstGeom>
            <a:noFill/>
            <a:ln w="28575" cap="rnd">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59893" name="Line 149"/>
            <p:cNvSpPr>
              <a:spLocks noChangeShapeType="1"/>
            </p:cNvSpPr>
            <p:nvPr/>
          </p:nvSpPr>
          <p:spPr bwMode="auto">
            <a:xfrm>
              <a:off x="702" y="3566"/>
              <a:ext cx="768" cy="0"/>
            </a:xfrm>
            <a:prstGeom prst="line">
              <a:avLst/>
            </a:prstGeom>
            <a:noFill/>
            <a:ln w="28575" cap="rnd">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59894" name="Line 150"/>
            <p:cNvSpPr>
              <a:spLocks noChangeShapeType="1"/>
            </p:cNvSpPr>
            <p:nvPr/>
          </p:nvSpPr>
          <p:spPr bwMode="auto">
            <a:xfrm>
              <a:off x="3518" y="3376"/>
              <a:ext cx="629"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59895" name="Rectangle 151"/>
            <p:cNvSpPr>
              <a:spLocks noChangeArrowheads="1"/>
            </p:cNvSpPr>
            <p:nvPr/>
          </p:nvSpPr>
          <p:spPr bwMode="auto">
            <a:xfrm>
              <a:off x="3490" y="3069"/>
              <a:ext cx="395" cy="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0</a:t>
              </a:r>
            </a:p>
          </p:txBody>
        </p:sp>
        <p:sp>
          <p:nvSpPr>
            <p:cNvPr id="159896" name="Rectangle 152"/>
            <p:cNvSpPr>
              <a:spLocks noChangeArrowheads="1"/>
            </p:cNvSpPr>
            <p:nvPr/>
          </p:nvSpPr>
          <p:spPr bwMode="auto">
            <a:xfrm>
              <a:off x="2615" y="3069"/>
              <a:ext cx="398" cy="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3</a:t>
              </a:r>
            </a:p>
          </p:txBody>
        </p:sp>
        <p:sp>
          <p:nvSpPr>
            <p:cNvPr id="159897" name="Rectangle 153"/>
            <p:cNvSpPr>
              <a:spLocks noChangeArrowheads="1"/>
            </p:cNvSpPr>
            <p:nvPr/>
          </p:nvSpPr>
          <p:spPr bwMode="auto">
            <a:xfrm>
              <a:off x="3189" y="3069"/>
              <a:ext cx="395" cy="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1</a:t>
              </a:r>
            </a:p>
          </p:txBody>
        </p:sp>
        <p:sp>
          <p:nvSpPr>
            <p:cNvPr id="159898" name="Rectangle 154"/>
            <p:cNvSpPr>
              <a:spLocks noChangeArrowheads="1"/>
            </p:cNvSpPr>
            <p:nvPr/>
          </p:nvSpPr>
          <p:spPr bwMode="auto">
            <a:xfrm>
              <a:off x="2900" y="3069"/>
              <a:ext cx="398" cy="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2</a:t>
              </a:r>
            </a:p>
          </p:txBody>
        </p:sp>
        <p:sp>
          <p:nvSpPr>
            <p:cNvPr id="159899" name="Rectangle 155"/>
            <p:cNvSpPr>
              <a:spLocks noChangeArrowheads="1"/>
            </p:cNvSpPr>
            <p:nvPr/>
          </p:nvSpPr>
          <p:spPr bwMode="auto">
            <a:xfrm>
              <a:off x="2329" y="3069"/>
              <a:ext cx="396" cy="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4</a:t>
              </a:r>
            </a:p>
          </p:txBody>
        </p:sp>
        <p:sp>
          <p:nvSpPr>
            <p:cNvPr id="159900" name="Rectangle 156"/>
            <p:cNvSpPr>
              <a:spLocks noChangeArrowheads="1"/>
            </p:cNvSpPr>
            <p:nvPr/>
          </p:nvSpPr>
          <p:spPr bwMode="auto">
            <a:xfrm>
              <a:off x="1847" y="1670"/>
              <a:ext cx="398" cy="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4</a:t>
              </a:r>
            </a:p>
          </p:txBody>
        </p:sp>
        <p:sp>
          <p:nvSpPr>
            <p:cNvPr id="159901" name="Rectangle 157"/>
            <p:cNvSpPr>
              <a:spLocks noChangeArrowheads="1"/>
            </p:cNvSpPr>
            <p:nvPr/>
          </p:nvSpPr>
          <p:spPr bwMode="auto">
            <a:xfrm>
              <a:off x="975" y="1645"/>
              <a:ext cx="771" cy="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zh-CN" altLang="en-US" sz="2400" b="1" smtClean="0">
                  <a:solidFill>
                    <a:srgbClr val="000000"/>
                  </a:solidFill>
                  <a:latin typeface="Times New Roman" panose="02020603050405020304" pitchFamily="18" charset="0"/>
                </a:rPr>
                <a:t>方式</a:t>
              </a:r>
              <a:r>
                <a:rPr lang="en-US" altLang="zh-CN" sz="2400" b="1" smtClean="0">
                  <a:solidFill>
                    <a:srgbClr val="000000"/>
                  </a:solidFill>
                  <a:latin typeface="Times New Roman" panose="02020603050405020304" pitchFamily="18" charset="0"/>
                </a:rPr>
                <a:t>0</a:t>
              </a:r>
            </a:p>
          </p:txBody>
        </p:sp>
        <p:sp>
          <p:nvSpPr>
            <p:cNvPr id="159918" name="Rectangle 174"/>
            <p:cNvSpPr>
              <a:spLocks noChangeArrowheads="1"/>
            </p:cNvSpPr>
            <p:nvPr/>
          </p:nvSpPr>
          <p:spPr bwMode="auto">
            <a:xfrm>
              <a:off x="182" y="1823"/>
              <a:ext cx="536"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WR</a:t>
              </a:r>
            </a:p>
          </p:txBody>
        </p:sp>
        <p:sp>
          <p:nvSpPr>
            <p:cNvPr id="159919" name="Line 175"/>
            <p:cNvSpPr>
              <a:spLocks noChangeShapeType="1"/>
            </p:cNvSpPr>
            <p:nvPr/>
          </p:nvSpPr>
          <p:spPr bwMode="auto">
            <a:xfrm>
              <a:off x="273" y="1832"/>
              <a:ext cx="329"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59921" name="AutoShape 177" descr="水滴"/>
          <p:cNvSpPr>
            <a:spLocks noChangeArrowheads="1"/>
          </p:cNvSpPr>
          <p:nvPr/>
        </p:nvSpPr>
        <p:spPr bwMode="auto">
          <a:xfrm flipH="1">
            <a:off x="7461250" y="698500"/>
            <a:ext cx="1492250" cy="5438775"/>
          </a:xfrm>
          <a:prstGeom prst="verticalScroll">
            <a:avLst>
              <a:gd name="adj" fmla="val 8463"/>
            </a:avLst>
          </a:prstGeom>
          <a:blipFill dpi="0" rotWithShape="0">
            <a:blip r:embed="rId4"/>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kumimoji="1" lang="en-US" altLang="zh-CN" sz="3200" b="1" smtClean="0">
                <a:solidFill>
                  <a:srgbClr val="0000FF"/>
                </a:solidFill>
              </a:rPr>
              <a:t>①</a:t>
            </a:r>
          </a:p>
          <a:p>
            <a:pPr algn="ctr" fontAlgn="base">
              <a:spcBef>
                <a:spcPct val="0"/>
              </a:spcBef>
              <a:spcAft>
                <a:spcPct val="0"/>
              </a:spcAft>
            </a:pPr>
            <a:endParaRPr kumimoji="1" lang="en-US" altLang="zh-CN" sz="3200" b="1" smtClean="0">
              <a:solidFill>
                <a:srgbClr val="0000FF"/>
              </a:solidFill>
              <a:latin typeface="Times New Roman" panose="02020603050405020304" pitchFamily="18" charset="0"/>
            </a:endParaRPr>
          </a:p>
          <a:p>
            <a:pPr algn="ctr" fontAlgn="base">
              <a:spcBef>
                <a:spcPct val="0"/>
              </a:spcBef>
              <a:spcAft>
                <a:spcPct val="0"/>
              </a:spcAft>
            </a:pPr>
            <a:r>
              <a:rPr kumimoji="1" lang="zh-CN" altLang="en-US" sz="3200" b="1" smtClean="0">
                <a:solidFill>
                  <a:srgbClr val="0000FF"/>
                </a:solidFill>
                <a:latin typeface="Times New Roman" panose="02020603050405020304" pitchFamily="18" charset="0"/>
              </a:rPr>
              <a:t>设</a:t>
            </a:r>
          </a:p>
          <a:p>
            <a:pPr algn="ctr" fontAlgn="base">
              <a:spcBef>
                <a:spcPct val="0"/>
              </a:spcBef>
              <a:spcAft>
                <a:spcPct val="0"/>
              </a:spcAft>
            </a:pPr>
            <a:r>
              <a:rPr kumimoji="1" lang="zh-CN" altLang="en-US" sz="3200" b="1" smtClean="0">
                <a:solidFill>
                  <a:srgbClr val="0000FF"/>
                </a:solidFill>
                <a:latin typeface="Times New Roman" panose="02020603050405020304" pitchFamily="18" charset="0"/>
              </a:rPr>
              <a:t>定</a:t>
            </a:r>
          </a:p>
          <a:p>
            <a:pPr algn="ctr" fontAlgn="base">
              <a:spcBef>
                <a:spcPct val="0"/>
              </a:spcBef>
              <a:spcAft>
                <a:spcPct val="0"/>
              </a:spcAft>
            </a:pPr>
            <a:r>
              <a:rPr kumimoji="1" lang="zh-CN" altLang="en-US" sz="3200" b="1" smtClean="0">
                <a:solidFill>
                  <a:srgbClr val="0000FF"/>
                </a:solidFill>
                <a:latin typeface="Times New Roman" panose="02020603050405020304" pitchFamily="18" charset="0"/>
              </a:rPr>
              <a:t>工</a:t>
            </a:r>
          </a:p>
          <a:p>
            <a:pPr algn="ctr" fontAlgn="base">
              <a:spcBef>
                <a:spcPct val="0"/>
              </a:spcBef>
              <a:spcAft>
                <a:spcPct val="0"/>
              </a:spcAft>
            </a:pPr>
            <a:r>
              <a:rPr kumimoji="1" lang="zh-CN" altLang="en-US" sz="3200" b="1" smtClean="0">
                <a:solidFill>
                  <a:srgbClr val="0000FF"/>
                </a:solidFill>
                <a:latin typeface="Times New Roman" panose="02020603050405020304" pitchFamily="18" charset="0"/>
              </a:rPr>
              <a:t>作</a:t>
            </a:r>
          </a:p>
          <a:p>
            <a:pPr algn="ctr" fontAlgn="base">
              <a:spcBef>
                <a:spcPct val="0"/>
              </a:spcBef>
              <a:spcAft>
                <a:spcPct val="0"/>
              </a:spcAft>
            </a:pPr>
            <a:r>
              <a:rPr kumimoji="1" lang="zh-CN" altLang="en-US" sz="3200" b="1" smtClean="0">
                <a:solidFill>
                  <a:srgbClr val="0000FF"/>
                </a:solidFill>
                <a:latin typeface="Times New Roman" panose="02020603050405020304" pitchFamily="18" charset="0"/>
              </a:rPr>
              <a:t>方</a:t>
            </a:r>
          </a:p>
          <a:p>
            <a:pPr algn="ctr" fontAlgn="base">
              <a:spcBef>
                <a:spcPct val="0"/>
              </a:spcBef>
              <a:spcAft>
                <a:spcPct val="0"/>
              </a:spcAft>
            </a:pPr>
            <a:r>
              <a:rPr kumimoji="1" lang="zh-CN" altLang="en-US" sz="3200" b="1" smtClean="0">
                <a:solidFill>
                  <a:srgbClr val="0000FF"/>
                </a:solidFill>
                <a:latin typeface="Times New Roman" panose="02020603050405020304" pitchFamily="18" charset="0"/>
              </a:rPr>
              <a:t>式</a:t>
            </a:r>
            <a:endParaRPr kumimoji="1" lang="zh-CN" altLang="en-US" sz="3200" b="1" smtClean="0">
              <a:solidFill>
                <a:srgbClr val="0000FF"/>
              </a:solidFill>
            </a:endParaRPr>
          </a:p>
        </p:txBody>
      </p:sp>
      <p:sp>
        <p:nvSpPr>
          <p:cNvPr id="159922" name="AutoShape 178" descr="水滴"/>
          <p:cNvSpPr>
            <a:spLocks noChangeArrowheads="1"/>
          </p:cNvSpPr>
          <p:nvPr/>
        </p:nvSpPr>
        <p:spPr bwMode="auto">
          <a:xfrm flipH="1">
            <a:off x="7315200" y="554038"/>
            <a:ext cx="1492250" cy="5438775"/>
          </a:xfrm>
          <a:prstGeom prst="verticalScroll">
            <a:avLst>
              <a:gd name="adj" fmla="val 8463"/>
            </a:avLst>
          </a:prstGeom>
          <a:blipFill dpi="0" rotWithShape="0">
            <a:blip r:embed="rId4"/>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kumimoji="1" lang="en-US" altLang="zh-CN" sz="3200" b="1" smtClean="0">
                <a:solidFill>
                  <a:srgbClr val="0000FF"/>
                </a:solidFill>
              </a:rPr>
              <a:t>②</a:t>
            </a:r>
          </a:p>
          <a:p>
            <a:pPr algn="ctr" fontAlgn="base">
              <a:spcBef>
                <a:spcPct val="0"/>
              </a:spcBef>
              <a:spcAft>
                <a:spcPct val="0"/>
              </a:spcAft>
            </a:pPr>
            <a:endParaRPr kumimoji="1" lang="en-US" altLang="zh-CN" sz="3200" b="1" smtClean="0">
              <a:solidFill>
                <a:srgbClr val="0000FF"/>
              </a:solidFill>
              <a:latin typeface="Times New Roman" panose="02020603050405020304" pitchFamily="18" charset="0"/>
            </a:endParaRPr>
          </a:p>
          <a:p>
            <a:pPr algn="ctr" fontAlgn="base">
              <a:spcBef>
                <a:spcPct val="0"/>
              </a:spcBef>
              <a:spcAft>
                <a:spcPct val="0"/>
              </a:spcAft>
            </a:pPr>
            <a:r>
              <a:rPr kumimoji="1" lang="zh-CN" altLang="en-US" sz="3200" b="1" smtClean="0">
                <a:solidFill>
                  <a:srgbClr val="0000FF"/>
                </a:solidFill>
                <a:latin typeface="Times New Roman" panose="02020603050405020304" pitchFamily="18" charset="0"/>
              </a:rPr>
              <a:t>设</a:t>
            </a:r>
          </a:p>
          <a:p>
            <a:pPr algn="ctr" fontAlgn="base">
              <a:spcBef>
                <a:spcPct val="0"/>
              </a:spcBef>
              <a:spcAft>
                <a:spcPct val="0"/>
              </a:spcAft>
            </a:pPr>
            <a:r>
              <a:rPr kumimoji="1" lang="zh-CN" altLang="en-US" sz="3200" b="1" smtClean="0">
                <a:solidFill>
                  <a:srgbClr val="0000FF"/>
                </a:solidFill>
                <a:latin typeface="Times New Roman" panose="02020603050405020304" pitchFamily="18" charset="0"/>
              </a:rPr>
              <a:t>定</a:t>
            </a:r>
          </a:p>
          <a:p>
            <a:pPr algn="ctr" fontAlgn="base">
              <a:spcBef>
                <a:spcPct val="0"/>
              </a:spcBef>
              <a:spcAft>
                <a:spcPct val="0"/>
              </a:spcAft>
            </a:pPr>
            <a:r>
              <a:rPr kumimoji="1" lang="zh-CN" altLang="en-US" sz="3200" b="1" smtClean="0">
                <a:solidFill>
                  <a:srgbClr val="0000FF"/>
                </a:solidFill>
                <a:latin typeface="Times New Roman" panose="02020603050405020304" pitchFamily="18" charset="0"/>
              </a:rPr>
              <a:t>计</a:t>
            </a:r>
          </a:p>
          <a:p>
            <a:pPr algn="ctr" fontAlgn="base">
              <a:spcBef>
                <a:spcPct val="0"/>
              </a:spcBef>
              <a:spcAft>
                <a:spcPct val="0"/>
              </a:spcAft>
            </a:pPr>
            <a:r>
              <a:rPr kumimoji="1" lang="zh-CN" altLang="en-US" sz="3200" b="1" smtClean="0">
                <a:solidFill>
                  <a:srgbClr val="0000FF"/>
                </a:solidFill>
                <a:latin typeface="Times New Roman" panose="02020603050405020304" pitchFamily="18" charset="0"/>
              </a:rPr>
              <a:t>数</a:t>
            </a:r>
          </a:p>
          <a:p>
            <a:pPr algn="ctr" fontAlgn="base">
              <a:spcBef>
                <a:spcPct val="0"/>
              </a:spcBef>
              <a:spcAft>
                <a:spcPct val="0"/>
              </a:spcAft>
            </a:pPr>
            <a:r>
              <a:rPr kumimoji="1" lang="zh-CN" altLang="en-US" sz="3200" b="1" smtClean="0">
                <a:solidFill>
                  <a:srgbClr val="0000FF"/>
                </a:solidFill>
              </a:rPr>
              <a:t>初</a:t>
            </a:r>
          </a:p>
          <a:p>
            <a:pPr algn="ctr" fontAlgn="base">
              <a:spcBef>
                <a:spcPct val="0"/>
              </a:spcBef>
              <a:spcAft>
                <a:spcPct val="0"/>
              </a:spcAft>
            </a:pPr>
            <a:r>
              <a:rPr kumimoji="1" lang="zh-CN" altLang="en-US" sz="3200" b="1" smtClean="0">
                <a:solidFill>
                  <a:srgbClr val="0000FF"/>
                </a:solidFill>
              </a:rPr>
              <a:t>值</a:t>
            </a:r>
          </a:p>
        </p:txBody>
      </p:sp>
      <p:sp>
        <p:nvSpPr>
          <p:cNvPr id="159923" name="AutoShape 179" descr="水滴"/>
          <p:cNvSpPr>
            <a:spLocks noChangeArrowheads="1"/>
          </p:cNvSpPr>
          <p:nvPr/>
        </p:nvSpPr>
        <p:spPr bwMode="auto">
          <a:xfrm flipH="1">
            <a:off x="7169150" y="458788"/>
            <a:ext cx="1492250" cy="5438775"/>
          </a:xfrm>
          <a:prstGeom prst="verticalScroll">
            <a:avLst>
              <a:gd name="adj" fmla="val 8463"/>
            </a:avLst>
          </a:prstGeom>
          <a:blipFill dpi="0" rotWithShape="0">
            <a:blip r:embed="rId4"/>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kumimoji="1" lang="en-US" altLang="zh-CN" sz="3200" b="1" smtClean="0">
                <a:solidFill>
                  <a:srgbClr val="0000FF"/>
                </a:solidFill>
              </a:rPr>
              <a:t>④</a:t>
            </a:r>
          </a:p>
          <a:p>
            <a:pPr algn="ctr" fontAlgn="base">
              <a:spcBef>
                <a:spcPct val="0"/>
              </a:spcBef>
              <a:spcAft>
                <a:spcPct val="0"/>
              </a:spcAft>
            </a:pPr>
            <a:endParaRPr kumimoji="1" lang="en-US" altLang="zh-CN" sz="3200" b="1" smtClean="0">
              <a:solidFill>
                <a:srgbClr val="0000FF"/>
              </a:solidFill>
              <a:latin typeface="Times New Roman" panose="02020603050405020304" pitchFamily="18" charset="0"/>
            </a:endParaRPr>
          </a:p>
          <a:p>
            <a:pPr algn="ctr" fontAlgn="base">
              <a:spcBef>
                <a:spcPct val="0"/>
              </a:spcBef>
              <a:spcAft>
                <a:spcPct val="0"/>
              </a:spcAft>
            </a:pPr>
            <a:r>
              <a:rPr kumimoji="1" lang="zh-CN" altLang="en-US" sz="3200" b="1" smtClean="0">
                <a:solidFill>
                  <a:srgbClr val="0000FF"/>
                </a:solidFill>
                <a:latin typeface="Times New Roman" panose="02020603050405020304" pitchFamily="18" charset="0"/>
              </a:rPr>
              <a:t>计</a:t>
            </a:r>
          </a:p>
          <a:p>
            <a:pPr algn="ctr" fontAlgn="base">
              <a:spcBef>
                <a:spcPct val="0"/>
              </a:spcBef>
              <a:spcAft>
                <a:spcPct val="0"/>
              </a:spcAft>
            </a:pPr>
            <a:r>
              <a:rPr kumimoji="1" lang="zh-CN" altLang="en-US" sz="3200" b="1" smtClean="0">
                <a:solidFill>
                  <a:srgbClr val="0000FF"/>
                </a:solidFill>
                <a:latin typeface="Times New Roman" panose="02020603050405020304" pitchFamily="18" charset="0"/>
              </a:rPr>
              <a:t>数</a:t>
            </a:r>
          </a:p>
          <a:p>
            <a:pPr algn="ctr" fontAlgn="base">
              <a:spcBef>
                <a:spcPct val="0"/>
              </a:spcBef>
              <a:spcAft>
                <a:spcPct val="0"/>
              </a:spcAft>
            </a:pPr>
            <a:r>
              <a:rPr kumimoji="1" lang="zh-CN" altLang="en-US" sz="3200" b="1" smtClean="0">
                <a:solidFill>
                  <a:srgbClr val="0000FF"/>
                </a:solidFill>
              </a:rPr>
              <a:t>值</a:t>
            </a:r>
          </a:p>
          <a:p>
            <a:pPr algn="ctr" fontAlgn="base">
              <a:spcBef>
                <a:spcPct val="0"/>
              </a:spcBef>
              <a:spcAft>
                <a:spcPct val="0"/>
              </a:spcAft>
            </a:pPr>
            <a:r>
              <a:rPr kumimoji="1" lang="zh-CN" altLang="en-US" sz="3200" b="1" smtClean="0">
                <a:solidFill>
                  <a:srgbClr val="0000FF"/>
                </a:solidFill>
              </a:rPr>
              <a:t>送</a:t>
            </a:r>
          </a:p>
          <a:p>
            <a:pPr algn="ctr" fontAlgn="base">
              <a:spcBef>
                <a:spcPct val="0"/>
              </a:spcBef>
              <a:spcAft>
                <a:spcPct val="0"/>
              </a:spcAft>
            </a:pPr>
            <a:r>
              <a:rPr kumimoji="1" lang="zh-CN" altLang="en-US" sz="3200" b="1" smtClean="0">
                <a:solidFill>
                  <a:srgbClr val="0000FF"/>
                </a:solidFill>
              </a:rPr>
              <a:t>入</a:t>
            </a:r>
          </a:p>
          <a:p>
            <a:pPr algn="ctr" fontAlgn="base">
              <a:spcBef>
                <a:spcPct val="0"/>
              </a:spcBef>
              <a:spcAft>
                <a:spcPct val="0"/>
              </a:spcAft>
            </a:pPr>
            <a:r>
              <a:rPr kumimoji="1" lang="zh-CN" altLang="en-US" sz="3200" b="1" smtClean="0">
                <a:solidFill>
                  <a:srgbClr val="0000FF"/>
                </a:solidFill>
              </a:rPr>
              <a:t>计</a:t>
            </a:r>
          </a:p>
          <a:p>
            <a:pPr algn="ctr" fontAlgn="base">
              <a:spcBef>
                <a:spcPct val="0"/>
              </a:spcBef>
              <a:spcAft>
                <a:spcPct val="0"/>
              </a:spcAft>
            </a:pPr>
            <a:r>
              <a:rPr kumimoji="1" lang="zh-CN" altLang="en-US" sz="3200" b="1" smtClean="0">
                <a:solidFill>
                  <a:srgbClr val="0000FF"/>
                </a:solidFill>
              </a:rPr>
              <a:t>数</a:t>
            </a:r>
          </a:p>
          <a:p>
            <a:pPr algn="ctr" fontAlgn="base">
              <a:spcBef>
                <a:spcPct val="0"/>
              </a:spcBef>
              <a:spcAft>
                <a:spcPct val="0"/>
              </a:spcAft>
            </a:pPr>
            <a:r>
              <a:rPr kumimoji="1" lang="zh-CN" altLang="en-US" sz="3200" b="1" smtClean="0">
                <a:solidFill>
                  <a:srgbClr val="0000FF"/>
                </a:solidFill>
              </a:rPr>
              <a:t>器</a:t>
            </a:r>
          </a:p>
        </p:txBody>
      </p:sp>
      <p:sp>
        <p:nvSpPr>
          <p:cNvPr id="159924" name="AutoShape 180" descr="水滴"/>
          <p:cNvSpPr>
            <a:spLocks noChangeArrowheads="1"/>
          </p:cNvSpPr>
          <p:nvPr/>
        </p:nvSpPr>
        <p:spPr bwMode="auto">
          <a:xfrm flipH="1">
            <a:off x="7000875" y="385763"/>
            <a:ext cx="1492250" cy="5438775"/>
          </a:xfrm>
          <a:prstGeom prst="verticalScroll">
            <a:avLst>
              <a:gd name="adj" fmla="val 8463"/>
            </a:avLst>
          </a:prstGeom>
          <a:blipFill dpi="0" rotWithShape="0">
            <a:blip r:embed="rId4"/>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kumimoji="1" lang="en-US" altLang="zh-CN" sz="3200" b="1" smtClean="0">
                <a:solidFill>
                  <a:srgbClr val="0000FF"/>
                </a:solidFill>
              </a:rPr>
              <a:t>⑤</a:t>
            </a:r>
          </a:p>
          <a:p>
            <a:pPr algn="ctr" fontAlgn="base">
              <a:spcBef>
                <a:spcPct val="0"/>
              </a:spcBef>
              <a:spcAft>
                <a:spcPct val="0"/>
              </a:spcAft>
            </a:pPr>
            <a:endParaRPr kumimoji="1" lang="en-US" altLang="zh-CN" sz="3200" b="1" smtClean="0">
              <a:solidFill>
                <a:srgbClr val="0000FF"/>
              </a:solidFill>
              <a:latin typeface="Times New Roman" panose="02020603050405020304" pitchFamily="18" charset="0"/>
            </a:endParaRPr>
          </a:p>
          <a:p>
            <a:pPr algn="ctr" fontAlgn="base">
              <a:spcBef>
                <a:spcPct val="0"/>
              </a:spcBef>
              <a:spcAft>
                <a:spcPct val="0"/>
              </a:spcAft>
            </a:pPr>
            <a:r>
              <a:rPr kumimoji="1" lang="zh-CN" altLang="en-US" sz="3200" b="1" smtClean="0">
                <a:solidFill>
                  <a:srgbClr val="0000FF"/>
                </a:solidFill>
                <a:latin typeface="Times New Roman" panose="02020603050405020304" pitchFamily="18" charset="0"/>
              </a:rPr>
              <a:t>计</a:t>
            </a:r>
          </a:p>
          <a:p>
            <a:pPr algn="ctr" fontAlgn="base">
              <a:spcBef>
                <a:spcPct val="0"/>
              </a:spcBef>
              <a:spcAft>
                <a:spcPct val="0"/>
              </a:spcAft>
            </a:pPr>
            <a:r>
              <a:rPr kumimoji="1" lang="zh-CN" altLang="en-US" sz="3200" b="1" smtClean="0">
                <a:solidFill>
                  <a:srgbClr val="0000FF"/>
                </a:solidFill>
                <a:latin typeface="Times New Roman" panose="02020603050405020304" pitchFamily="18" charset="0"/>
              </a:rPr>
              <a:t>数</a:t>
            </a:r>
          </a:p>
          <a:p>
            <a:pPr algn="ctr" fontAlgn="base">
              <a:spcBef>
                <a:spcPct val="0"/>
              </a:spcBef>
              <a:spcAft>
                <a:spcPct val="0"/>
              </a:spcAft>
            </a:pPr>
            <a:r>
              <a:rPr kumimoji="1" lang="zh-CN" altLang="en-US" sz="3200" b="1" smtClean="0">
                <a:solidFill>
                  <a:srgbClr val="0000FF"/>
                </a:solidFill>
              </a:rPr>
              <a:t>过</a:t>
            </a:r>
          </a:p>
          <a:p>
            <a:pPr algn="ctr" fontAlgn="base">
              <a:spcBef>
                <a:spcPct val="0"/>
              </a:spcBef>
              <a:spcAft>
                <a:spcPct val="0"/>
              </a:spcAft>
            </a:pPr>
            <a:r>
              <a:rPr kumimoji="1" lang="zh-CN" altLang="en-US" sz="3200" b="1" smtClean="0">
                <a:solidFill>
                  <a:srgbClr val="0000FF"/>
                </a:solidFill>
              </a:rPr>
              <a:t>程</a:t>
            </a:r>
          </a:p>
        </p:txBody>
      </p:sp>
      <p:sp>
        <p:nvSpPr>
          <p:cNvPr id="159925" name="AutoShape 181" descr="水滴"/>
          <p:cNvSpPr>
            <a:spLocks noChangeArrowheads="1"/>
          </p:cNvSpPr>
          <p:nvPr/>
        </p:nvSpPr>
        <p:spPr bwMode="auto">
          <a:xfrm flipH="1">
            <a:off x="6832600" y="241300"/>
            <a:ext cx="1492250" cy="5438775"/>
          </a:xfrm>
          <a:prstGeom prst="verticalScroll">
            <a:avLst>
              <a:gd name="adj" fmla="val 8463"/>
            </a:avLst>
          </a:prstGeom>
          <a:blipFill dpi="0" rotWithShape="0">
            <a:blip r:embed="rId4"/>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kumimoji="1" lang="en-US" altLang="zh-CN" sz="3200" b="1" smtClean="0">
                <a:solidFill>
                  <a:srgbClr val="0000FF"/>
                </a:solidFill>
              </a:rPr>
              <a:t>⑥</a:t>
            </a:r>
          </a:p>
          <a:p>
            <a:pPr algn="ctr" fontAlgn="base">
              <a:spcBef>
                <a:spcPct val="0"/>
              </a:spcBef>
              <a:spcAft>
                <a:spcPct val="0"/>
              </a:spcAft>
            </a:pPr>
            <a:endParaRPr kumimoji="1" lang="en-US" altLang="zh-CN" sz="3200" b="1" smtClean="0">
              <a:solidFill>
                <a:srgbClr val="0000FF"/>
              </a:solidFill>
              <a:latin typeface="Times New Roman" panose="02020603050405020304" pitchFamily="18" charset="0"/>
            </a:endParaRPr>
          </a:p>
          <a:p>
            <a:pPr algn="ctr" fontAlgn="base">
              <a:spcBef>
                <a:spcPct val="0"/>
              </a:spcBef>
              <a:spcAft>
                <a:spcPct val="0"/>
              </a:spcAft>
            </a:pPr>
            <a:r>
              <a:rPr kumimoji="1" lang="zh-CN" altLang="en-US" sz="3200" b="1" smtClean="0">
                <a:solidFill>
                  <a:srgbClr val="0000FF"/>
                </a:solidFill>
                <a:latin typeface="Times New Roman" panose="02020603050405020304" pitchFamily="18" charset="0"/>
              </a:rPr>
              <a:t>计</a:t>
            </a:r>
          </a:p>
          <a:p>
            <a:pPr algn="ctr" fontAlgn="base">
              <a:spcBef>
                <a:spcPct val="0"/>
              </a:spcBef>
              <a:spcAft>
                <a:spcPct val="0"/>
              </a:spcAft>
            </a:pPr>
            <a:r>
              <a:rPr kumimoji="1" lang="zh-CN" altLang="en-US" sz="3200" b="1" smtClean="0">
                <a:solidFill>
                  <a:srgbClr val="0000FF"/>
                </a:solidFill>
                <a:latin typeface="Times New Roman" panose="02020603050405020304" pitchFamily="18" charset="0"/>
              </a:rPr>
              <a:t>数</a:t>
            </a:r>
          </a:p>
          <a:p>
            <a:pPr algn="ctr" fontAlgn="base">
              <a:spcBef>
                <a:spcPct val="0"/>
              </a:spcBef>
              <a:spcAft>
                <a:spcPct val="0"/>
              </a:spcAft>
            </a:pPr>
            <a:r>
              <a:rPr kumimoji="1" lang="zh-CN" altLang="en-US" sz="3200" b="1" smtClean="0">
                <a:solidFill>
                  <a:srgbClr val="0000FF"/>
                </a:solidFill>
              </a:rPr>
              <a:t>结</a:t>
            </a:r>
          </a:p>
          <a:p>
            <a:pPr algn="ctr" fontAlgn="base">
              <a:spcBef>
                <a:spcPct val="0"/>
              </a:spcBef>
              <a:spcAft>
                <a:spcPct val="0"/>
              </a:spcAft>
            </a:pPr>
            <a:r>
              <a:rPr kumimoji="1" lang="zh-CN" altLang="en-US" sz="3200" b="1" smtClean="0">
                <a:solidFill>
                  <a:srgbClr val="0000FF"/>
                </a:solidFill>
              </a:rPr>
              <a:t>束</a:t>
            </a:r>
          </a:p>
        </p:txBody>
      </p:sp>
    </p:spTree>
    <p:extLst>
      <p:ext uri="{BB962C8B-B14F-4D97-AF65-F5344CB8AC3E}">
        <p14:creationId xmlns:p14="http://schemas.microsoft.com/office/powerpoint/2010/main" val="302965732"/>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 fill="hold" nodeType="clickEffect">
                                  <p:stCondLst>
                                    <p:cond delay="0"/>
                                  </p:stCondLst>
                                  <p:childTnLst>
                                    <p:set>
                                      <p:cBhvr>
                                        <p:cTn id="6" dur="1" fill="hold">
                                          <p:stCondLst>
                                            <p:cond delay="0"/>
                                          </p:stCondLst>
                                        </p:cTn>
                                        <p:tgtEl>
                                          <p:spTgt spid="159902"/>
                                        </p:tgtEl>
                                        <p:attrNameLst>
                                          <p:attrName>style.visibility</p:attrName>
                                        </p:attrNameLst>
                                      </p:cBhvr>
                                      <p:to>
                                        <p:strVal val="visible"/>
                                      </p:to>
                                    </p:set>
                                    <p:anim calcmode="lin" valueType="num">
                                      <p:cBhvr>
                                        <p:cTn id="7" dur="500" fill="hold"/>
                                        <p:tgtEl>
                                          <p:spTgt spid="159902"/>
                                        </p:tgtEl>
                                        <p:attrNameLst>
                                          <p:attrName>ppt_x</p:attrName>
                                        </p:attrNameLst>
                                      </p:cBhvr>
                                      <p:tavLst>
                                        <p:tav tm="0">
                                          <p:val>
                                            <p:strVal val="#ppt_x"/>
                                          </p:val>
                                        </p:tav>
                                        <p:tav tm="100000">
                                          <p:val>
                                            <p:strVal val="#ppt_x"/>
                                          </p:val>
                                        </p:tav>
                                      </p:tavLst>
                                    </p:anim>
                                    <p:anim calcmode="lin" valueType="num">
                                      <p:cBhvr>
                                        <p:cTn id="8" dur="500" fill="hold"/>
                                        <p:tgtEl>
                                          <p:spTgt spid="159902"/>
                                        </p:tgtEl>
                                        <p:attrNameLst>
                                          <p:attrName>ppt_y</p:attrName>
                                        </p:attrNameLst>
                                      </p:cBhvr>
                                      <p:tavLst>
                                        <p:tav tm="0">
                                          <p:val>
                                            <p:strVal val="#ppt_y-#ppt_h/2"/>
                                          </p:val>
                                        </p:tav>
                                        <p:tav tm="100000">
                                          <p:val>
                                            <p:strVal val="#ppt_y"/>
                                          </p:val>
                                        </p:tav>
                                      </p:tavLst>
                                    </p:anim>
                                    <p:anim calcmode="lin" valueType="num">
                                      <p:cBhvr>
                                        <p:cTn id="9" dur="500" fill="hold"/>
                                        <p:tgtEl>
                                          <p:spTgt spid="159902"/>
                                        </p:tgtEl>
                                        <p:attrNameLst>
                                          <p:attrName>ppt_w</p:attrName>
                                        </p:attrNameLst>
                                      </p:cBhvr>
                                      <p:tavLst>
                                        <p:tav tm="0">
                                          <p:val>
                                            <p:strVal val="#ppt_w"/>
                                          </p:val>
                                        </p:tav>
                                        <p:tav tm="100000">
                                          <p:val>
                                            <p:strVal val="#ppt_w"/>
                                          </p:val>
                                        </p:tav>
                                      </p:tavLst>
                                    </p:anim>
                                    <p:anim calcmode="lin" valueType="num">
                                      <p:cBhvr>
                                        <p:cTn id="10" dur="500" fill="hold"/>
                                        <p:tgtEl>
                                          <p:spTgt spid="159902"/>
                                        </p:tgtEl>
                                        <p:attrNameLst>
                                          <p:attrName>ppt_h</p:attrName>
                                        </p:attrNameLst>
                                      </p:cBhvr>
                                      <p:tavLst>
                                        <p:tav tm="0">
                                          <p:val>
                                            <p:fltVal val="0"/>
                                          </p:val>
                                        </p:tav>
                                        <p:tav tm="100000">
                                          <p:val>
                                            <p:strVal val="#ppt_h"/>
                                          </p:val>
                                        </p:tav>
                                      </p:tavLst>
                                    </p:anim>
                                  </p:childTnLst>
                                </p:cTn>
                              </p:par>
                            </p:childTnLst>
                          </p:cTn>
                        </p:par>
                        <p:par>
                          <p:cTn id="11" fill="hold" nodeType="afterGroup">
                            <p:stCondLst>
                              <p:cond delay="500"/>
                            </p:stCondLst>
                            <p:childTnLst>
                              <p:par>
                                <p:cTn id="12" presetID="17" presetClass="entr" presetSubtype="1" fill="hold" grpId="0" nodeType="afterEffect">
                                  <p:stCondLst>
                                    <p:cond delay="0"/>
                                  </p:stCondLst>
                                  <p:iterate type="wd">
                                    <p:tmPct val="100000"/>
                                  </p:iterate>
                                  <p:childTnLst>
                                    <p:set>
                                      <p:cBhvr>
                                        <p:cTn id="13" dur="1" fill="hold">
                                          <p:stCondLst>
                                            <p:cond delay="0"/>
                                          </p:stCondLst>
                                        </p:cTn>
                                        <p:tgtEl>
                                          <p:spTgt spid="159921"/>
                                        </p:tgtEl>
                                        <p:attrNameLst>
                                          <p:attrName>style.visibility</p:attrName>
                                        </p:attrNameLst>
                                      </p:cBhvr>
                                      <p:to>
                                        <p:strVal val="visible"/>
                                      </p:to>
                                    </p:set>
                                    <p:anim calcmode="lin" valueType="num">
                                      <p:cBhvr>
                                        <p:cTn id="14" dur="300" fill="hold"/>
                                        <p:tgtEl>
                                          <p:spTgt spid="159921"/>
                                        </p:tgtEl>
                                        <p:attrNameLst>
                                          <p:attrName>ppt_x</p:attrName>
                                        </p:attrNameLst>
                                      </p:cBhvr>
                                      <p:tavLst>
                                        <p:tav tm="0">
                                          <p:val>
                                            <p:strVal val="#ppt_x"/>
                                          </p:val>
                                        </p:tav>
                                        <p:tav tm="100000">
                                          <p:val>
                                            <p:strVal val="#ppt_x"/>
                                          </p:val>
                                        </p:tav>
                                      </p:tavLst>
                                    </p:anim>
                                    <p:anim calcmode="lin" valueType="num">
                                      <p:cBhvr>
                                        <p:cTn id="15" dur="300" fill="hold"/>
                                        <p:tgtEl>
                                          <p:spTgt spid="159921"/>
                                        </p:tgtEl>
                                        <p:attrNameLst>
                                          <p:attrName>ppt_y</p:attrName>
                                        </p:attrNameLst>
                                      </p:cBhvr>
                                      <p:tavLst>
                                        <p:tav tm="0">
                                          <p:val>
                                            <p:strVal val="#ppt_y-#ppt_h/2"/>
                                          </p:val>
                                        </p:tav>
                                        <p:tav tm="100000">
                                          <p:val>
                                            <p:strVal val="#ppt_y"/>
                                          </p:val>
                                        </p:tav>
                                      </p:tavLst>
                                    </p:anim>
                                    <p:anim calcmode="lin" valueType="num">
                                      <p:cBhvr>
                                        <p:cTn id="16" dur="300" fill="hold"/>
                                        <p:tgtEl>
                                          <p:spTgt spid="159921"/>
                                        </p:tgtEl>
                                        <p:attrNameLst>
                                          <p:attrName>ppt_w</p:attrName>
                                        </p:attrNameLst>
                                      </p:cBhvr>
                                      <p:tavLst>
                                        <p:tav tm="0">
                                          <p:val>
                                            <p:strVal val="#ppt_w"/>
                                          </p:val>
                                        </p:tav>
                                        <p:tav tm="100000">
                                          <p:val>
                                            <p:strVal val="#ppt_w"/>
                                          </p:val>
                                        </p:tav>
                                      </p:tavLst>
                                    </p:anim>
                                    <p:anim calcmode="lin" valueType="num">
                                      <p:cBhvr>
                                        <p:cTn id="17" dur="300" fill="hold"/>
                                        <p:tgtEl>
                                          <p:spTgt spid="159921"/>
                                        </p:tgtEl>
                                        <p:attrNameLst>
                                          <p:attrName>ppt_h</p:attrName>
                                        </p:attrNameLst>
                                      </p:cBhvr>
                                      <p:tavLst>
                                        <p:tav tm="0">
                                          <p:val>
                                            <p:fltVal val="0"/>
                                          </p:val>
                                        </p:tav>
                                        <p:tav tm="100000">
                                          <p:val>
                                            <p:strVal val="#ppt_h"/>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17" presetClass="entr" presetSubtype="1" fill="hold" nodeType="clickEffect">
                                  <p:stCondLst>
                                    <p:cond delay="0"/>
                                  </p:stCondLst>
                                  <p:childTnLst>
                                    <p:set>
                                      <p:cBhvr>
                                        <p:cTn id="21" dur="1" fill="hold">
                                          <p:stCondLst>
                                            <p:cond delay="0"/>
                                          </p:stCondLst>
                                        </p:cTn>
                                        <p:tgtEl>
                                          <p:spTgt spid="159905"/>
                                        </p:tgtEl>
                                        <p:attrNameLst>
                                          <p:attrName>style.visibility</p:attrName>
                                        </p:attrNameLst>
                                      </p:cBhvr>
                                      <p:to>
                                        <p:strVal val="visible"/>
                                      </p:to>
                                    </p:set>
                                    <p:anim calcmode="lin" valueType="num">
                                      <p:cBhvr>
                                        <p:cTn id="22" dur="500" fill="hold"/>
                                        <p:tgtEl>
                                          <p:spTgt spid="159905"/>
                                        </p:tgtEl>
                                        <p:attrNameLst>
                                          <p:attrName>ppt_x</p:attrName>
                                        </p:attrNameLst>
                                      </p:cBhvr>
                                      <p:tavLst>
                                        <p:tav tm="0">
                                          <p:val>
                                            <p:strVal val="#ppt_x"/>
                                          </p:val>
                                        </p:tav>
                                        <p:tav tm="100000">
                                          <p:val>
                                            <p:strVal val="#ppt_x"/>
                                          </p:val>
                                        </p:tav>
                                      </p:tavLst>
                                    </p:anim>
                                    <p:anim calcmode="lin" valueType="num">
                                      <p:cBhvr>
                                        <p:cTn id="23" dur="500" fill="hold"/>
                                        <p:tgtEl>
                                          <p:spTgt spid="159905"/>
                                        </p:tgtEl>
                                        <p:attrNameLst>
                                          <p:attrName>ppt_y</p:attrName>
                                        </p:attrNameLst>
                                      </p:cBhvr>
                                      <p:tavLst>
                                        <p:tav tm="0">
                                          <p:val>
                                            <p:strVal val="#ppt_y-#ppt_h/2"/>
                                          </p:val>
                                        </p:tav>
                                        <p:tav tm="100000">
                                          <p:val>
                                            <p:strVal val="#ppt_y"/>
                                          </p:val>
                                        </p:tav>
                                      </p:tavLst>
                                    </p:anim>
                                    <p:anim calcmode="lin" valueType="num">
                                      <p:cBhvr>
                                        <p:cTn id="24" dur="500" fill="hold"/>
                                        <p:tgtEl>
                                          <p:spTgt spid="159905"/>
                                        </p:tgtEl>
                                        <p:attrNameLst>
                                          <p:attrName>ppt_w</p:attrName>
                                        </p:attrNameLst>
                                      </p:cBhvr>
                                      <p:tavLst>
                                        <p:tav tm="0">
                                          <p:val>
                                            <p:strVal val="#ppt_w"/>
                                          </p:val>
                                        </p:tav>
                                        <p:tav tm="100000">
                                          <p:val>
                                            <p:strVal val="#ppt_w"/>
                                          </p:val>
                                        </p:tav>
                                      </p:tavLst>
                                    </p:anim>
                                    <p:anim calcmode="lin" valueType="num">
                                      <p:cBhvr>
                                        <p:cTn id="25" dur="500" fill="hold"/>
                                        <p:tgtEl>
                                          <p:spTgt spid="159905"/>
                                        </p:tgtEl>
                                        <p:attrNameLst>
                                          <p:attrName>ppt_h</p:attrName>
                                        </p:attrNameLst>
                                      </p:cBhvr>
                                      <p:tavLst>
                                        <p:tav tm="0">
                                          <p:val>
                                            <p:fltVal val="0"/>
                                          </p:val>
                                        </p:tav>
                                        <p:tav tm="100000">
                                          <p:val>
                                            <p:strVal val="#ppt_h"/>
                                          </p:val>
                                        </p:tav>
                                      </p:tavLst>
                                    </p:anim>
                                  </p:childTnLst>
                                </p:cTn>
                              </p:par>
                            </p:childTnLst>
                          </p:cTn>
                        </p:par>
                        <p:par>
                          <p:cTn id="26" fill="hold" nodeType="afterGroup">
                            <p:stCondLst>
                              <p:cond delay="500"/>
                            </p:stCondLst>
                            <p:childTnLst>
                              <p:par>
                                <p:cTn id="27" presetID="17" presetClass="entr" presetSubtype="1" fill="hold" grpId="0" nodeType="afterEffect">
                                  <p:stCondLst>
                                    <p:cond delay="0"/>
                                  </p:stCondLst>
                                  <p:iterate type="wd">
                                    <p:tmPct val="100000"/>
                                  </p:iterate>
                                  <p:childTnLst>
                                    <p:set>
                                      <p:cBhvr>
                                        <p:cTn id="28" dur="1" fill="hold">
                                          <p:stCondLst>
                                            <p:cond delay="0"/>
                                          </p:stCondLst>
                                        </p:cTn>
                                        <p:tgtEl>
                                          <p:spTgt spid="159922"/>
                                        </p:tgtEl>
                                        <p:attrNameLst>
                                          <p:attrName>style.visibility</p:attrName>
                                        </p:attrNameLst>
                                      </p:cBhvr>
                                      <p:to>
                                        <p:strVal val="visible"/>
                                      </p:to>
                                    </p:set>
                                    <p:anim calcmode="lin" valueType="num">
                                      <p:cBhvr>
                                        <p:cTn id="29" dur="300" fill="hold"/>
                                        <p:tgtEl>
                                          <p:spTgt spid="159922"/>
                                        </p:tgtEl>
                                        <p:attrNameLst>
                                          <p:attrName>ppt_x</p:attrName>
                                        </p:attrNameLst>
                                      </p:cBhvr>
                                      <p:tavLst>
                                        <p:tav tm="0">
                                          <p:val>
                                            <p:strVal val="#ppt_x"/>
                                          </p:val>
                                        </p:tav>
                                        <p:tav tm="100000">
                                          <p:val>
                                            <p:strVal val="#ppt_x"/>
                                          </p:val>
                                        </p:tav>
                                      </p:tavLst>
                                    </p:anim>
                                    <p:anim calcmode="lin" valueType="num">
                                      <p:cBhvr>
                                        <p:cTn id="30" dur="300" fill="hold"/>
                                        <p:tgtEl>
                                          <p:spTgt spid="159922"/>
                                        </p:tgtEl>
                                        <p:attrNameLst>
                                          <p:attrName>ppt_y</p:attrName>
                                        </p:attrNameLst>
                                      </p:cBhvr>
                                      <p:tavLst>
                                        <p:tav tm="0">
                                          <p:val>
                                            <p:strVal val="#ppt_y-#ppt_h/2"/>
                                          </p:val>
                                        </p:tav>
                                        <p:tav tm="100000">
                                          <p:val>
                                            <p:strVal val="#ppt_y"/>
                                          </p:val>
                                        </p:tav>
                                      </p:tavLst>
                                    </p:anim>
                                    <p:anim calcmode="lin" valueType="num">
                                      <p:cBhvr>
                                        <p:cTn id="31" dur="300" fill="hold"/>
                                        <p:tgtEl>
                                          <p:spTgt spid="159922"/>
                                        </p:tgtEl>
                                        <p:attrNameLst>
                                          <p:attrName>ppt_w</p:attrName>
                                        </p:attrNameLst>
                                      </p:cBhvr>
                                      <p:tavLst>
                                        <p:tav tm="0">
                                          <p:val>
                                            <p:strVal val="#ppt_w"/>
                                          </p:val>
                                        </p:tav>
                                        <p:tav tm="100000">
                                          <p:val>
                                            <p:strVal val="#ppt_w"/>
                                          </p:val>
                                        </p:tav>
                                      </p:tavLst>
                                    </p:anim>
                                    <p:anim calcmode="lin" valueType="num">
                                      <p:cBhvr>
                                        <p:cTn id="32" dur="300" fill="hold"/>
                                        <p:tgtEl>
                                          <p:spTgt spid="159922"/>
                                        </p:tgtEl>
                                        <p:attrNameLst>
                                          <p:attrName>ppt_h</p:attrName>
                                        </p:attrNameLst>
                                      </p:cBhvr>
                                      <p:tavLst>
                                        <p:tav tm="0">
                                          <p:val>
                                            <p:fltVal val="0"/>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17" presetClass="entr" presetSubtype="1" fill="hold" nodeType="clickEffect">
                                  <p:stCondLst>
                                    <p:cond delay="0"/>
                                  </p:stCondLst>
                                  <p:childTnLst>
                                    <p:set>
                                      <p:cBhvr>
                                        <p:cTn id="36" dur="1" fill="hold">
                                          <p:stCondLst>
                                            <p:cond delay="0"/>
                                          </p:stCondLst>
                                        </p:cTn>
                                        <p:tgtEl>
                                          <p:spTgt spid="159911"/>
                                        </p:tgtEl>
                                        <p:attrNameLst>
                                          <p:attrName>style.visibility</p:attrName>
                                        </p:attrNameLst>
                                      </p:cBhvr>
                                      <p:to>
                                        <p:strVal val="visible"/>
                                      </p:to>
                                    </p:set>
                                    <p:anim calcmode="lin" valueType="num">
                                      <p:cBhvr>
                                        <p:cTn id="37" dur="500" fill="hold"/>
                                        <p:tgtEl>
                                          <p:spTgt spid="159911"/>
                                        </p:tgtEl>
                                        <p:attrNameLst>
                                          <p:attrName>ppt_x</p:attrName>
                                        </p:attrNameLst>
                                      </p:cBhvr>
                                      <p:tavLst>
                                        <p:tav tm="0">
                                          <p:val>
                                            <p:strVal val="#ppt_x"/>
                                          </p:val>
                                        </p:tav>
                                        <p:tav tm="100000">
                                          <p:val>
                                            <p:strVal val="#ppt_x"/>
                                          </p:val>
                                        </p:tav>
                                      </p:tavLst>
                                    </p:anim>
                                    <p:anim calcmode="lin" valueType="num">
                                      <p:cBhvr>
                                        <p:cTn id="38" dur="500" fill="hold"/>
                                        <p:tgtEl>
                                          <p:spTgt spid="159911"/>
                                        </p:tgtEl>
                                        <p:attrNameLst>
                                          <p:attrName>ppt_y</p:attrName>
                                        </p:attrNameLst>
                                      </p:cBhvr>
                                      <p:tavLst>
                                        <p:tav tm="0">
                                          <p:val>
                                            <p:strVal val="#ppt_y-#ppt_h/2"/>
                                          </p:val>
                                        </p:tav>
                                        <p:tav tm="100000">
                                          <p:val>
                                            <p:strVal val="#ppt_y"/>
                                          </p:val>
                                        </p:tav>
                                      </p:tavLst>
                                    </p:anim>
                                    <p:anim calcmode="lin" valueType="num">
                                      <p:cBhvr>
                                        <p:cTn id="39" dur="500" fill="hold"/>
                                        <p:tgtEl>
                                          <p:spTgt spid="159911"/>
                                        </p:tgtEl>
                                        <p:attrNameLst>
                                          <p:attrName>ppt_w</p:attrName>
                                        </p:attrNameLst>
                                      </p:cBhvr>
                                      <p:tavLst>
                                        <p:tav tm="0">
                                          <p:val>
                                            <p:strVal val="#ppt_w"/>
                                          </p:val>
                                        </p:tav>
                                        <p:tav tm="100000">
                                          <p:val>
                                            <p:strVal val="#ppt_w"/>
                                          </p:val>
                                        </p:tav>
                                      </p:tavLst>
                                    </p:anim>
                                    <p:anim calcmode="lin" valueType="num">
                                      <p:cBhvr>
                                        <p:cTn id="40" dur="500" fill="hold"/>
                                        <p:tgtEl>
                                          <p:spTgt spid="159911"/>
                                        </p:tgtEl>
                                        <p:attrNameLst>
                                          <p:attrName>ppt_h</p:attrName>
                                        </p:attrNameLst>
                                      </p:cBhvr>
                                      <p:tavLst>
                                        <p:tav tm="0">
                                          <p:val>
                                            <p:fltVal val="0"/>
                                          </p:val>
                                        </p:tav>
                                        <p:tav tm="100000">
                                          <p:val>
                                            <p:strVal val="#ppt_h"/>
                                          </p:val>
                                        </p:tav>
                                      </p:tavLst>
                                    </p:anim>
                                  </p:childTnLst>
                                </p:cTn>
                              </p:par>
                            </p:childTnLst>
                          </p:cTn>
                        </p:par>
                        <p:par>
                          <p:cTn id="41" fill="hold" nodeType="afterGroup">
                            <p:stCondLst>
                              <p:cond delay="500"/>
                            </p:stCondLst>
                            <p:childTnLst>
                              <p:par>
                                <p:cTn id="42" presetID="17" presetClass="entr" presetSubtype="1" fill="hold" grpId="0" nodeType="afterEffect">
                                  <p:stCondLst>
                                    <p:cond delay="0"/>
                                  </p:stCondLst>
                                  <p:iterate type="wd">
                                    <p:tmPct val="100000"/>
                                  </p:iterate>
                                  <p:childTnLst>
                                    <p:set>
                                      <p:cBhvr>
                                        <p:cTn id="43" dur="1" fill="hold">
                                          <p:stCondLst>
                                            <p:cond delay="0"/>
                                          </p:stCondLst>
                                        </p:cTn>
                                        <p:tgtEl>
                                          <p:spTgt spid="159923"/>
                                        </p:tgtEl>
                                        <p:attrNameLst>
                                          <p:attrName>style.visibility</p:attrName>
                                        </p:attrNameLst>
                                      </p:cBhvr>
                                      <p:to>
                                        <p:strVal val="visible"/>
                                      </p:to>
                                    </p:set>
                                    <p:anim calcmode="lin" valueType="num">
                                      <p:cBhvr>
                                        <p:cTn id="44" dur="300" fill="hold"/>
                                        <p:tgtEl>
                                          <p:spTgt spid="159923"/>
                                        </p:tgtEl>
                                        <p:attrNameLst>
                                          <p:attrName>ppt_x</p:attrName>
                                        </p:attrNameLst>
                                      </p:cBhvr>
                                      <p:tavLst>
                                        <p:tav tm="0">
                                          <p:val>
                                            <p:strVal val="#ppt_x"/>
                                          </p:val>
                                        </p:tav>
                                        <p:tav tm="100000">
                                          <p:val>
                                            <p:strVal val="#ppt_x"/>
                                          </p:val>
                                        </p:tav>
                                      </p:tavLst>
                                    </p:anim>
                                    <p:anim calcmode="lin" valueType="num">
                                      <p:cBhvr>
                                        <p:cTn id="45" dur="300" fill="hold"/>
                                        <p:tgtEl>
                                          <p:spTgt spid="159923"/>
                                        </p:tgtEl>
                                        <p:attrNameLst>
                                          <p:attrName>ppt_y</p:attrName>
                                        </p:attrNameLst>
                                      </p:cBhvr>
                                      <p:tavLst>
                                        <p:tav tm="0">
                                          <p:val>
                                            <p:strVal val="#ppt_y-#ppt_h/2"/>
                                          </p:val>
                                        </p:tav>
                                        <p:tav tm="100000">
                                          <p:val>
                                            <p:strVal val="#ppt_y"/>
                                          </p:val>
                                        </p:tav>
                                      </p:tavLst>
                                    </p:anim>
                                    <p:anim calcmode="lin" valueType="num">
                                      <p:cBhvr>
                                        <p:cTn id="46" dur="300" fill="hold"/>
                                        <p:tgtEl>
                                          <p:spTgt spid="159923"/>
                                        </p:tgtEl>
                                        <p:attrNameLst>
                                          <p:attrName>ppt_w</p:attrName>
                                        </p:attrNameLst>
                                      </p:cBhvr>
                                      <p:tavLst>
                                        <p:tav tm="0">
                                          <p:val>
                                            <p:strVal val="#ppt_w"/>
                                          </p:val>
                                        </p:tav>
                                        <p:tav tm="100000">
                                          <p:val>
                                            <p:strVal val="#ppt_w"/>
                                          </p:val>
                                        </p:tav>
                                      </p:tavLst>
                                    </p:anim>
                                    <p:anim calcmode="lin" valueType="num">
                                      <p:cBhvr>
                                        <p:cTn id="47" dur="300" fill="hold"/>
                                        <p:tgtEl>
                                          <p:spTgt spid="159923"/>
                                        </p:tgtEl>
                                        <p:attrNameLst>
                                          <p:attrName>ppt_h</p:attrName>
                                        </p:attrNameLst>
                                      </p:cBhvr>
                                      <p:tavLst>
                                        <p:tav tm="0">
                                          <p:val>
                                            <p:fltVal val="0"/>
                                          </p:val>
                                        </p:tav>
                                        <p:tav tm="100000">
                                          <p:val>
                                            <p:strVal val="#ppt_h"/>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17" presetClass="entr" presetSubtype="1" fill="hold" nodeType="clickEffect">
                                  <p:stCondLst>
                                    <p:cond delay="0"/>
                                  </p:stCondLst>
                                  <p:childTnLst>
                                    <p:set>
                                      <p:cBhvr>
                                        <p:cTn id="51" dur="1" fill="hold">
                                          <p:stCondLst>
                                            <p:cond delay="0"/>
                                          </p:stCondLst>
                                        </p:cTn>
                                        <p:tgtEl>
                                          <p:spTgt spid="159908"/>
                                        </p:tgtEl>
                                        <p:attrNameLst>
                                          <p:attrName>style.visibility</p:attrName>
                                        </p:attrNameLst>
                                      </p:cBhvr>
                                      <p:to>
                                        <p:strVal val="visible"/>
                                      </p:to>
                                    </p:set>
                                    <p:anim calcmode="lin" valueType="num">
                                      <p:cBhvr>
                                        <p:cTn id="52" dur="500" fill="hold"/>
                                        <p:tgtEl>
                                          <p:spTgt spid="159908"/>
                                        </p:tgtEl>
                                        <p:attrNameLst>
                                          <p:attrName>ppt_x</p:attrName>
                                        </p:attrNameLst>
                                      </p:cBhvr>
                                      <p:tavLst>
                                        <p:tav tm="0">
                                          <p:val>
                                            <p:strVal val="#ppt_x"/>
                                          </p:val>
                                        </p:tav>
                                        <p:tav tm="100000">
                                          <p:val>
                                            <p:strVal val="#ppt_x"/>
                                          </p:val>
                                        </p:tav>
                                      </p:tavLst>
                                    </p:anim>
                                    <p:anim calcmode="lin" valueType="num">
                                      <p:cBhvr>
                                        <p:cTn id="53" dur="500" fill="hold"/>
                                        <p:tgtEl>
                                          <p:spTgt spid="159908"/>
                                        </p:tgtEl>
                                        <p:attrNameLst>
                                          <p:attrName>ppt_y</p:attrName>
                                        </p:attrNameLst>
                                      </p:cBhvr>
                                      <p:tavLst>
                                        <p:tav tm="0">
                                          <p:val>
                                            <p:strVal val="#ppt_y-#ppt_h/2"/>
                                          </p:val>
                                        </p:tav>
                                        <p:tav tm="100000">
                                          <p:val>
                                            <p:strVal val="#ppt_y"/>
                                          </p:val>
                                        </p:tav>
                                      </p:tavLst>
                                    </p:anim>
                                    <p:anim calcmode="lin" valueType="num">
                                      <p:cBhvr>
                                        <p:cTn id="54" dur="500" fill="hold"/>
                                        <p:tgtEl>
                                          <p:spTgt spid="159908"/>
                                        </p:tgtEl>
                                        <p:attrNameLst>
                                          <p:attrName>ppt_w</p:attrName>
                                        </p:attrNameLst>
                                      </p:cBhvr>
                                      <p:tavLst>
                                        <p:tav tm="0">
                                          <p:val>
                                            <p:strVal val="#ppt_w"/>
                                          </p:val>
                                        </p:tav>
                                        <p:tav tm="100000">
                                          <p:val>
                                            <p:strVal val="#ppt_w"/>
                                          </p:val>
                                        </p:tav>
                                      </p:tavLst>
                                    </p:anim>
                                    <p:anim calcmode="lin" valueType="num">
                                      <p:cBhvr>
                                        <p:cTn id="55" dur="500" fill="hold"/>
                                        <p:tgtEl>
                                          <p:spTgt spid="159908"/>
                                        </p:tgtEl>
                                        <p:attrNameLst>
                                          <p:attrName>ppt_h</p:attrName>
                                        </p:attrNameLst>
                                      </p:cBhvr>
                                      <p:tavLst>
                                        <p:tav tm="0">
                                          <p:val>
                                            <p:fltVal val="0"/>
                                          </p:val>
                                        </p:tav>
                                        <p:tav tm="100000">
                                          <p:val>
                                            <p:strVal val="#ppt_h"/>
                                          </p:val>
                                        </p:tav>
                                      </p:tavLst>
                                    </p:anim>
                                  </p:childTnLst>
                                </p:cTn>
                              </p:par>
                            </p:childTnLst>
                          </p:cTn>
                        </p:par>
                        <p:par>
                          <p:cTn id="56" fill="hold" nodeType="afterGroup">
                            <p:stCondLst>
                              <p:cond delay="500"/>
                            </p:stCondLst>
                            <p:childTnLst>
                              <p:par>
                                <p:cTn id="57" presetID="17" presetClass="entr" presetSubtype="1" fill="hold" grpId="0" nodeType="afterEffect">
                                  <p:stCondLst>
                                    <p:cond delay="0"/>
                                  </p:stCondLst>
                                  <p:iterate type="wd">
                                    <p:tmPct val="100000"/>
                                  </p:iterate>
                                  <p:childTnLst>
                                    <p:set>
                                      <p:cBhvr>
                                        <p:cTn id="58" dur="1" fill="hold">
                                          <p:stCondLst>
                                            <p:cond delay="0"/>
                                          </p:stCondLst>
                                        </p:cTn>
                                        <p:tgtEl>
                                          <p:spTgt spid="159924"/>
                                        </p:tgtEl>
                                        <p:attrNameLst>
                                          <p:attrName>style.visibility</p:attrName>
                                        </p:attrNameLst>
                                      </p:cBhvr>
                                      <p:to>
                                        <p:strVal val="visible"/>
                                      </p:to>
                                    </p:set>
                                    <p:anim calcmode="lin" valueType="num">
                                      <p:cBhvr>
                                        <p:cTn id="59" dur="300" fill="hold"/>
                                        <p:tgtEl>
                                          <p:spTgt spid="159924"/>
                                        </p:tgtEl>
                                        <p:attrNameLst>
                                          <p:attrName>ppt_x</p:attrName>
                                        </p:attrNameLst>
                                      </p:cBhvr>
                                      <p:tavLst>
                                        <p:tav tm="0">
                                          <p:val>
                                            <p:strVal val="#ppt_x"/>
                                          </p:val>
                                        </p:tav>
                                        <p:tav tm="100000">
                                          <p:val>
                                            <p:strVal val="#ppt_x"/>
                                          </p:val>
                                        </p:tav>
                                      </p:tavLst>
                                    </p:anim>
                                    <p:anim calcmode="lin" valueType="num">
                                      <p:cBhvr>
                                        <p:cTn id="60" dur="300" fill="hold"/>
                                        <p:tgtEl>
                                          <p:spTgt spid="159924"/>
                                        </p:tgtEl>
                                        <p:attrNameLst>
                                          <p:attrName>ppt_y</p:attrName>
                                        </p:attrNameLst>
                                      </p:cBhvr>
                                      <p:tavLst>
                                        <p:tav tm="0">
                                          <p:val>
                                            <p:strVal val="#ppt_y-#ppt_h/2"/>
                                          </p:val>
                                        </p:tav>
                                        <p:tav tm="100000">
                                          <p:val>
                                            <p:strVal val="#ppt_y"/>
                                          </p:val>
                                        </p:tav>
                                      </p:tavLst>
                                    </p:anim>
                                    <p:anim calcmode="lin" valueType="num">
                                      <p:cBhvr>
                                        <p:cTn id="61" dur="300" fill="hold"/>
                                        <p:tgtEl>
                                          <p:spTgt spid="159924"/>
                                        </p:tgtEl>
                                        <p:attrNameLst>
                                          <p:attrName>ppt_w</p:attrName>
                                        </p:attrNameLst>
                                      </p:cBhvr>
                                      <p:tavLst>
                                        <p:tav tm="0">
                                          <p:val>
                                            <p:strVal val="#ppt_w"/>
                                          </p:val>
                                        </p:tav>
                                        <p:tav tm="100000">
                                          <p:val>
                                            <p:strVal val="#ppt_w"/>
                                          </p:val>
                                        </p:tav>
                                      </p:tavLst>
                                    </p:anim>
                                    <p:anim calcmode="lin" valueType="num">
                                      <p:cBhvr>
                                        <p:cTn id="62" dur="300" fill="hold"/>
                                        <p:tgtEl>
                                          <p:spTgt spid="159924"/>
                                        </p:tgtEl>
                                        <p:attrNameLst>
                                          <p:attrName>ppt_h</p:attrName>
                                        </p:attrNameLst>
                                      </p:cBhvr>
                                      <p:tavLst>
                                        <p:tav tm="0">
                                          <p:val>
                                            <p:fltVal val="0"/>
                                          </p:val>
                                        </p:tav>
                                        <p:tav tm="100000">
                                          <p:val>
                                            <p:strVal val="#ppt_h"/>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17" presetClass="entr" presetSubtype="1" fill="hold" nodeType="clickEffect">
                                  <p:stCondLst>
                                    <p:cond delay="0"/>
                                  </p:stCondLst>
                                  <p:childTnLst>
                                    <p:set>
                                      <p:cBhvr>
                                        <p:cTn id="66" dur="1" fill="hold">
                                          <p:stCondLst>
                                            <p:cond delay="0"/>
                                          </p:stCondLst>
                                        </p:cTn>
                                        <p:tgtEl>
                                          <p:spTgt spid="159914"/>
                                        </p:tgtEl>
                                        <p:attrNameLst>
                                          <p:attrName>style.visibility</p:attrName>
                                        </p:attrNameLst>
                                      </p:cBhvr>
                                      <p:to>
                                        <p:strVal val="visible"/>
                                      </p:to>
                                    </p:set>
                                    <p:anim calcmode="lin" valueType="num">
                                      <p:cBhvr>
                                        <p:cTn id="67" dur="500" fill="hold"/>
                                        <p:tgtEl>
                                          <p:spTgt spid="159914"/>
                                        </p:tgtEl>
                                        <p:attrNameLst>
                                          <p:attrName>ppt_x</p:attrName>
                                        </p:attrNameLst>
                                      </p:cBhvr>
                                      <p:tavLst>
                                        <p:tav tm="0">
                                          <p:val>
                                            <p:strVal val="#ppt_x"/>
                                          </p:val>
                                        </p:tav>
                                        <p:tav tm="100000">
                                          <p:val>
                                            <p:strVal val="#ppt_x"/>
                                          </p:val>
                                        </p:tav>
                                      </p:tavLst>
                                    </p:anim>
                                    <p:anim calcmode="lin" valueType="num">
                                      <p:cBhvr>
                                        <p:cTn id="68" dur="500" fill="hold"/>
                                        <p:tgtEl>
                                          <p:spTgt spid="159914"/>
                                        </p:tgtEl>
                                        <p:attrNameLst>
                                          <p:attrName>ppt_y</p:attrName>
                                        </p:attrNameLst>
                                      </p:cBhvr>
                                      <p:tavLst>
                                        <p:tav tm="0">
                                          <p:val>
                                            <p:strVal val="#ppt_y-#ppt_h/2"/>
                                          </p:val>
                                        </p:tav>
                                        <p:tav tm="100000">
                                          <p:val>
                                            <p:strVal val="#ppt_y"/>
                                          </p:val>
                                        </p:tav>
                                      </p:tavLst>
                                    </p:anim>
                                    <p:anim calcmode="lin" valueType="num">
                                      <p:cBhvr>
                                        <p:cTn id="69" dur="500" fill="hold"/>
                                        <p:tgtEl>
                                          <p:spTgt spid="159914"/>
                                        </p:tgtEl>
                                        <p:attrNameLst>
                                          <p:attrName>ppt_w</p:attrName>
                                        </p:attrNameLst>
                                      </p:cBhvr>
                                      <p:tavLst>
                                        <p:tav tm="0">
                                          <p:val>
                                            <p:strVal val="#ppt_w"/>
                                          </p:val>
                                        </p:tav>
                                        <p:tav tm="100000">
                                          <p:val>
                                            <p:strVal val="#ppt_w"/>
                                          </p:val>
                                        </p:tav>
                                      </p:tavLst>
                                    </p:anim>
                                    <p:anim calcmode="lin" valueType="num">
                                      <p:cBhvr>
                                        <p:cTn id="70" dur="500" fill="hold"/>
                                        <p:tgtEl>
                                          <p:spTgt spid="159914"/>
                                        </p:tgtEl>
                                        <p:attrNameLst>
                                          <p:attrName>ppt_h</p:attrName>
                                        </p:attrNameLst>
                                      </p:cBhvr>
                                      <p:tavLst>
                                        <p:tav tm="0">
                                          <p:val>
                                            <p:fltVal val="0"/>
                                          </p:val>
                                        </p:tav>
                                        <p:tav tm="100000">
                                          <p:val>
                                            <p:strVal val="#ppt_h"/>
                                          </p:val>
                                        </p:tav>
                                      </p:tavLst>
                                    </p:anim>
                                  </p:childTnLst>
                                </p:cTn>
                              </p:par>
                            </p:childTnLst>
                          </p:cTn>
                        </p:par>
                        <p:par>
                          <p:cTn id="71" fill="hold" nodeType="afterGroup">
                            <p:stCondLst>
                              <p:cond delay="500"/>
                            </p:stCondLst>
                            <p:childTnLst>
                              <p:par>
                                <p:cTn id="72" presetID="17" presetClass="entr" presetSubtype="1" fill="hold" grpId="0" nodeType="afterEffect">
                                  <p:stCondLst>
                                    <p:cond delay="0"/>
                                  </p:stCondLst>
                                  <p:iterate type="wd">
                                    <p:tmPct val="100000"/>
                                  </p:iterate>
                                  <p:childTnLst>
                                    <p:set>
                                      <p:cBhvr>
                                        <p:cTn id="73" dur="1" fill="hold">
                                          <p:stCondLst>
                                            <p:cond delay="0"/>
                                          </p:stCondLst>
                                        </p:cTn>
                                        <p:tgtEl>
                                          <p:spTgt spid="159925"/>
                                        </p:tgtEl>
                                        <p:attrNameLst>
                                          <p:attrName>style.visibility</p:attrName>
                                        </p:attrNameLst>
                                      </p:cBhvr>
                                      <p:to>
                                        <p:strVal val="visible"/>
                                      </p:to>
                                    </p:set>
                                    <p:anim calcmode="lin" valueType="num">
                                      <p:cBhvr>
                                        <p:cTn id="74" dur="300" fill="hold"/>
                                        <p:tgtEl>
                                          <p:spTgt spid="159925"/>
                                        </p:tgtEl>
                                        <p:attrNameLst>
                                          <p:attrName>ppt_x</p:attrName>
                                        </p:attrNameLst>
                                      </p:cBhvr>
                                      <p:tavLst>
                                        <p:tav tm="0">
                                          <p:val>
                                            <p:strVal val="#ppt_x"/>
                                          </p:val>
                                        </p:tav>
                                        <p:tav tm="100000">
                                          <p:val>
                                            <p:strVal val="#ppt_x"/>
                                          </p:val>
                                        </p:tav>
                                      </p:tavLst>
                                    </p:anim>
                                    <p:anim calcmode="lin" valueType="num">
                                      <p:cBhvr>
                                        <p:cTn id="75" dur="300" fill="hold"/>
                                        <p:tgtEl>
                                          <p:spTgt spid="159925"/>
                                        </p:tgtEl>
                                        <p:attrNameLst>
                                          <p:attrName>ppt_y</p:attrName>
                                        </p:attrNameLst>
                                      </p:cBhvr>
                                      <p:tavLst>
                                        <p:tav tm="0">
                                          <p:val>
                                            <p:strVal val="#ppt_y-#ppt_h/2"/>
                                          </p:val>
                                        </p:tav>
                                        <p:tav tm="100000">
                                          <p:val>
                                            <p:strVal val="#ppt_y"/>
                                          </p:val>
                                        </p:tav>
                                      </p:tavLst>
                                    </p:anim>
                                    <p:anim calcmode="lin" valueType="num">
                                      <p:cBhvr>
                                        <p:cTn id="76" dur="300" fill="hold"/>
                                        <p:tgtEl>
                                          <p:spTgt spid="159925"/>
                                        </p:tgtEl>
                                        <p:attrNameLst>
                                          <p:attrName>ppt_w</p:attrName>
                                        </p:attrNameLst>
                                      </p:cBhvr>
                                      <p:tavLst>
                                        <p:tav tm="0">
                                          <p:val>
                                            <p:strVal val="#ppt_w"/>
                                          </p:val>
                                        </p:tav>
                                        <p:tav tm="100000">
                                          <p:val>
                                            <p:strVal val="#ppt_w"/>
                                          </p:val>
                                        </p:tav>
                                      </p:tavLst>
                                    </p:anim>
                                    <p:anim calcmode="lin" valueType="num">
                                      <p:cBhvr>
                                        <p:cTn id="77" dur="300" fill="hold"/>
                                        <p:tgtEl>
                                          <p:spTgt spid="159925"/>
                                        </p:tgtEl>
                                        <p:attrNameLst>
                                          <p:attrName>ppt_h</p:attrName>
                                        </p:attrNameLst>
                                      </p:cBhvr>
                                      <p:tavLst>
                                        <p:tav tm="0">
                                          <p:val>
                                            <p:fltVal val="0"/>
                                          </p:val>
                                        </p:tav>
                                        <p:tav tm="100000">
                                          <p:val>
                                            <p:strVal val="#ppt_h"/>
                                          </p:val>
                                        </p:tav>
                                      </p:tavLst>
                                    </p:anim>
                                  </p:childTnLst>
                                </p:cTn>
                              </p:par>
                            </p:childTnLst>
                          </p:cTn>
                        </p:par>
                        <p:par>
                          <p:cTn id="78" fill="hold" nodeType="afterGroup">
                            <p:stCondLst>
                              <p:cond delay="2000"/>
                            </p:stCondLst>
                            <p:childTnLst>
                              <p:par>
                                <p:cTn id="79" presetID="9" presetClass="entr" presetSubtype="0" fill="hold" nodeType="afterEffect">
                                  <p:stCondLst>
                                    <p:cond delay="1000"/>
                                  </p:stCondLst>
                                  <p:childTnLst>
                                    <p:set>
                                      <p:cBhvr>
                                        <p:cTn id="80" dur="1" fill="hold">
                                          <p:stCondLst>
                                            <p:cond delay="0"/>
                                          </p:stCondLst>
                                        </p:cTn>
                                        <p:tgtEl>
                                          <p:spTgt spid="159748"/>
                                        </p:tgtEl>
                                        <p:attrNameLst>
                                          <p:attrName>style.visibility</p:attrName>
                                        </p:attrNameLst>
                                      </p:cBhvr>
                                      <p:to>
                                        <p:strVal val="visible"/>
                                      </p:to>
                                    </p:set>
                                    <p:animEffect transition="in" filter="dissolve">
                                      <p:cBhvr>
                                        <p:cTn id="81" dur="500"/>
                                        <p:tgtEl>
                                          <p:spTgt spid="1597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921" grpId="0" animBg="1" autoUpdateAnimBg="0"/>
      <p:bldP spid="159922" grpId="0" animBg="1" autoUpdateAnimBg="0"/>
      <p:bldP spid="159923" grpId="0" animBg="1" autoUpdateAnimBg="0"/>
      <p:bldP spid="159924" grpId="0" animBg="1" autoUpdateAnimBg="0"/>
      <p:bldP spid="159925" grpId="0" animBg="1" autoUpdateAnimBg="0"/>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p:txBody>
          <a:bodyPr/>
          <a:lstStyle/>
          <a:p>
            <a:r>
              <a:rPr lang="zh-CN" altLang="en-US" sz="4000"/>
              <a:t>方式</a:t>
            </a:r>
            <a:r>
              <a:rPr lang="en-US" altLang="zh-CN" sz="4000"/>
              <a:t>1  </a:t>
            </a:r>
            <a:r>
              <a:rPr lang="zh-CN" altLang="en-US" sz="4000"/>
              <a:t>可编程单稳脉冲</a:t>
            </a:r>
          </a:p>
        </p:txBody>
      </p:sp>
      <p:pic>
        <p:nvPicPr>
          <p:cNvPr id="164867"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164868"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extLst>
            <a:ext uri="{909E8E84-426E-40DD-AFC4-6F175D3DCCD1}">
              <a14:hiddenFill xmlns:a14="http://schemas.microsoft.com/office/drawing/2010/main">
                <a:solidFill>
                  <a:srgbClr val="FFFFFF"/>
                </a:solidFill>
              </a14:hiddenFill>
            </a:ext>
          </a:extLst>
        </p:spPr>
      </p:pic>
      <p:grpSp>
        <p:nvGrpSpPr>
          <p:cNvPr id="164869" name="Group 5"/>
          <p:cNvGrpSpPr>
            <a:grpSpLocks/>
          </p:cNvGrpSpPr>
          <p:nvPr/>
        </p:nvGrpSpPr>
        <p:grpSpPr bwMode="auto">
          <a:xfrm>
            <a:off x="1905000" y="1822450"/>
            <a:ext cx="627063" cy="730250"/>
            <a:chOff x="2702" y="1478"/>
            <a:chExt cx="316" cy="466"/>
          </a:xfrm>
        </p:grpSpPr>
        <p:sp>
          <p:nvSpPr>
            <p:cNvPr id="164870" name="Rectangle 6"/>
            <p:cNvSpPr>
              <a:spLocks noChangeArrowheads="1"/>
            </p:cNvSpPr>
            <p:nvPr/>
          </p:nvSpPr>
          <p:spPr bwMode="auto">
            <a:xfrm>
              <a:off x="2702" y="1478"/>
              <a:ext cx="316" cy="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①</a:t>
              </a:r>
            </a:p>
          </p:txBody>
        </p:sp>
        <p:sp>
          <p:nvSpPr>
            <p:cNvPr id="164871" name="Line 7"/>
            <p:cNvSpPr>
              <a:spLocks noChangeShapeType="1"/>
            </p:cNvSpPr>
            <p:nvPr/>
          </p:nvSpPr>
          <p:spPr bwMode="auto">
            <a:xfrm>
              <a:off x="2856" y="1716"/>
              <a:ext cx="0" cy="228"/>
            </a:xfrm>
            <a:prstGeom prst="line">
              <a:avLst/>
            </a:prstGeom>
            <a:noFill/>
            <a:ln w="28575">
              <a:solidFill>
                <a:srgbClr val="00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nvGrpSpPr>
          <p:cNvPr id="164872" name="Group 8"/>
          <p:cNvGrpSpPr>
            <a:grpSpLocks/>
          </p:cNvGrpSpPr>
          <p:nvPr/>
        </p:nvGrpSpPr>
        <p:grpSpPr bwMode="auto">
          <a:xfrm>
            <a:off x="3003550" y="1822450"/>
            <a:ext cx="631825" cy="730250"/>
            <a:chOff x="2702" y="1478"/>
            <a:chExt cx="316" cy="466"/>
          </a:xfrm>
        </p:grpSpPr>
        <p:sp>
          <p:nvSpPr>
            <p:cNvPr id="164873" name="Rectangle 9"/>
            <p:cNvSpPr>
              <a:spLocks noChangeArrowheads="1"/>
            </p:cNvSpPr>
            <p:nvPr/>
          </p:nvSpPr>
          <p:spPr bwMode="auto">
            <a:xfrm>
              <a:off x="2702" y="1478"/>
              <a:ext cx="316" cy="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②</a:t>
              </a:r>
            </a:p>
          </p:txBody>
        </p:sp>
        <p:sp>
          <p:nvSpPr>
            <p:cNvPr id="164874" name="Line 10"/>
            <p:cNvSpPr>
              <a:spLocks noChangeShapeType="1"/>
            </p:cNvSpPr>
            <p:nvPr/>
          </p:nvSpPr>
          <p:spPr bwMode="auto">
            <a:xfrm>
              <a:off x="2856" y="1716"/>
              <a:ext cx="0" cy="228"/>
            </a:xfrm>
            <a:prstGeom prst="line">
              <a:avLst/>
            </a:prstGeom>
            <a:noFill/>
            <a:ln w="28575">
              <a:solidFill>
                <a:srgbClr val="00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nvGrpSpPr>
          <p:cNvPr id="164875" name="Group 11"/>
          <p:cNvGrpSpPr>
            <a:grpSpLocks/>
          </p:cNvGrpSpPr>
          <p:nvPr/>
        </p:nvGrpSpPr>
        <p:grpSpPr bwMode="auto">
          <a:xfrm>
            <a:off x="4462463" y="1822450"/>
            <a:ext cx="628650" cy="1597025"/>
            <a:chOff x="4034" y="1478"/>
            <a:chExt cx="316" cy="1018"/>
          </a:xfrm>
        </p:grpSpPr>
        <p:sp>
          <p:nvSpPr>
            <p:cNvPr id="164876" name="Rectangle 12"/>
            <p:cNvSpPr>
              <a:spLocks noChangeArrowheads="1"/>
            </p:cNvSpPr>
            <p:nvPr/>
          </p:nvSpPr>
          <p:spPr bwMode="auto">
            <a:xfrm>
              <a:off x="4034" y="1478"/>
              <a:ext cx="316" cy="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⑤</a:t>
              </a:r>
            </a:p>
          </p:txBody>
        </p:sp>
        <p:sp>
          <p:nvSpPr>
            <p:cNvPr id="164877" name="Line 13"/>
            <p:cNvSpPr>
              <a:spLocks noChangeShapeType="1"/>
            </p:cNvSpPr>
            <p:nvPr/>
          </p:nvSpPr>
          <p:spPr bwMode="auto">
            <a:xfrm>
              <a:off x="4188" y="1716"/>
              <a:ext cx="0" cy="780"/>
            </a:xfrm>
            <a:prstGeom prst="line">
              <a:avLst/>
            </a:prstGeom>
            <a:noFill/>
            <a:ln w="28575">
              <a:solidFill>
                <a:srgbClr val="00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nvGrpSpPr>
          <p:cNvPr id="164878" name="Group 14"/>
          <p:cNvGrpSpPr>
            <a:grpSpLocks/>
          </p:cNvGrpSpPr>
          <p:nvPr/>
        </p:nvGrpSpPr>
        <p:grpSpPr bwMode="auto">
          <a:xfrm>
            <a:off x="3695700" y="1822450"/>
            <a:ext cx="631825" cy="1597025"/>
            <a:chOff x="3638" y="1478"/>
            <a:chExt cx="316" cy="1018"/>
          </a:xfrm>
        </p:grpSpPr>
        <p:sp>
          <p:nvSpPr>
            <p:cNvPr id="164879" name="Rectangle 15"/>
            <p:cNvSpPr>
              <a:spLocks noChangeArrowheads="1"/>
            </p:cNvSpPr>
            <p:nvPr/>
          </p:nvSpPr>
          <p:spPr bwMode="auto">
            <a:xfrm>
              <a:off x="3638" y="1478"/>
              <a:ext cx="316" cy="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④</a:t>
              </a:r>
            </a:p>
          </p:txBody>
        </p:sp>
        <p:sp>
          <p:nvSpPr>
            <p:cNvPr id="164880" name="Line 16"/>
            <p:cNvSpPr>
              <a:spLocks noChangeShapeType="1"/>
            </p:cNvSpPr>
            <p:nvPr/>
          </p:nvSpPr>
          <p:spPr bwMode="auto">
            <a:xfrm>
              <a:off x="3792" y="1716"/>
              <a:ext cx="0" cy="780"/>
            </a:xfrm>
            <a:prstGeom prst="line">
              <a:avLst/>
            </a:prstGeom>
            <a:noFill/>
            <a:ln w="28575">
              <a:solidFill>
                <a:srgbClr val="00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nvGrpSpPr>
          <p:cNvPr id="164881" name="Group 17"/>
          <p:cNvGrpSpPr>
            <a:grpSpLocks/>
          </p:cNvGrpSpPr>
          <p:nvPr/>
        </p:nvGrpSpPr>
        <p:grpSpPr bwMode="auto">
          <a:xfrm>
            <a:off x="5511800" y="1822450"/>
            <a:ext cx="631825" cy="1577975"/>
            <a:chOff x="4490" y="1478"/>
            <a:chExt cx="316" cy="1006"/>
          </a:xfrm>
        </p:grpSpPr>
        <p:sp>
          <p:nvSpPr>
            <p:cNvPr id="164882" name="Rectangle 18"/>
            <p:cNvSpPr>
              <a:spLocks noChangeArrowheads="1"/>
            </p:cNvSpPr>
            <p:nvPr/>
          </p:nvSpPr>
          <p:spPr bwMode="auto">
            <a:xfrm>
              <a:off x="4490" y="1478"/>
              <a:ext cx="316" cy="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⑥</a:t>
              </a:r>
            </a:p>
          </p:txBody>
        </p:sp>
        <p:sp>
          <p:nvSpPr>
            <p:cNvPr id="164883" name="Line 19"/>
            <p:cNvSpPr>
              <a:spLocks noChangeShapeType="1"/>
            </p:cNvSpPr>
            <p:nvPr/>
          </p:nvSpPr>
          <p:spPr bwMode="auto">
            <a:xfrm>
              <a:off x="4644" y="1716"/>
              <a:ext cx="0" cy="768"/>
            </a:xfrm>
            <a:prstGeom prst="line">
              <a:avLst/>
            </a:prstGeom>
            <a:noFill/>
            <a:ln w="28575">
              <a:solidFill>
                <a:srgbClr val="00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4996" name="AutoShape 132" descr="水滴"/>
          <p:cNvSpPr>
            <a:spLocks noChangeArrowheads="1"/>
          </p:cNvSpPr>
          <p:nvPr/>
        </p:nvSpPr>
        <p:spPr bwMode="auto">
          <a:xfrm flipH="1">
            <a:off x="7461250" y="698500"/>
            <a:ext cx="1492250" cy="5438775"/>
          </a:xfrm>
          <a:prstGeom prst="verticalScroll">
            <a:avLst>
              <a:gd name="adj" fmla="val 8463"/>
            </a:avLst>
          </a:prstGeom>
          <a:blipFill dpi="0" rotWithShape="0">
            <a:blip r:embed="rId4"/>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kumimoji="1" lang="en-US" altLang="zh-CN" sz="3200" b="1" smtClean="0">
                <a:solidFill>
                  <a:srgbClr val="0000FF"/>
                </a:solidFill>
              </a:rPr>
              <a:t>①</a:t>
            </a:r>
          </a:p>
          <a:p>
            <a:pPr algn="ctr" fontAlgn="base">
              <a:spcBef>
                <a:spcPct val="0"/>
              </a:spcBef>
              <a:spcAft>
                <a:spcPct val="0"/>
              </a:spcAft>
            </a:pPr>
            <a:endParaRPr kumimoji="1" lang="en-US" altLang="zh-CN" sz="3200" b="1" smtClean="0">
              <a:solidFill>
                <a:srgbClr val="0000FF"/>
              </a:solidFill>
              <a:latin typeface="Times New Roman" panose="02020603050405020304" pitchFamily="18" charset="0"/>
            </a:endParaRPr>
          </a:p>
          <a:p>
            <a:pPr algn="ctr" fontAlgn="base">
              <a:spcBef>
                <a:spcPct val="0"/>
              </a:spcBef>
              <a:spcAft>
                <a:spcPct val="0"/>
              </a:spcAft>
            </a:pPr>
            <a:r>
              <a:rPr kumimoji="1" lang="zh-CN" altLang="en-US" sz="3200" b="1" smtClean="0">
                <a:solidFill>
                  <a:srgbClr val="0000FF"/>
                </a:solidFill>
                <a:latin typeface="Times New Roman" panose="02020603050405020304" pitchFamily="18" charset="0"/>
              </a:rPr>
              <a:t>设</a:t>
            </a:r>
          </a:p>
          <a:p>
            <a:pPr algn="ctr" fontAlgn="base">
              <a:spcBef>
                <a:spcPct val="0"/>
              </a:spcBef>
              <a:spcAft>
                <a:spcPct val="0"/>
              </a:spcAft>
            </a:pPr>
            <a:r>
              <a:rPr kumimoji="1" lang="zh-CN" altLang="en-US" sz="3200" b="1" smtClean="0">
                <a:solidFill>
                  <a:srgbClr val="0000FF"/>
                </a:solidFill>
                <a:latin typeface="Times New Roman" panose="02020603050405020304" pitchFamily="18" charset="0"/>
              </a:rPr>
              <a:t>定</a:t>
            </a:r>
          </a:p>
          <a:p>
            <a:pPr algn="ctr" fontAlgn="base">
              <a:spcBef>
                <a:spcPct val="0"/>
              </a:spcBef>
              <a:spcAft>
                <a:spcPct val="0"/>
              </a:spcAft>
            </a:pPr>
            <a:r>
              <a:rPr kumimoji="1" lang="zh-CN" altLang="en-US" sz="3200" b="1" smtClean="0">
                <a:solidFill>
                  <a:srgbClr val="0000FF"/>
                </a:solidFill>
                <a:latin typeface="Times New Roman" panose="02020603050405020304" pitchFamily="18" charset="0"/>
              </a:rPr>
              <a:t>工</a:t>
            </a:r>
          </a:p>
          <a:p>
            <a:pPr algn="ctr" fontAlgn="base">
              <a:spcBef>
                <a:spcPct val="0"/>
              </a:spcBef>
              <a:spcAft>
                <a:spcPct val="0"/>
              </a:spcAft>
            </a:pPr>
            <a:r>
              <a:rPr kumimoji="1" lang="zh-CN" altLang="en-US" sz="3200" b="1" smtClean="0">
                <a:solidFill>
                  <a:srgbClr val="0000FF"/>
                </a:solidFill>
                <a:latin typeface="Times New Roman" panose="02020603050405020304" pitchFamily="18" charset="0"/>
              </a:rPr>
              <a:t>作</a:t>
            </a:r>
          </a:p>
          <a:p>
            <a:pPr algn="ctr" fontAlgn="base">
              <a:spcBef>
                <a:spcPct val="0"/>
              </a:spcBef>
              <a:spcAft>
                <a:spcPct val="0"/>
              </a:spcAft>
            </a:pPr>
            <a:r>
              <a:rPr kumimoji="1" lang="zh-CN" altLang="en-US" sz="3200" b="1" smtClean="0">
                <a:solidFill>
                  <a:srgbClr val="0000FF"/>
                </a:solidFill>
                <a:latin typeface="Times New Roman" panose="02020603050405020304" pitchFamily="18" charset="0"/>
              </a:rPr>
              <a:t>方</a:t>
            </a:r>
          </a:p>
          <a:p>
            <a:pPr algn="ctr" fontAlgn="base">
              <a:spcBef>
                <a:spcPct val="0"/>
              </a:spcBef>
              <a:spcAft>
                <a:spcPct val="0"/>
              </a:spcAft>
            </a:pPr>
            <a:r>
              <a:rPr kumimoji="1" lang="zh-CN" altLang="en-US" sz="3200" b="1" smtClean="0">
                <a:solidFill>
                  <a:srgbClr val="0000FF"/>
                </a:solidFill>
                <a:latin typeface="Times New Roman" panose="02020603050405020304" pitchFamily="18" charset="0"/>
              </a:rPr>
              <a:t>式</a:t>
            </a:r>
            <a:endParaRPr kumimoji="1" lang="zh-CN" altLang="en-US" sz="3200" b="1" smtClean="0">
              <a:solidFill>
                <a:srgbClr val="0000FF"/>
              </a:solidFill>
            </a:endParaRPr>
          </a:p>
        </p:txBody>
      </p:sp>
      <p:sp>
        <p:nvSpPr>
          <p:cNvPr id="164997" name="AutoShape 133" descr="水滴"/>
          <p:cNvSpPr>
            <a:spLocks noChangeArrowheads="1"/>
          </p:cNvSpPr>
          <p:nvPr/>
        </p:nvSpPr>
        <p:spPr bwMode="auto">
          <a:xfrm flipH="1">
            <a:off x="7315200" y="554038"/>
            <a:ext cx="1492250" cy="5438775"/>
          </a:xfrm>
          <a:prstGeom prst="verticalScroll">
            <a:avLst>
              <a:gd name="adj" fmla="val 8463"/>
            </a:avLst>
          </a:prstGeom>
          <a:blipFill dpi="0" rotWithShape="0">
            <a:blip r:embed="rId4"/>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kumimoji="1" lang="en-US" altLang="zh-CN" sz="3200" b="1" smtClean="0">
                <a:solidFill>
                  <a:srgbClr val="0000FF"/>
                </a:solidFill>
              </a:rPr>
              <a:t>②</a:t>
            </a:r>
          </a:p>
          <a:p>
            <a:pPr algn="ctr" fontAlgn="base">
              <a:spcBef>
                <a:spcPct val="0"/>
              </a:spcBef>
              <a:spcAft>
                <a:spcPct val="0"/>
              </a:spcAft>
            </a:pPr>
            <a:endParaRPr kumimoji="1" lang="en-US" altLang="zh-CN" sz="3200" b="1" smtClean="0">
              <a:solidFill>
                <a:srgbClr val="0000FF"/>
              </a:solidFill>
              <a:latin typeface="Times New Roman" panose="02020603050405020304" pitchFamily="18" charset="0"/>
            </a:endParaRPr>
          </a:p>
          <a:p>
            <a:pPr algn="ctr" fontAlgn="base">
              <a:spcBef>
                <a:spcPct val="0"/>
              </a:spcBef>
              <a:spcAft>
                <a:spcPct val="0"/>
              </a:spcAft>
            </a:pPr>
            <a:r>
              <a:rPr kumimoji="1" lang="zh-CN" altLang="en-US" sz="3200" b="1" smtClean="0">
                <a:solidFill>
                  <a:srgbClr val="0000FF"/>
                </a:solidFill>
                <a:latin typeface="Times New Roman" panose="02020603050405020304" pitchFamily="18" charset="0"/>
              </a:rPr>
              <a:t>设</a:t>
            </a:r>
          </a:p>
          <a:p>
            <a:pPr algn="ctr" fontAlgn="base">
              <a:spcBef>
                <a:spcPct val="0"/>
              </a:spcBef>
              <a:spcAft>
                <a:spcPct val="0"/>
              </a:spcAft>
            </a:pPr>
            <a:r>
              <a:rPr kumimoji="1" lang="zh-CN" altLang="en-US" sz="3200" b="1" smtClean="0">
                <a:solidFill>
                  <a:srgbClr val="0000FF"/>
                </a:solidFill>
                <a:latin typeface="Times New Roman" panose="02020603050405020304" pitchFamily="18" charset="0"/>
              </a:rPr>
              <a:t>定</a:t>
            </a:r>
          </a:p>
          <a:p>
            <a:pPr algn="ctr" fontAlgn="base">
              <a:spcBef>
                <a:spcPct val="0"/>
              </a:spcBef>
              <a:spcAft>
                <a:spcPct val="0"/>
              </a:spcAft>
            </a:pPr>
            <a:r>
              <a:rPr kumimoji="1" lang="zh-CN" altLang="en-US" sz="3200" b="1" smtClean="0">
                <a:solidFill>
                  <a:srgbClr val="0000FF"/>
                </a:solidFill>
                <a:latin typeface="Times New Roman" panose="02020603050405020304" pitchFamily="18" charset="0"/>
              </a:rPr>
              <a:t>计</a:t>
            </a:r>
          </a:p>
          <a:p>
            <a:pPr algn="ctr" fontAlgn="base">
              <a:spcBef>
                <a:spcPct val="0"/>
              </a:spcBef>
              <a:spcAft>
                <a:spcPct val="0"/>
              </a:spcAft>
            </a:pPr>
            <a:r>
              <a:rPr kumimoji="1" lang="zh-CN" altLang="en-US" sz="3200" b="1" smtClean="0">
                <a:solidFill>
                  <a:srgbClr val="0000FF"/>
                </a:solidFill>
                <a:latin typeface="Times New Roman" panose="02020603050405020304" pitchFamily="18" charset="0"/>
              </a:rPr>
              <a:t>数</a:t>
            </a:r>
          </a:p>
          <a:p>
            <a:pPr algn="ctr" fontAlgn="base">
              <a:spcBef>
                <a:spcPct val="0"/>
              </a:spcBef>
              <a:spcAft>
                <a:spcPct val="0"/>
              </a:spcAft>
            </a:pPr>
            <a:r>
              <a:rPr kumimoji="1" lang="zh-CN" altLang="en-US" sz="3200" b="1" smtClean="0">
                <a:solidFill>
                  <a:srgbClr val="0000FF"/>
                </a:solidFill>
              </a:rPr>
              <a:t>初</a:t>
            </a:r>
          </a:p>
          <a:p>
            <a:pPr algn="ctr" fontAlgn="base">
              <a:spcBef>
                <a:spcPct val="0"/>
              </a:spcBef>
              <a:spcAft>
                <a:spcPct val="0"/>
              </a:spcAft>
            </a:pPr>
            <a:r>
              <a:rPr kumimoji="1" lang="zh-CN" altLang="en-US" sz="3200" b="1" smtClean="0">
                <a:solidFill>
                  <a:srgbClr val="0000FF"/>
                </a:solidFill>
              </a:rPr>
              <a:t>值</a:t>
            </a:r>
          </a:p>
        </p:txBody>
      </p:sp>
      <p:grpSp>
        <p:nvGrpSpPr>
          <p:cNvPr id="165144" name="Group 280"/>
          <p:cNvGrpSpPr>
            <a:grpSpLocks/>
          </p:cNvGrpSpPr>
          <p:nvPr/>
        </p:nvGrpSpPr>
        <p:grpSpPr bwMode="auto">
          <a:xfrm>
            <a:off x="1916113" y="4730750"/>
            <a:ext cx="1501775" cy="393700"/>
            <a:chOff x="1207" y="2980"/>
            <a:chExt cx="946" cy="248"/>
          </a:xfrm>
        </p:grpSpPr>
        <p:sp>
          <p:nvSpPr>
            <p:cNvPr id="165137" name="Rectangle 273"/>
            <p:cNvSpPr>
              <a:spLocks noChangeArrowheads="1"/>
            </p:cNvSpPr>
            <p:nvPr/>
          </p:nvSpPr>
          <p:spPr bwMode="auto">
            <a:xfrm>
              <a:off x="1207" y="2980"/>
              <a:ext cx="40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③</a:t>
              </a:r>
            </a:p>
          </p:txBody>
        </p:sp>
        <p:sp>
          <p:nvSpPr>
            <p:cNvPr id="165138" name="Line 274"/>
            <p:cNvSpPr>
              <a:spLocks noChangeShapeType="1"/>
            </p:cNvSpPr>
            <p:nvPr/>
          </p:nvSpPr>
          <p:spPr bwMode="auto">
            <a:xfrm flipV="1">
              <a:off x="1594" y="3003"/>
              <a:ext cx="559" cy="105"/>
            </a:xfrm>
            <a:prstGeom prst="line">
              <a:avLst/>
            </a:prstGeom>
            <a:noFill/>
            <a:ln w="28575">
              <a:solidFill>
                <a:srgbClr val="00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5145" name="AutoShape 281" descr="水滴"/>
          <p:cNvSpPr>
            <a:spLocks noChangeArrowheads="1"/>
          </p:cNvSpPr>
          <p:nvPr/>
        </p:nvSpPr>
        <p:spPr bwMode="auto">
          <a:xfrm flipH="1">
            <a:off x="7169150" y="458788"/>
            <a:ext cx="1492250" cy="5438775"/>
          </a:xfrm>
          <a:prstGeom prst="verticalScroll">
            <a:avLst>
              <a:gd name="adj" fmla="val 8463"/>
            </a:avLst>
          </a:prstGeom>
          <a:blipFill dpi="0" rotWithShape="0">
            <a:blip r:embed="rId4"/>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kumimoji="1" lang="en-US" altLang="zh-CN" sz="3200" b="1" smtClean="0">
                <a:solidFill>
                  <a:srgbClr val="0000FF"/>
                </a:solidFill>
              </a:rPr>
              <a:t>③</a:t>
            </a:r>
          </a:p>
          <a:p>
            <a:pPr algn="ctr" fontAlgn="base">
              <a:spcBef>
                <a:spcPct val="0"/>
              </a:spcBef>
              <a:spcAft>
                <a:spcPct val="0"/>
              </a:spcAft>
            </a:pPr>
            <a:endParaRPr kumimoji="1" lang="en-US" altLang="zh-CN" sz="3200" b="1" smtClean="0">
              <a:solidFill>
                <a:srgbClr val="0000FF"/>
              </a:solidFill>
              <a:latin typeface="Times New Roman" panose="02020603050405020304" pitchFamily="18" charset="0"/>
            </a:endParaRPr>
          </a:p>
          <a:p>
            <a:pPr algn="ctr" fontAlgn="base">
              <a:spcBef>
                <a:spcPct val="0"/>
              </a:spcBef>
              <a:spcAft>
                <a:spcPct val="0"/>
              </a:spcAft>
            </a:pPr>
            <a:r>
              <a:rPr kumimoji="1" lang="zh-CN" altLang="en-US" sz="3200" b="1" smtClean="0">
                <a:solidFill>
                  <a:srgbClr val="0000FF"/>
                </a:solidFill>
                <a:latin typeface="Times New Roman" panose="02020603050405020304" pitchFamily="18" charset="0"/>
              </a:rPr>
              <a:t>硬</a:t>
            </a:r>
          </a:p>
          <a:p>
            <a:pPr algn="ctr" fontAlgn="base">
              <a:spcBef>
                <a:spcPct val="0"/>
              </a:spcBef>
              <a:spcAft>
                <a:spcPct val="0"/>
              </a:spcAft>
            </a:pPr>
            <a:r>
              <a:rPr kumimoji="1" lang="zh-CN" altLang="en-US" sz="3200" b="1" smtClean="0">
                <a:solidFill>
                  <a:srgbClr val="0000FF"/>
                </a:solidFill>
                <a:latin typeface="Times New Roman" panose="02020603050405020304" pitchFamily="18" charset="0"/>
              </a:rPr>
              <a:t>件</a:t>
            </a:r>
          </a:p>
          <a:p>
            <a:pPr algn="ctr" fontAlgn="base">
              <a:spcBef>
                <a:spcPct val="0"/>
              </a:spcBef>
              <a:spcAft>
                <a:spcPct val="0"/>
              </a:spcAft>
            </a:pPr>
            <a:r>
              <a:rPr kumimoji="1" lang="zh-CN" altLang="en-US" sz="3200" b="1" smtClean="0">
                <a:solidFill>
                  <a:srgbClr val="0000FF"/>
                </a:solidFill>
              </a:rPr>
              <a:t>启</a:t>
            </a:r>
          </a:p>
          <a:p>
            <a:pPr algn="ctr" fontAlgn="base">
              <a:spcBef>
                <a:spcPct val="0"/>
              </a:spcBef>
              <a:spcAft>
                <a:spcPct val="0"/>
              </a:spcAft>
            </a:pPr>
            <a:r>
              <a:rPr kumimoji="1" lang="zh-CN" altLang="en-US" sz="3200" b="1" smtClean="0">
                <a:solidFill>
                  <a:srgbClr val="0000FF"/>
                </a:solidFill>
              </a:rPr>
              <a:t>动</a:t>
            </a:r>
          </a:p>
        </p:txBody>
      </p:sp>
      <p:sp>
        <p:nvSpPr>
          <p:cNvPr id="165146" name="AutoShape 282" descr="水滴"/>
          <p:cNvSpPr>
            <a:spLocks noChangeArrowheads="1"/>
          </p:cNvSpPr>
          <p:nvPr/>
        </p:nvSpPr>
        <p:spPr bwMode="auto">
          <a:xfrm flipH="1">
            <a:off x="6985000" y="323850"/>
            <a:ext cx="1492250" cy="5438775"/>
          </a:xfrm>
          <a:prstGeom prst="verticalScroll">
            <a:avLst>
              <a:gd name="adj" fmla="val 8463"/>
            </a:avLst>
          </a:prstGeom>
          <a:blipFill dpi="0" rotWithShape="0">
            <a:blip r:embed="rId4"/>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kumimoji="1" lang="en-US" altLang="zh-CN" sz="3200" b="1" smtClean="0">
                <a:solidFill>
                  <a:srgbClr val="0000FF"/>
                </a:solidFill>
              </a:rPr>
              <a:t>④</a:t>
            </a:r>
          </a:p>
          <a:p>
            <a:pPr algn="ctr" fontAlgn="base">
              <a:spcBef>
                <a:spcPct val="0"/>
              </a:spcBef>
              <a:spcAft>
                <a:spcPct val="0"/>
              </a:spcAft>
            </a:pPr>
            <a:endParaRPr kumimoji="1" lang="en-US" altLang="zh-CN" sz="3200" b="1" smtClean="0">
              <a:solidFill>
                <a:srgbClr val="0000FF"/>
              </a:solidFill>
              <a:latin typeface="Times New Roman" panose="02020603050405020304" pitchFamily="18" charset="0"/>
            </a:endParaRPr>
          </a:p>
          <a:p>
            <a:pPr algn="ctr" fontAlgn="base">
              <a:spcBef>
                <a:spcPct val="0"/>
              </a:spcBef>
              <a:spcAft>
                <a:spcPct val="0"/>
              </a:spcAft>
            </a:pPr>
            <a:r>
              <a:rPr kumimoji="1" lang="zh-CN" altLang="en-US" sz="3200" b="1" smtClean="0">
                <a:solidFill>
                  <a:srgbClr val="0000FF"/>
                </a:solidFill>
                <a:latin typeface="Times New Roman" panose="02020603050405020304" pitchFamily="18" charset="0"/>
              </a:rPr>
              <a:t>计</a:t>
            </a:r>
          </a:p>
          <a:p>
            <a:pPr algn="ctr" fontAlgn="base">
              <a:spcBef>
                <a:spcPct val="0"/>
              </a:spcBef>
              <a:spcAft>
                <a:spcPct val="0"/>
              </a:spcAft>
            </a:pPr>
            <a:r>
              <a:rPr kumimoji="1" lang="zh-CN" altLang="en-US" sz="3200" b="1" smtClean="0">
                <a:solidFill>
                  <a:srgbClr val="0000FF"/>
                </a:solidFill>
                <a:latin typeface="Times New Roman" panose="02020603050405020304" pitchFamily="18" charset="0"/>
              </a:rPr>
              <a:t>数</a:t>
            </a:r>
          </a:p>
          <a:p>
            <a:pPr algn="ctr" fontAlgn="base">
              <a:spcBef>
                <a:spcPct val="0"/>
              </a:spcBef>
              <a:spcAft>
                <a:spcPct val="0"/>
              </a:spcAft>
            </a:pPr>
            <a:r>
              <a:rPr kumimoji="1" lang="zh-CN" altLang="en-US" sz="3200" b="1" smtClean="0">
                <a:solidFill>
                  <a:srgbClr val="0000FF"/>
                </a:solidFill>
              </a:rPr>
              <a:t>值</a:t>
            </a:r>
          </a:p>
          <a:p>
            <a:pPr algn="ctr" fontAlgn="base">
              <a:spcBef>
                <a:spcPct val="0"/>
              </a:spcBef>
              <a:spcAft>
                <a:spcPct val="0"/>
              </a:spcAft>
            </a:pPr>
            <a:r>
              <a:rPr kumimoji="1" lang="zh-CN" altLang="en-US" sz="3200" b="1" smtClean="0">
                <a:solidFill>
                  <a:srgbClr val="0000FF"/>
                </a:solidFill>
              </a:rPr>
              <a:t>送</a:t>
            </a:r>
          </a:p>
          <a:p>
            <a:pPr algn="ctr" fontAlgn="base">
              <a:spcBef>
                <a:spcPct val="0"/>
              </a:spcBef>
              <a:spcAft>
                <a:spcPct val="0"/>
              </a:spcAft>
            </a:pPr>
            <a:r>
              <a:rPr kumimoji="1" lang="zh-CN" altLang="en-US" sz="3200" b="1" smtClean="0">
                <a:solidFill>
                  <a:srgbClr val="0000FF"/>
                </a:solidFill>
              </a:rPr>
              <a:t>入</a:t>
            </a:r>
          </a:p>
          <a:p>
            <a:pPr algn="ctr" fontAlgn="base">
              <a:spcBef>
                <a:spcPct val="0"/>
              </a:spcBef>
              <a:spcAft>
                <a:spcPct val="0"/>
              </a:spcAft>
            </a:pPr>
            <a:r>
              <a:rPr kumimoji="1" lang="zh-CN" altLang="en-US" sz="3200" b="1" smtClean="0">
                <a:solidFill>
                  <a:srgbClr val="0000FF"/>
                </a:solidFill>
              </a:rPr>
              <a:t>计</a:t>
            </a:r>
          </a:p>
          <a:p>
            <a:pPr algn="ctr" fontAlgn="base">
              <a:spcBef>
                <a:spcPct val="0"/>
              </a:spcBef>
              <a:spcAft>
                <a:spcPct val="0"/>
              </a:spcAft>
            </a:pPr>
            <a:r>
              <a:rPr kumimoji="1" lang="zh-CN" altLang="en-US" sz="3200" b="1" smtClean="0">
                <a:solidFill>
                  <a:srgbClr val="0000FF"/>
                </a:solidFill>
              </a:rPr>
              <a:t>数</a:t>
            </a:r>
          </a:p>
          <a:p>
            <a:pPr algn="ctr" fontAlgn="base">
              <a:spcBef>
                <a:spcPct val="0"/>
              </a:spcBef>
              <a:spcAft>
                <a:spcPct val="0"/>
              </a:spcAft>
            </a:pPr>
            <a:r>
              <a:rPr kumimoji="1" lang="zh-CN" altLang="en-US" sz="3200" b="1" smtClean="0">
                <a:solidFill>
                  <a:srgbClr val="0000FF"/>
                </a:solidFill>
              </a:rPr>
              <a:t>器</a:t>
            </a:r>
          </a:p>
        </p:txBody>
      </p:sp>
      <p:sp>
        <p:nvSpPr>
          <p:cNvPr id="165147" name="AutoShape 283" descr="水滴"/>
          <p:cNvSpPr>
            <a:spLocks noChangeArrowheads="1"/>
          </p:cNvSpPr>
          <p:nvPr/>
        </p:nvSpPr>
        <p:spPr bwMode="auto">
          <a:xfrm flipH="1">
            <a:off x="6816725" y="166688"/>
            <a:ext cx="1492250" cy="5438775"/>
          </a:xfrm>
          <a:prstGeom prst="verticalScroll">
            <a:avLst>
              <a:gd name="adj" fmla="val 8463"/>
            </a:avLst>
          </a:prstGeom>
          <a:blipFill dpi="0" rotWithShape="0">
            <a:blip r:embed="rId4"/>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kumimoji="1" lang="en-US" altLang="zh-CN" sz="3200" b="1" smtClean="0">
                <a:solidFill>
                  <a:srgbClr val="0000FF"/>
                </a:solidFill>
              </a:rPr>
              <a:t>⑤</a:t>
            </a:r>
          </a:p>
          <a:p>
            <a:pPr algn="ctr" fontAlgn="base">
              <a:spcBef>
                <a:spcPct val="0"/>
              </a:spcBef>
              <a:spcAft>
                <a:spcPct val="0"/>
              </a:spcAft>
            </a:pPr>
            <a:endParaRPr kumimoji="1" lang="en-US" altLang="zh-CN" sz="3200" b="1" smtClean="0">
              <a:solidFill>
                <a:srgbClr val="0000FF"/>
              </a:solidFill>
              <a:latin typeface="Times New Roman" panose="02020603050405020304" pitchFamily="18" charset="0"/>
            </a:endParaRPr>
          </a:p>
          <a:p>
            <a:pPr algn="ctr" fontAlgn="base">
              <a:spcBef>
                <a:spcPct val="0"/>
              </a:spcBef>
              <a:spcAft>
                <a:spcPct val="0"/>
              </a:spcAft>
            </a:pPr>
            <a:r>
              <a:rPr kumimoji="1" lang="zh-CN" altLang="en-US" sz="3200" b="1" smtClean="0">
                <a:solidFill>
                  <a:srgbClr val="0000FF"/>
                </a:solidFill>
                <a:latin typeface="Times New Roman" panose="02020603050405020304" pitchFamily="18" charset="0"/>
              </a:rPr>
              <a:t>计</a:t>
            </a:r>
          </a:p>
          <a:p>
            <a:pPr algn="ctr" fontAlgn="base">
              <a:spcBef>
                <a:spcPct val="0"/>
              </a:spcBef>
              <a:spcAft>
                <a:spcPct val="0"/>
              </a:spcAft>
            </a:pPr>
            <a:r>
              <a:rPr kumimoji="1" lang="zh-CN" altLang="en-US" sz="3200" b="1" smtClean="0">
                <a:solidFill>
                  <a:srgbClr val="0000FF"/>
                </a:solidFill>
                <a:latin typeface="Times New Roman" panose="02020603050405020304" pitchFamily="18" charset="0"/>
              </a:rPr>
              <a:t>数</a:t>
            </a:r>
          </a:p>
          <a:p>
            <a:pPr algn="ctr" fontAlgn="base">
              <a:spcBef>
                <a:spcPct val="0"/>
              </a:spcBef>
              <a:spcAft>
                <a:spcPct val="0"/>
              </a:spcAft>
            </a:pPr>
            <a:r>
              <a:rPr kumimoji="1" lang="zh-CN" altLang="en-US" sz="3200" b="1" smtClean="0">
                <a:solidFill>
                  <a:srgbClr val="0000FF"/>
                </a:solidFill>
              </a:rPr>
              <a:t>过</a:t>
            </a:r>
          </a:p>
          <a:p>
            <a:pPr algn="ctr" fontAlgn="base">
              <a:spcBef>
                <a:spcPct val="0"/>
              </a:spcBef>
              <a:spcAft>
                <a:spcPct val="0"/>
              </a:spcAft>
            </a:pPr>
            <a:r>
              <a:rPr kumimoji="1" lang="zh-CN" altLang="en-US" sz="3200" b="1" smtClean="0">
                <a:solidFill>
                  <a:srgbClr val="0000FF"/>
                </a:solidFill>
              </a:rPr>
              <a:t>程</a:t>
            </a:r>
          </a:p>
        </p:txBody>
      </p:sp>
      <p:sp>
        <p:nvSpPr>
          <p:cNvPr id="165148" name="AutoShape 284" descr="水滴"/>
          <p:cNvSpPr>
            <a:spLocks noChangeArrowheads="1"/>
          </p:cNvSpPr>
          <p:nvPr/>
        </p:nvSpPr>
        <p:spPr bwMode="auto">
          <a:xfrm flipH="1">
            <a:off x="6648450" y="23813"/>
            <a:ext cx="1492250" cy="5438775"/>
          </a:xfrm>
          <a:prstGeom prst="verticalScroll">
            <a:avLst>
              <a:gd name="adj" fmla="val 8463"/>
            </a:avLst>
          </a:prstGeom>
          <a:blipFill dpi="0" rotWithShape="0">
            <a:blip r:embed="rId4"/>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kumimoji="1" lang="en-US" altLang="zh-CN" sz="3200" b="1" smtClean="0">
                <a:solidFill>
                  <a:srgbClr val="0000FF"/>
                </a:solidFill>
              </a:rPr>
              <a:t>⑥</a:t>
            </a:r>
          </a:p>
          <a:p>
            <a:pPr algn="ctr" fontAlgn="base">
              <a:spcBef>
                <a:spcPct val="0"/>
              </a:spcBef>
              <a:spcAft>
                <a:spcPct val="0"/>
              </a:spcAft>
            </a:pPr>
            <a:endParaRPr kumimoji="1" lang="en-US" altLang="zh-CN" sz="3200" b="1" smtClean="0">
              <a:solidFill>
                <a:srgbClr val="0000FF"/>
              </a:solidFill>
              <a:latin typeface="Times New Roman" panose="02020603050405020304" pitchFamily="18" charset="0"/>
            </a:endParaRPr>
          </a:p>
          <a:p>
            <a:pPr algn="ctr" fontAlgn="base">
              <a:spcBef>
                <a:spcPct val="0"/>
              </a:spcBef>
              <a:spcAft>
                <a:spcPct val="0"/>
              </a:spcAft>
            </a:pPr>
            <a:r>
              <a:rPr kumimoji="1" lang="zh-CN" altLang="en-US" sz="3200" b="1" smtClean="0">
                <a:solidFill>
                  <a:srgbClr val="0000FF"/>
                </a:solidFill>
                <a:latin typeface="Times New Roman" panose="02020603050405020304" pitchFamily="18" charset="0"/>
              </a:rPr>
              <a:t>计</a:t>
            </a:r>
          </a:p>
          <a:p>
            <a:pPr algn="ctr" fontAlgn="base">
              <a:spcBef>
                <a:spcPct val="0"/>
              </a:spcBef>
              <a:spcAft>
                <a:spcPct val="0"/>
              </a:spcAft>
            </a:pPr>
            <a:r>
              <a:rPr kumimoji="1" lang="zh-CN" altLang="en-US" sz="3200" b="1" smtClean="0">
                <a:solidFill>
                  <a:srgbClr val="0000FF"/>
                </a:solidFill>
                <a:latin typeface="Times New Roman" panose="02020603050405020304" pitchFamily="18" charset="0"/>
              </a:rPr>
              <a:t>数</a:t>
            </a:r>
          </a:p>
          <a:p>
            <a:pPr algn="ctr" fontAlgn="base">
              <a:spcBef>
                <a:spcPct val="0"/>
              </a:spcBef>
              <a:spcAft>
                <a:spcPct val="0"/>
              </a:spcAft>
            </a:pPr>
            <a:r>
              <a:rPr kumimoji="1" lang="zh-CN" altLang="en-US" sz="3200" b="1" smtClean="0">
                <a:solidFill>
                  <a:srgbClr val="0000FF"/>
                </a:solidFill>
              </a:rPr>
              <a:t>结</a:t>
            </a:r>
          </a:p>
          <a:p>
            <a:pPr algn="ctr" fontAlgn="base">
              <a:spcBef>
                <a:spcPct val="0"/>
              </a:spcBef>
              <a:spcAft>
                <a:spcPct val="0"/>
              </a:spcAft>
            </a:pPr>
            <a:r>
              <a:rPr kumimoji="1" lang="zh-CN" altLang="en-US" sz="3200" b="1" smtClean="0">
                <a:solidFill>
                  <a:srgbClr val="0000FF"/>
                </a:solidFill>
              </a:rPr>
              <a:t>束</a:t>
            </a:r>
          </a:p>
        </p:txBody>
      </p:sp>
      <p:grpSp>
        <p:nvGrpSpPr>
          <p:cNvPr id="165151" name="Group 287"/>
          <p:cNvGrpSpPr>
            <a:grpSpLocks/>
          </p:cNvGrpSpPr>
          <p:nvPr/>
        </p:nvGrpSpPr>
        <p:grpSpPr bwMode="auto">
          <a:xfrm>
            <a:off x="71438" y="2513013"/>
            <a:ext cx="6677025" cy="3487737"/>
            <a:chOff x="45" y="1583"/>
            <a:chExt cx="4206" cy="2197"/>
          </a:xfrm>
        </p:grpSpPr>
        <p:grpSp>
          <p:nvGrpSpPr>
            <p:cNvPr id="165002" name="Group 138"/>
            <p:cNvGrpSpPr>
              <a:grpSpLocks/>
            </p:cNvGrpSpPr>
            <p:nvPr/>
          </p:nvGrpSpPr>
          <p:grpSpPr bwMode="auto">
            <a:xfrm>
              <a:off x="1329" y="2247"/>
              <a:ext cx="2316" cy="241"/>
              <a:chOff x="2736" y="1260"/>
              <a:chExt cx="1788" cy="222"/>
            </a:xfrm>
          </p:grpSpPr>
          <p:grpSp>
            <p:nvGrpSpPr>
              <p:cNvPr id="165003" name="Group 139"/>
              <p:cNvGrpSpPr>
                <a:grpSpLocks/>
              </p:cNvGrpSpPr>
              <p:nvPr/>
            </p:nvGrpSpPr>
            <p:grpSpPr bwMode="auto">
              <a:xfrm>
                <a:off x="2736" y="1260"/>
                <a:ext cx="900" cy="222"/>
                <a:chOff x="2736" y="1260"/>
                <a:chExt cx="900" cy="222"/>
              </a:xfrm>
            </p:grpSpPr>
            <p:grpSp>
              <p:nvGrpSpPr>
                <p:cNvPr id="165004" name="Group 140"/>
                <p:cNvGrpSpPr>
                  <a:grpSpLocks/>
                </p:cNvGrpSpPr>
                <p:nvPr/>
              </p:nvGrpSpPr>
              <p:grpSpPr bwMode="auto">
                <a:xfrm>
                  <a:off x="2736" y="1260"/>
                  <a:ext cx="456" cy="222"/>
                  <a:chOff x="2736" y="1260"/>
                  <a:chExt cx="456" cy="222"/>
                </a:xfrm>
              </p:grpSpPr>
              <p:grpSp>
                <p:nvGrpSpPr>
                  <p:cNvPr id="165005" name="Group 141"/>
                  <p:cNvGrpSpPr>
                    <a:grpSpLocks/>
                  </p:cNvGrpSpPr>
                  <p:nvPr/>
                </p:nvGrpSpPr>
                <p:grpSpPr bwMode="auto">
                  <a:xfrm>
                    <a:off x="2736" y="1260"/>
                    <a:ext cx="228" cy="222"/>
                    <a:chOff x="4356" y="672"/>
                    <a:chExt cx="228" cy="222"/>
                  </a:xfrm>
                </p:grpSpPr>
                <p:sp>
                  <p:nvSpPr>
                    <p:cNvPr id="165006" name="Line 142"/>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5007" name="Group 143"/>
                    <p:cNvGrpSpPr>
                      <a:grpSpLocks/>
                    </p:cNvGrpSpPr>
                    <p:nvPr/>
                  </p:nvGrpSpPr>
                  <p:grpSpPr bwMode="auto">
                    <a:xfrm>
                      <a:off x="4356" y="677"/>
                      <a:ext cx="120" cy="217"/>
                      <a:chOff x="4152" y="1157"/>
                      <a:chExt cx="120" cy="217"/>
                    </a:xfrm>
                  </p:grpSpPr>
                  <p:sp>
                    <p:nvSpPr>
                      <p:cNvPr id="165008" name="Line 144"/>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5009" name="Line 145"/>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5010" name="Line 146"/>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nvGrpSpPr>
                  <p:cNvPr id="165011" name="Group 147"/>
                  <p:cNvGrpSpPr>
                    <a:grpSpLocks/>
                  </p:cNvGrpSpPr>
                  <p:nvPr/>
                </p:nvGrpSpPr>
                <p:grpSpPr bwMode="auto">
                  <a:xfrm>
                    <a:off x="2964" y="1260"/>
                    <a:ext cx="228" cy="222"/>
                    <a:chOff x="4356" y="672"/>
                    <a:chExt cx="228" cy="222"/>
                  </a:xfrm>
                </p:grpSpPr>
                <p:sp>
                  <p:nvSpPr>
                    <p:cNvPr id="165012" name="Line 148"/>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5013" name="Group 149"/>
                    <p:cNvGrpSpPr>
                      <a:grpSpLocks/>
                    </p:cNvGrpSpPr>
                    <p:nvPr/>
                  </p:nvGrpSpPr>
                  <p:grpSpPr bwMode="auto">
                    <a:xfrm>
                      <a:off x="4356" y="677"/>
                      <a:ext cx="120" cy="217"/>
                      <a:chOff x="4152" y="1157"/>
                      <a:chExt cx="120" cy="217"/>
                    </a:xfrm>
                  </p:grpSpPr>
                  <p:sp>
                    <p:nvSpPr>
                      <p:cNvPr id="165014" name="Line 150"/>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5015" name="Line 151"/>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5016" name="Line 152"/>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grpSp>
              <p:nvGrpSpPr>
                <p:cNvPr id="165017" name="Group 153"/>
                <p:cNvGrpSpPr>
                  <a:grpSpLocks/>
                </p:cNvGrpSpPr>
                <p:nvPr/>
              </p:nvGrpSpPr>
              <p:grpSpPr bwMode="auto">
                <a:xfrm>
                  <a:off x="3180" y="1260"/>
                  <a:ext cx="456" cy="222"/>
                  <a:chOff x="2736" y="1260"/>
                  <a:chExt cx="456" cy="222"/>
                </a:xfrm>
              </p:grpSpPr>
              <p:grpSp>
                <p:nvGrpSpPr>
                  <p:cNvPr id="165018" name="Group 154"/>
                  <p:cNvGrpSpPr>
                    <a:grpSpLocks/>
                  </p:cNvGrpSpPr>
                  <p:nvPr/>
                </p:nvGrpSpPr>
                <p:grpSpPr bwMode="auto">
                  <a:xfrm>
                    <a:off x="2736" y="1260"/>
                    <a:ext cx="228" cy="222"/>
                    <a:chOff x="4356" y="672"/>
                    <a:chExt cx="228" cy="222"/>
                  </a:xfrm>
                </p:grpSpPr>
                <p:sp>
                  <p:nvSpPr>
                    <p:cNvPr id="165019" name="Line 155"/>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5020" name="Group 156"/>
                    <p:cNvGrpSpPr>
                      <a:grpSpLocks/>
                    </p:cNvGrpSpPr>
                    <p:nvPr/>
                  </p:nvGrpSpPr>
                  <p:grpSpPr bwMode="auto">
                    <a:xfrm>
                      <a:off x="4356" y="677"/>
                      <a:ext cx="120" cy="217"/>
                      <a:chOff x="4152" y="1157"/>
                      <a:chExt cx="120" cy="217"/>
                    </a:xfrm>
                  </p:grpSpPr>
                  <p:sp>
                    <p:nvSpPr>
                      <p:cNvPr id="165021" name="Line 157"/>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5022" name="Line 158"/>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5023" name="Line 159"/>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nvGrpSpPr>
                  <p:cNvPr id="165024" name="Group 160"/>
                  <p:cNvGrpSpPr>
                    <a:grpSpLocks/>
                  </p:cNvGrpSpPr>
                  <p:nvPr/>
                </p:nvGrpSpPr>
                <p:grpSpPr bwMode="auto">
                  <a:xfrm>
                    <a:off x="2964" y="1260"/>
                    <a:ext cx="228" cy="222"/>
                    <a:chOff x="4356" y="672"/>
                    <a:chExt cx="228" cy="222"/>
                  </a:xfrm>
                </p:grpSpPr>
                <p:sp>
                  <p:nvSpPr>
                    <p:cNvPr id="165025" name="Line 161"/>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5026" name="Group 162"/>
                    <p:cNvGrpSpPr>
                      <a:grpSpLocks/>
                    </p:cNvGrpSpPr>
                    <p:nvPr/>
                  </p:nvGrpSpPr>
                  <p:grpSpPr bwMode="auto">
                    <a:xfrm>
                      <a:off x="4356" y="677"/>
                      <a:ext cx="120" cy="217"/>
                      <a:chOff x="4152" y="1157"/>
                      <a:chExt cx="120" cy="217"/>
                    </a:xfrm>
                  </p:grpSpPr>
                  <p:sp>
                    <p:nvSpPr>
                      <p:cNvPr id="165027" name="Line 163"/>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5028" name="Line 164"/>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5029" name="Line 165"/>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grpSp>
          <p:grpSp>
            <p:nvGrpSpPr>
              <p:cNvPr id="165030" name="Group 166"/>
              <p:cNvGrpSpPr>
                <a:grpSpLocks/>
              </p:cNvGrpSpPr>
              <p:nvPr/>
            </p:nvGrpSpPr>
            <p:grpSpPr bwMode="auto">
              <a:xfrm>
                <a:off x="3624" y="1260"/>
                <a:ext cx="900" cy="222"/>
                <a:chOff x="2736" y="1260"/>
                <a:chExt cx="900" cy="222"/>
              </a:xfrm>
            </p:grpSpPr>
            <p:grpSp>
              <p:nvGrpSpPr>
                <p:cNvPr id="165031" name="Group 167"/>
                <p:cNvGrpSpPr>
                  <a:grpSpLocks/>
                </p:cNvGrpSpPr>
                <p:nvPr/>
              </p:nvGrpSpPr>
              <p:grpSpPr bwMode="auto">
                <a:xfrm>
                  <a:off x="2736" y="1260"/>
                  <a:ext cx="456" cy="222"/>
                  <a:chOff x="2736" y="1260"/>
                  <a:chExt cx="456" cy="222"/>
                </a:xfrm>
              </p:grpSpPr>
              <p:grpSp>
                <p:nvGrpSpPr>
                  <p:cNvPr id="165032" name="Group 168"/>
                  <p:cNvGrpSpPr>
                    <a:grpSpLocks/>
                  </p:cNvGrpSpPr>
                  <p:nvPr/>
                </p:nvGrpSpPr>
                <p:grpSpPr bwMode="auto">
                  <a:xfrm>
                    <a:off x="2736" y="1260"/>
                    <a:ext cx="228" cy="222"/>
                    <a:chOff x="4356" y="672"/>
                    <a:chExt cx="228" cy="222"/>
                  </a:xfrm>
                </p:grpSpPr>
                <p:sp>
                  <p:nvSpPr>
                    <p:cNvPr id="165033" name="Line 169"/>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5034" name="Group 170"/>
                    <p:cNvGrpSpPr>
                      <a:grpSpLocks/>
                    </p:cNvGrpSpPr>
                    <p:nvPr/>
                  </p:nvGrpSpPr>
                  <p:grpSpPr bwMode="auto">
                    <a:xfrm>
                      <a:off x="4356" y="677"/>
                      <a:ext cx="120" cy="217"/>
                      <a:chOff x="4152" y="1157"/>
                      <a:chExt cx="120" cy="217"/>
                    </a:xfrm>
                  </p:grpSpPr>
                  <p:sp>
                    <p:nvSpPr>
                      <p:cNvPr id="165035" name="Line 171"/>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5036" name="Line 172"/>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5037" name="Line 173"/>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nvGrpSpPr>
                  <p:cNvPr id="165038" name="Group 174"/>
                  <p:cNvGrpSpPr>
                    <a:grpSpLocks/>
                  </p:cNvGrpSpPr>
                  <p:nvPr/>
                </p:nvGrpSpPr>
                <p:grpSpPr bwMode="auto">
                  <a:xfrm>
                    <a:off x="2964" y="1260"/>
                    <a:ext cx="228" cy="222"/>
                    <a:chOff x="4356" y="672"/>
                    <a:chExt cx="228" cy="222"/>
                  </a:xfrm>
                </p:grpSpPr>
                <p:sp>
                  <p:nvSpPr>
                    <p:cNvPr id="165039" name="Line 175"/>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5040" name="Group 176"/>
                    <p:cNvGrpSpPr>
                      <a:grpSpLocks/>
                    </p:cNvGrpSpPr>
                    <p:nvPr/>
                  </p:nvGrpSpPr>
                  <p:grpSpPr bwMode="auto">
                    <a:xfrm>
                      <a:off x="4356" y="677"/>
                      <a:ext cx="120" cy="217"/>
                      <a:chOff x="4152" y="1157"/>
                      <a:chExt cx="120" cy="217"/>
                    </a:xfrm>
                  </p:grpSpPr>
                  <p:sp>
                    <p:nvSpPr>
                      <p:cNvPr id="165041" name="Line 177"/>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5042" name="Line 178"/>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5043" name="Line 179"/>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grpSp>
              <p:nvGrpSpPr>
                <p:cNvPr id="165044" name="Group 180"/>
                <p:cNvGrpSpPr>
                  <a:grpSpLocks/>
                </p:cNvGrpSpPr>
                <p:nvPr/>
              </p:nvGrpSpPr>
              <p:grpSpPr bwMode="auto">
                <a:xfrm>
                  <a:off x="3180" y="1260"/>
                  <a:ext cx="456" cy="222"/>
                  <a:chOff x="2736" y="1260"/>
                  <a:chExt cx="456" cy="222"/>
                </a:xfrm>
              </p:grpSpPr>
              <p:grpSp>
                <p:nvGrpSpPr>
                  <p:cNvPr id="165045" name="Group 181"/>
                  <p:cNvGrpSpPr>
                    <a:grpSpLocks/>
                  </p:cNvGrpSpPr>
                  <p:nvPr/>
                </p:nvGrpSpPr>
                <p:grpSpPr bwMode="auto">
                  <a:xfrm>
                    <a:off x="2736" y="1260"/>
                    <a:ext cx="228" cy="222"/>
                    <a:chOff x="4356" y="672"/>
                    <a:chExt cx="228" cy="222"/>
                  </a:xfrm>
                </p:grpSpPr>
                <p:sp>
                  <p:nvSpPr>
                    <p:cNvPr id="165046" name="Line 182"/>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5047" name="Group 183"/>
                    <p:cNvGrpSpPr>
                      <a:grpSpLocks/>
                    </p:cNvGrpSpPr>
                    <p:nvPr/>
                  </p:nvGrpSpPr>
                  <p:grpSpPr bwMode="auto">
                    <a:xfrm>
                      <a:off x="4356" y="677"/>
                      <a:ext cx="120" cy="217"/>
                      <a:chOff x="4152" y="1157"/>
                      <a:chExt cx="120" cy="217"/>
                    </a:xfrm>
                  </p:grpSpPr>
                  <p:sp>
                    <p:nvSpPr>
                      <p:cNvPr id="165048" name="Line 184"/>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5049" name="Line 185"/>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5050" name="Line 186"/>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nvGrpSpPr>
                  <p:cNvPr id="165051" name="Group 187"/>
                  <p:cNvGrpSpPr>
                    <a:grpSpLocks/>
                  </p:cNvGrpSpPr>
                  <p:nvPr/>
                </p:nvGrpSpPr>
                <p:grpSpPr bwMode="auto">
                  <a:xfrm>
                    <a:off x="2964" y="1260"/>
                    <a:ext cx="228" cy="222"/>
                    <a:chOff x="4356" y="672"/>
                    <a:chExt cx="228" cy="222"/>
                  </a:xfrm>
                </p:grpSpPr>
                <p:sp>
                  <p:nvSpPr>
                    <p:cNvPr id="165052" name="Line 188"/>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5053" name="Group 189"/>
                    <p:cNvGrpSpPr>
                      <a:grpSpLocks/>
                    </p:cNvGrpSpPr>
                    <p:nvPr/>
                  </p:nvGrpSpPr>
                  <p:grpSpPr bwMode="auto">
                    <a:xfrm>
                      <a:off x="4356" y="677"/>
                      <a:ext cx="120" cy="217"/>
                      <a:chOff x="4152" y="1157"/>
                      <a:chExt cx="120" cy="217"/>
                    </a:xfrm>
                  </p:grpSpPr>
                  <p:sp>
                    <p:nvSpPr>
                      <p:cNvPr id="165054" name="Line 190"/>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5055" name="Line 191"/>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5056" name="Line 192"/>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grpSp>
        </p:grpSp>
        <p:grpSp>
          <p:nvGrpSpPr>
            <p:cNvPr id="165058" name="Group 194"/>
            <p:cNvGrpSpPr>
              <a:grpSpLocks/>
            </p:cNvGrpSpPr>
            <p:nvPr/>
          </p:nvGrpSpPr>
          <p:grpSpPr bwMode="auto">
            <a:xfrm>
              <a:off x="3645" y="2247"/>
              <a:ext cx="295" cy="241"/>
              <a:chOff x="4356" y="672"/>
              <a:chExt cx="228" cy="222"/>
            </a:xfrm>
          </p:grpSpPr>
          <p:sp>
            <p:nvSpPr>
              <p:cNvPr id="165059" name="Line 195"/>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5060" name="Group 196"/>
              <p:cNvGrpSpPr>
                <a:grpSpLocks/>
              </p:cNvGrpSpPr>
              <p:nvPr/>
            </p:nvGrpSpPr>
            <p:grpSpPr bwMode="auto">
              <a:xfrm>
                <a:off x="4356" y="677"/>
                <a:ext cx="120" cy="217"/>
                <a:chOff x="4152" y="1157"/>
                <a:chExt cx="120" cy="217"/>
              </a:xfrm>
            </p:grpSpPr>
            <p:sp>
              <p:nvSpPr>
                <p:cNvPr id="165061" name="Line 197"/>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5062" name="Line 198"/>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5063" name="Line 199"/>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5071" name="Rectangle 207"/>
            <p:cNvSpPr>
              <a:spLocks noChangeArrowheads="1"/>
            </p:cNvSpPr>
            <p:nvPr/>
          </p:nvSpPr>
          <p:spPr bwMode="auto">
            <a:xfrm>
              <a:off x="45" y="2686"/>
              <a:ext cx="709"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GATE</a:t>
              </a:r>
            </a:p>
          </p:txBody>
        </p:sp>
        <p:sp>
          <p:nvSpPr>
            <p:cNvPr id="165072" name="Rectangle 208"/>
            <p:cNvSpPr>
              <a:spLocks noChangeArrowheads="1"/>
            </p:cNvSpPr>
            <p:nvPr/>
          </p:nvSpPr>
          <p:spPr bwMode="auto">
            <a:xfrm>
              <a:off x="48" y="3449"/>
              <a:ext cx="741" cy="2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OUT</a:t>
              </a:r>
            </a:p>
          </p:txBody>
        </p:sp>
        <p:sp>
          <p:nvSpPr>
            <p:cNvPr id="165073" name="Rectangle 209"/>
            <p:cNvSpPr>
              <a:spLocks noChangeArrowheads="1"/>
            </p:cNvSpPr>
            <p:nvPr/>
          </p:nvSpPr>
          <p:spPr bwMode="auto">
            <a:xfrm>
              <a:off x="201" y="2262"/>
              <a:ext cx="553" cy="2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CLK</a:t>
              </a:r>
            </a:p>
          </p:txBody>
        </p:sp>
        <p:sp>
          <p:nvSpPr>
            <p:cNvPr id="165074" name="Rectangle 210"/>
            <p:cNvSpPr>
              <a:spLocks noChangeArrowheads="1"/>
            </p:cNvSpPr>
            <p:nvPr/>
          </p:nvSpPr>
          <p:spPr bwMode="auto">
            <a:xfrm>
              <a:off x="64" y="1749"/>
              <a:ext cx="787" cy="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eaLnBrk="0" fontAlgn="base" hangingPunct="0">
                <a:spcBef>
                  <a:spcPct val="0"/>
                </a:spcBef>
                <a:spcAft>
                  <a:spcPct val="0"/>
                </a:spcAft>
              </a:pPr>
              <a:r>
                <a:rPr lang="en-US" altLang="zh-CN" sz="2400" b="1" smtClean="0">
                  <a:solidFill>
                    <a:srgbClr val="000000"/>
                  </a:solidFill>
                  <a:latin typeface="Times New Roman" panose="02020603050405020304" pitchFamily="18" charset="0"/>
                </a:rPr>
                <a:t> </a:t>
              </a:r>
            </a:p>
          </p:txBody>
        </p:sp>
        <p:sp>
          <p:nvSpPr>
            <p:cNvPr id="165076" name="Line 212"/>
            <p:cNvSpPr>
              <a:spLocks noChangeShapeType="1"/>
            </p:cNvSpPr>
            <p:nvPr/>
          </p:nvSpPr>
          <p:spPr bwMode="auto">
            <a:xfrm>
              <a:off x="901" y="2252"/>
              <a:ext cx="1" cy="236"/>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5077" name="Line 213"/>
            <p:cNvSpPr>
              <a:spLocks noChangeShapeType="1"/>
            </p:cNvSpPr>
            <p:nvPr/>
          </p:nvSpPr>
          <p:spPr bwMode="auto">
            <a:xfrm>
              <a:off x="1056" y="2252"/>
              <a:ext cx="1" cy="236"/>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5078" name="Line 214"/>
            <p:cNvSpPr>
              <a:spLocks noChangeShapeType="1"/>
            </p:cNvSpPr>
            <p:nvPr/>
          </p:nvSpPr>
          <p:spPr bwMode="auto">
            <a:xfrm>
              <a:off x="894" y="2247"/>
              <a:ext cx="155"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nvGrpSpPr>
            <p:cNvPr id="165079" name="Group 215"/>
            <p:cNvGrpSpPr>
              <a:grpSpLocks/>
            </p:cNvGrpSpPr>
            <p:nvPr/>
          </p:nvGrpSpPr>
          <p:grpSpPr bwMode="auto">
            <a:xfrm>
              <a:off x="1049" y="2252"/>
              <a:ext cx="155" cy="236"/>
              <a:chOff x="4152" y="1157"/>
              <a:chExt cx="120" cy="217"/>
            </a:xfrm>
          </p:grpSpPr>
          <p:sp>
            <p:nvSpPr>
              <p:cNvPr id="165080" name="Line 216"/>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5081" name="Line 217"/>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5082" name="Line 218"/>
            <p:cNvSpPr>
              <a:spLocks noChangeShapeType="1"/>
            </p:cNvSpPr>
            <p:nvPr/>
          </p:nvSpPr>
          <p:spPr bwMode="auto">
            <a:xfrm>
              <a:off x="1189" y="2247"/>
              <a:ext cx="155"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5083" name="Line 219"/>
            <p:cNvSpPr>
              <a:spLocks noChangeShapeType="1"/>
            </p:cNvSpPr>
            <p:nvPr/>
          </p:nvSpPr>
          <p:spPr bwMode="auto">
            <a:xfrm>
              <a:off x="1232" y="1834"/>
              <a:ext cx="2" cy="223"/>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5084" name="Line 220"/>
            <p:cNvSpPr>
              <a:spLocks noChangeShapeType="1"/>
            </p:cNvSpPr>
            <p:nvPr/>
          </p:nvSpPr>
          <p:spPr bwMode="auto">
            <a:xfrm>
              <a:off x="1497" y="1834"/>
              <a:ext cx="3" cy="223"/>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5085" name="Line 221"/>
            <p:cNvSpPr>
              <a:spLocks noChangeShapeType="1"/>
            </p:cNvSpPr>
            <p:nvPr/>
          </p:nvSpPr>
          <p:spPr bwMode="auto">
            <a:xfrm>
              <a:off x="1235" y="2039"/>
              <a:ext cx="279"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5086" name="Line 222"/>
            <p:cNvSpPr>
              <a:spLocks noChangeShapeType="1"/>
            </p:cNvSpPr>
            <p:nvPr/>
          </p:nvSpPr>
          <p:spPr bwMode="auto">
            <a:xfrm>
              <a:off x="1501" y="1829"/>
              <a:ext cx="48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5087" name="Line 223"/>
            <p:cNvSpPr>
              <a:spLocks noChangeShapeType="1"/>
            </p:cNvSpPr>
            <p:nvPr/>
          </p:nvSpPr>
          <p:spPr bwMode="auto">
            <a:xfrm>
              <a:off x="833" y="1829"/>
              <a:ext cx="418"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5088" name="Line 224"/>
            <p:cNvSpPr>
              <a:spLocks noChangeShapeType="1"/>
            </p:cNvSpPr>
            <p:nvPr/>
          </p:nvSpPr>
          <p:spPr bwMode="auto">
            <a:xfrm>
              <a:off x="1978" y="1834"/>
              <a:ext cx="2" cy="223"/>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5089" name="Line 225"/>
            <p:cNvSpPr>
              <a:spLocks noChangeShapeType="1"/>
            </p:cNvSpPr>
            <p:nvPr/>
          </p:nvSpPr>
          <p:spPr bwMode="auto">
            <a:xfrm>
              <a:off x="2244" y="1834"/>
              <a:ext cx="2" cy="223"/>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5090" name="Line 226"/>
            <p:cNvSpPr>
              <a:spLocks noChangeShapeType="1"/>
            </p:cNvSpPr>
            <p:nvPr/>
          </p:nvSpPr>
          <p:spPr bwMode="auto">
            <a:xfrm>
              <a:off x="1981" y="2039"/>
              <a:ext cx="279"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5091" name="Line 227"/>
            <p:cNvSpPr>
              <a:spLocks noChangeShapeType="1"/>
            </p:cNvSpPr>
            <p:nvPr/>
          </p:nvSpPr>
          <p:spPr bwMode="auto">
            <a:xfrm>
              <a:off x="2247" y="1829"/>
              <a:ext cx="2004"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5092" name="Line 228"/>
            <p:cNvSpPr>
              <a:spLocks noChangeShapeType="1"/>
            </p:cNvSpPr>
            <p:nvPr/>
          </p:nvSpPr>
          <p:spPr bwMode="auto">
            <a:xfrm>
              <a:off x="2341" y="2730"/>
              <a:ext cx="1726"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5094" name="Line 230"/>
            <p:cNvSpPr>
              <a:spLocks noChangeShapeType="1"/>
            </p:cNvSpPr>
            <p:nvPr/>
          </p:nvSpPr>
          <p:spPr bwMode="auto">
            <a:xfrm>
              <a:off x="2485" y="2483"/>
              <a:ext cx="2" cy="1297"/>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5095" name="Line 231"/>
            <p:cNvSpPr>
              <a:spLocks noChangeShapeType="1"/>
            </p:cNvSpPr>
            <p:nvPr/>
          </p:nvSpPr>
          <p:spPr bwMode="auto">
            <a:xfrm>
              <a:off x="2777" y="2483"/>
              <a:ext cx="1" cy="1297"/>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5096" name="Line 232"/>
            <p:cNvSpPr>
              <a:spLocks noChangeShapeType="1"/>
            </p:cNvSpPr>
            <p:nvPr/>
          </p:nvSpPr>
          <p:spPr bwMode="auto">
            <a:xfrm>
              <a:off x="3053" y="2483"/>
              <a:ext cx="1" cy="1297"/>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5097" name="Line 233"/>
            <p:cNvSpPr>
              <a:spLocks noChangeShapeType="1"/>
            </p:cNvSpPr>
            <p:nvPr/>
          </p:nvSpPr>
          <p:spPr bwMode="auto">
            <a:xfrm>
              <a:off x="3344" y="2483"/>
              <a:ext cx="2" cy="1297"/>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5098" name="Line 234"/>
            <p:cNvSpPr>
              <a:spLocks noChangeShapeType="1"/>
            </p:cNvSpPr>
            <p:nvPr/>
          </p:nvSpPr>
          <p:spPr bwMode="auto">
            <a:xfrm>
              <a:off x="3652" y="2483"/>
              <a:ext cx="1" cy="1297"/>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5099" name="Line 235"/>
            <p:cNvSpPr>
              <a:spLocks noChangeShapeType="1"/>
            </p:cNvSpPr>
            <p:nvPr/>
          </p:nvSpPr>
          <p:spPr bwMode="auto">
            <a:xfrm>
              <a:off x="1543" y="3491"/>
              <a:ext cx="2" cy="224"/>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5100" name="Line 236"/>
            <p:cNvSpPr>
              <a:spLocks noChangeShapeType="1"/>
            </p:cNvSpPr>
            <p:nvPr/>
          </p:nvSpPr>
          <p:spPr bwMode="auto">
            <a:xfrm>
              <a:off x="3660" y="3491"/>
              <a:ext cx="2" cy="224"/>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5101" name="Line 237"/>
            <p:cNvSpPr>
              <a:spLocks noChangeShapeType="1"/>
            </p:cNvSpPr>
            <p:nvPr/>
          </p:nvSpPr>
          <p:spPr bwMode="auto">
            <a:xfrm>
              <a:off x="2498" y="3696"/>
              <a:ext cx="1164"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5102" name="Line 238"/>
            <p:cNvSpPr>
              <a:spLocks noChangeShapeType="1"/>
            </p:cNvSpPr>
            <p:nvPr/>
          </p:nvSpPr>
          <p:spPr bwMode="auto">
            <a:xfrm>
              <a:off x="771" y="3487"/>
              <a:ext cx="791" cy="0"/>
            </a:xfrm>
            <a:prstGeom prst="line">
              <a:avLst/>
            </a:prstGeom>
            <a:noFill/>
            <a:ln w="28575" cap="rnd">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5103" name="Line 239"/>
            <p:cNvSpPr>
              <a:spLocks noChangeShapeType="1"/>
            </p:cNvSpPr>
            <p:nvPr/>
          </p:nvSpPr>
          <p:spPr bwMode="auto">
            <a:xfrm>
              <a:off x="739" y="3695"/>
              <a:ext cx="792" cy="0"/>
            </a:xfrm>
            <a:prstGeom prst="line">
              <a:avLst/>
            </a:prstGeom>
            <a:noFill/>
            <a:ln w="28575" cap="rnd">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5104" name="Rectangle 240"/>
            <p:cNvSpPr>
              <a:spLocks noChangeArrowheads="1"/>
            </p:cNvSpPr>
            <p:nvPr/>
          </p:nvSpPr>
          <p:spPr bwMode="auto">
            <a:xfrm>
              <a:off x="3617" y="3149"/>
              <a:ext cx="409" cy="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0</a:t>
              </a:r>
            </a:p>
          </p:txBody>
        </p:sp>
        <p:sp>
          <p:nvSpPr>
            <p:cNvPr id="165105" name="Rectangle 241"/>
            <p:cNvSpPr>
              <a:spLocks noChangeArrowheads="1"/>
            </p:cNvSpPr>
            <p:nvPr/>
          </p:nvSpPr>
          <p:spPr bwMode="auto">
            <a:xfrm>
              <a:off x="2715" y="3149"/>
              <a:ext cx="409" cy="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3</a:t>
              </a:r>
            </a:p>
          </p:txBody>
        </p:sp>
        <p:sp>
          <p:nvSpPr>
            <p:cNvPr id="165106" name="Rectangle 242"/>
            <p:cNvSpPr>
              <a:spLocks noChangeArrowheads="1"/>
            </p:cNvSpPr>
            <p:nvPr/>
          </p:nvSpPr>
          <p:spPr bwMode="auto">
            <a:xfrm>
              <a:off x="3306" y="3149"/>
              <a:ext cx="409" cy="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1</a:t>
              </a:r>
            </a:p>
          </p:txBody>
        </p:sp>
        <p:sp>
          <p:nvSpPr>
            <p:cNvPr id="165107" name="Rectangle 243"/>
            <p:cNvSpPr>
              <a:spLocks noChangeArrowheads="1"/>
            </p:cNvSpPr>
            <p:nvPr/>
          </p:nvSpPr>
          <p:spPr bwMode="auto">
            <a:xfrm>
              <a:off x="3010" y="3149"/>
              <a:ext cx="409" cy="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2</a:t>
              </a:r>
            </a:p>
          </p:txBody>
        </p:sp>
        <p:sp>
          <p:nvSpPr>
            <p:cNvPr id="165108" name="Rectangle 244"/>
            <p:cNvSpPr>
              <a:spLocks noChangeArrowheads="1"/>
            </p:cNvSpPr>
            <p:nvPr/>
          </p:nvSpPr>
          <p:spPr bwMode="auto">
            <a:xfrm>
              <a:off x="2420" y="3149"/>
              <a:ext cx="409" cy="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4</a:t>
              </a:r>
            </a:p>
          </p:txBody>
        </p:sp>
        <p:sp>
          <p:nvSpPr>
            <p:cNvPr id="165109" name="Rectangle 245"/>
            <p:cNvSpPr>
              <a:spLocks noChangeArrowheads="1"/>
            </p:cNvSpPr>
            <p:nvPr/>
          </p:nvSpPr>
          <p:spPr bwMode="auto">
            <a:xfrm>
              <a:off x="1922" y="1609"/>
              <a:ext cx="41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4</a:t>
              </a:r>
            </a:p>
          </p:txBody>
        </p:sp>
        <p:sp>
          <p:nvSpPr>
            <p:cNvPr id="165110" name="Rectangle 246"/>
            <p:cNvSpPr>
              <a:spLocks noChangeArrowheads="1"/>
            </p:cNvSpPr>
            <p:nvPr/>
          </p:nvSpPr>
          <p:spPr bwMode="auto">
            <a:xfrm>
              <a:off x="1020" y="1583"/>
              <a:ext cx="79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zh-CN" altLang="en-US" sz="2400" b="1" smtClean="0">
                  <a:solidFill>
                    <a:srgbClr val="000000"/>
                  </a:solidFill>
                  <a:latin typeface="Times New Roman" panose="02020603050405020304" pitchFamily="18" charset="0"/>
                </a:rPr>
                <a:t>方式</a:t>
              </a:r>
              <a:r>
                <a:rPr lang="en-US" altLang="zh-CN" sz="2400" b="1" smtClean="0">
                  <a:solidFill>
                    <a:srgbClr val="000000"/>
                  </a:solidFill>
                  <a:latin typeface="Times New Roman" panose="02020603050405020304" pitchFamily="18" charset="0"/>
                </a:rPr>
                <a:t>1</a:t>
              </a:r>
            </a:p>
          </p:txBody>
        </p:sp>
        <p:sp>
          <p:nvSpPr>
            <p:cNvPr id="165130" name="Line 266"/>
            <p:cNvSpPr>
              <a:spLocks noChangeShapeType="1"/>
            </p:cNvSpPr>
            <p:nvPr/>
          </p:nvSpPr>
          <p:spPr bwMode="auto">
            <a:xfrm>
              <a:off x="2071" y="2735"/>
              <a:ext cx="3" cy="222"/>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5131" name="Line 267"/>
            <p:cNvSpPr>
              <a:spLocks noChangeShapeType="1"/>
            </p:cNvSpPr>
            <p:nvPr/>
          </p:nvSpPr>
          <p:spPr bwMode="auto">
            <a:xfrm>
              <a:off x="2336" y="2735"/>
              <a:ext cx="4" cy="222"/>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5132" name="Line 268"/>
            <p:cNvSpPr>
              <a:spLocks noChangeShapeType="1"/>
            </p:cNvSpPr>
            <p:nvPr/>
          </p:nvSpPr>
          <p:spPr bwMode="auto">
            <a:xfrm>
              <a:off x="2075" y="2940"/>
              <a:ext cx="278"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5135" name="Line 271"/>
            <p:cNvSpPr>
              <a:spLocks noChangeShapeType="1"/>
            </p:cNvSpPr>
            <p:nvPr/>
          </p:nvSpPr>
          <p:spPr bwMode="auto">
            <a:xfrm>
              <a:off x="895" y="2730"/>
              <a:ext cx="1196"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5139" name="Line 275"/>
            <p:cNvSpPr>
              <a:spLocks noChangeShapeType="1"/>
            </p:cNvSpPr>
            <p:nvPr/>
          </p:nvSpPr>
          <p:spPr bwMode="auto">
            <a:xfrm>
              <a:off x="1546" y="3488"/>
              <a:ext cx="931"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5140" name="Line 276"/>
            <p:cNvSpPr>
              <a:spLocks noChangeShapeType="1"/>
            </p:cNvSpPr>
            <p:nvPr/>
          </p:nvSpPr>
          <p:spPr bwMode="auto">
            <a:xfrm>
              <a:off x="2476" y="3491"/>
              <a:ext cx="3" cy="224"/>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5141" name="Line 277"/>
            <p:cNvSpPr>
              <a:spLocks noChangeShapeType="1"/>
            </p:cNvSpPr>
            <p:nvPr/>
          </p:nvSpPr>
          <p:spPr bwMode="auto">
            <a:xfrm>
              <a:off x="3654" y="3488"/>
              <a:ext cx="366"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5149" name="Rectangle 285"/>
            <p:cNvSpPr>
              <a:spLocks noChangeArrowheads="1"/>
            </p:cNvSpPr>
            <p:nvPr/>
          </p:nvSpPr>
          <p:spPr bwMode="auto">
            <a:xfrm>
              <a:off x="182" y="1823"/>
              <a:ext cx="536"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WR</a:t>
              </a:r>
            </a:p>
          </p:txBody>
        </p:sp>
        <p:sp>
          <p:nvSpPr>
            <p:cNvPr id="165150" name="Line 286"/>
            <p:cNvSpPr>
              <a:spLocks noChangeShapeType="1"/>
            </p:cNvSpPr>
            <p:nvPr/>
          </p:nvSpPr>
          <p:spPr bwMode="auto">
            <a:xfrm>
              <a:off x="273" y="1832"/>
              <a:ext cx="329"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Tree>
    <p:extLst>
      <p:ext uri="{BB962C8B-B14F-4D97-AF65-F5344CB8AC3E}">
        <p14:creationId xmlns:p14="http://schemas.microsoft.com/office/powerpoint/2010/main" val="3723715988"/>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 fill="hold" nodeType="clickEffect">
                                  <p:stCondLst>
                                    <p:cond delay="0"/>
                                  </p:stCondLst>
                                  <p:childTnLst>
                                    <p:set>
                                      <p:cBhvr>
                                        <p:cTn id="6" dur="1" fill="hold">
                                          <p:stCondLst>
                                            <p:cond delay="0"/>
                                          </p:stCondLst>
                                        </p:cTn>
                                        <p:tgtEl>
                                          <p:spTgt spid="164869"/>
                                        </p:tgtEl>
                                        <p:attrNameLst>
                                          <p:attrName>style.visibility</p:attrName>
                                        </p:attrNameLst>
                                      </p:cBhvr>
                                      <p:to>
                                        <p:strVal val="visible"/>
                                      </p:to>
                                    </p:set>
                                    <p:anim calcmode="lin" valueType="num">
                                      <p:cBhvr>
                                        <p:cTn id="7" dur="500" fill="hold"/>
                                        <p:tgtEl>
                                          <p:spTgt spid="164869"/>
                                        </p:tgtEl>
                                        <p:attrNameLst>
                                          <p:attrName>ppt_x</p:attrName>
                                        </p:attrNameLst>
                                      </p:cBhvr>
                                      <p:tavLst>
                                        <p:tav tm="0">
                                          <p:val>
                                            <p:strVal val="#ppt_x"/>
                                          </p:val>
                                        </p:tav>
                                        <p:tav tm="100000">
                                          <p:val>
                                            <p:strVal val="#ppt_x"/>
                                          </p:val>
                                        </p:tav>
                                      </p:tavLst>
                                    </p:anim>
                                    <p:anim calcmode="lin" valueType="num">
                                      <p:cBhvr>
                                        <p:cTn id="8" dur="500" fill="hold"/>
                                        <p:tgtEl>
                                          <p:spTgt spid="164869"/>
                                        </p:tgtEl>
                                        <p:attrNameLst>
                                          <p:attrName>ppt_y</p:attrName>
                                        </p:attrNameLst>
                                      </p:cBhvr>
                                      <p:tavLst>
                                        <p:tav tm="0">
                                          <p:val>
                                            <p:strVal val="#ppt_y-#ppt_h/2"/>
                                          </p:val>
                                        </p:tav>
                                        <p:tav tm="100000">
                                          <p:val>
                                            <p:strVal val="#ppt_y"/>
                                          </p:val>
                                        </p:tav>
                                      </p:tavLst>
                                    </p:anim>
                                    <p:anim calcmode="lin" valueType="num">
                                      <p:cBhvr>
                                        <p:cTn id="9" dur="500" fill="hold"/>
                                        <p:tgtEl>
                                          <p:spTgt spid="164869"/>
                                        </p:tgtEl>
                                        <p:attrNameLst>
                                          <p:attrName>ppt_w</p:attrName>
                                        </p:attrNameLst>
                                      </p:cBhvr>
                                      <p:tavLst>
                                        <p:tav tm="0">
                                          <p:val>
                                            <p:strVal val="#ppt_w"/>
                                          </p:val>
                                        </p:tav>
                                        <p:tav tm="100000">
                                          <p:val>
                                            <p:strVal val="#ppt_w"/>
                                          </p:val>
                                        </p:tav>
                                      </p:tavLst>
                                    </p:anim>
                                    <p:anim calcmode="lin" valueType="num">
                                      <p:cBhvr>
                                        <p:cTn id="10" dur="500" fill="hold"/>
                                        <p:tgtEl>
                                          <p:spTgt spid="164869"/>
                                        </p:tgtEl>
                                        <p:attrNameLst>
                                          <p:attrName>ppt_h</p:attrName>
                                        </p:attrNameLst>
                                      </p:cBhvr>
                                      <p:tavLst>
                                        <p:tav tm="0">
                                          <p:val>
                                            <p:fltVal val="0"/>
                                          </p:val>
                                        </p:tav>
                                        <p:tav tm="100000">
                                          <p:val>
                                            <p:strVal val="#ppt_h"/>
                                          </p:val>
                                        </p:tav>
                                      </p:tavLst>
                                    </p:anim>
                                  </p:childTnLst>
                                </p:cTn>
                              </p:par>
                            </p:childTnLst>
                          </p:cTn>
                        </p:par>
                        <p:par>
                          <p:cTn id="11" fill="hold" nodeType="afterGroup">
                            <p:stCondLst>
                              <p:cond delay="500"/>
                            </p:stCondLst>
                            <p:childTnLst>
                              <p:par>
                                <p:cTn id="12" presetID="17" presetClass="entr" presetSubtype="1" fill="hold" grpId="0" nodeType="afterEffect">
                                  <p:stCondLst>
                                    <p:cond delay="0"/>
                                  </p:stCondLst>
                                  <p:iterate type="wd">
                                    <p:tmPct val="100000"/>
                                  </p:iterate>
                                  <p:childTnLst>
                                    <p:set>
                                      <p:cBhvr>
                                        <p:cTn id="13" dur="1" fill="hold">
                                          <p:stCondLst>
                                            <p:cond delay="0"/>
                                          </p:stCondLst>
                                        </p:cTn>
                                        <p:tgtEl>
                                          <p:spTgt spid="164996"/>
                                        </p:tgtEl>
                                        <p:attrNameLst>
                                          <p:attrName>style.visibility</p:attrName>
                                        </p:attrNameLst>
                                      </p:cBhvr>
                                      <p:to>
                                        <p:strVal val="visible"/>
                                      </p:to>
                                    </p:set>
                                    <p:anim calcmode="lin" valueType="num">
                                      <p:cBhvr>
                                        <p:cTn id="14" dur="300" fill="hold"/>
                                        <p:tgtEl>
                                          <p:spTgt spid="164996"/>
                                        </p:tgtEl>
                                        <p:attrNameLst>
                                          <p:attrName>ppt_x</p:attrName>
                                        </p:attrNameLst>
                                      </p:cBhvr>
                                      <p:tavLst>
                                        <p:tav tm="0">
                                          <p:val>
                                            <p:strVal val="#ppt_x"/>
                                          </p:val>
                                        </p:tav>
                                        <p:tav tm="100000">
                                          <p:val>
                                            <p:strVal val="#ppt_x"/>
                                          </p:val>
                                        </p:tav>
                                      </p:tavLst>
                                    </p:anim>
                                    <p:anim calcmode="lin" valueType="num">
                                      <p:cBhvr>
                                        <p:cTn id="15" dur="300" fill="hold"/>
                                        <p:tgtEl>
                                          <p:spTgt spid="164996"/>
                                        </p:tgtEl>
                                        <p:attrNameLst>
                                          <p:attrName>ppt_y</p:attrName>
                                        </p:attrNameLst>
                                      </p:cBhvr>
                                      <p:tavLst>
                                        <p:tav tm="0">
                                          <p:val>
                                            <p:strVal val="#ppt_y-#ppt_h/2"/>
                                          </p:val>
                                        </p:tav>
                                        <p:tav tm="100000">
                                          <p:val>
                                            <p:strVal val="#ppt_y"/>
                                          </p:val>
                                        </p:tav>
                                      </p:tavLst>
                                    </p:anim>
                                    <p:anim calcmode="lin" valueType="num">
                                      <p:cBhvr>
                                        <p:cTn id="16" dur="300" fill="hold"/>
                                        <p:tgtEl>
                                          <p:spTgt spid="164996"/>
                                        </p:tgtEl>
                                        <p:attrNameLst>
                                          <p:attrName>ppt_w</p:attrName>
                                        </p:attrNameLst>
                                      </p:cBhvr>
                                      <p:tavLst>
                                        <p:tav tm="0">
                                          <p:val>
                                            <p:strVal val="#ppt_w"/>
                                          </p:val>
                                        </p:tav>
                                        <p:tav tm="100000">
                                          <p:val>
                                            <p:strVal val="#ppt_w"/>
                                          </p:val>
                                        </p:tav>
                                      </p:tavLst>
                                    </p:anim>
                                    <p:anim calcmode="lin" valueType="num">
                                      <p:cBhvr>
                                        <p:cTn id="17" dur="300" fill="hold"/>
                                        <p:tgtEl>
                                          <p:spTgt spid="164996"/>
                                        </p:tgtEl>
                                        <p:attrNameLst>
                                          <p:attrName>ppt_h</p:attrName>
                                        </p:attrNameLst>
                                      </p:cBhvr>
                                      <p:tavLst>
                                        <p:tav tm="0">
                                          <p:val>
                                            <p:fltVal val="0"/>
                                          </p:val>
                                        </p:tav>
                                        <p:tav tm="100000">
                                          <p:val>
                                            <p:strVal val="#ppt_h"/>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17" presetClass="entr" presetSubtype="1" fill="hold" nodeType="clickEffect">
                                  <p:stCondLst>
                                    <p:cond delay="0"/>
                                  </p:stCondLst>
                                  <p:childTnLst>
                                    <p:set>
                                      <p:cBhvr>
                                        <p:cTn id="21" dur="1" fill="hold">
                                          <p:stCondLst>
                                            <p:cond delay="0"/>
                                          </p:stCondLst>
                                        </p:cTn>
                                        <p:tgtEl>
                                          <p:spTgt spid="164872"/>
                                        </p:tgtEl>
                                        <p:attrNameLst>
                                          <p:attrName>style.visibility</p:attrName>
                                        </p:attrNameLst>
                                      </p:cBhvr>
                                      <p:to>
                                        <p:strVal val="visible"/>
                                      </p:to>
                                    </p:set>
                                    <p:anim calcmode="lin" valueType="num">
                                      <p:cBhvr>
                                        <p:cTn id="22" dur="500" fill="hold"/>
                                        <p:tgtEl>
                                          <p:spTgt spid="164872"/>
                                        </p:tgtEl>
                                        <p:attrNameLst>
                                          <p:attrName>ppt_x</p:attrName>
                                        </p:attrNameLst>
                                      </p:cBhvr>
                                      <p:tavLst>
                                        <p:tav tm="0">
                                          <p:val>
                                            <p:strVal val="#ppt_x"/>
                                          </p:val>
                                        </p:tav>
                                        <p:tav tm="100000">
                                          <p:val>
                                            <p:strVal val="#ppt_x"/>
                                          </p:val>
                                        </p:tav>
                                      </p:tavLst>
                                    </p:anim>
                                    <p:anim calcmode="lin" valueType="num">
                                      <p:cBhvr>
                                        <p:cTn id="23" dur="500" fill="hold"/>
                                        <p:tgtEl>
                                          <p:spTgt spid="164872"/>
                                        </p:tgtEl>
                                        <p:attrNameLst>
                                          <p:attrName>ppt_y</p:attrName>
                                        </p:attrNameLst>
                                      </p:cBhvr>
                                      <p:tavLst>
                                        <p:tav tm="0">
                                          <p:val>
                                            <p:strVal val="#ppt_y-#ppt_h/2"/>
                                          </p:val>
                                        </p:tav>
                                        <p:tav tm="100000">
                                          <p:val>
                                            <p:strVal val="#ppt_y"/>
                                          </p:val>
                                        </p:tav>
                                      </p:tavLst>
                                    </p:anim>
                                    <p:anim calcmode="lin" valueType="num">
                                      <p:cBhvr>
                                        <p:cTn id="24" dur="500" fill="hold"/>
                                        <p:tgtEl>
                                          <p:spTgt spid="164872"/>
                                        </p:tgtEl>
                                        <p:attrNameLst>
                                          <p:attrName>ppt_w</p:attrName>
                                        </p:attrNameLst>
                                      </p:cBhvr>
                                      <p:tavLst>
                                        <p:tav tm="0">
                                          <p:val>
                                            <p:strVal val="#ppt_w"/>
                                          </p:val>
                                        </p:tav>
                                        <p:tav tm="100000">
                                          <p:val>
                                            <p:strVal val="#ppt_w"/>
                                          </p:val>
                                        </p:tav>
                                      </p:tavLst>
                                    </p:anim>
                                    <p:anim calcmode="lin" valueType="num">
                                      <p:cBhvr>
                                        <p:cTn id="25" dur="500" fill="hold"/>
                                        <p:tgtEl>
                                          <p:spTgt spid="164872"/>
                                        </p:tgtEl>
                                        <p:attrNameLst>
                                          <p:attrName>ppt_h</p:attrName>
                                        </p:attrNameLst>
                                      </p:cBhvr>
                                      <p:tavLst>
                                        <p:tav tm="0">
                                          <p:val>
                                            <p:fltVal val="0"/>
                                          </p:val>
                                        </p:tav>
                                        <p:tav tm="100000">
                                          <p:val>
                                            <p:strVal val="#ppt_h"/>
                                          </p:val>
                                        </p:tav>
                                      </p:tavLst>
                                    </p:anim>
                                  </p:childTnLst>
                                </p:cTn>
                              </p:par>
                            </p:childTnLst>
                          </p:cTn>
                        </p:par>
                        <p:par>
                          <p:cTn id="26" fill="hold" nodeType="afterGroup">
                            <p:stCondLst>
                              <p:cond delay="500"/>
                            </p:stCondLst>
                            <p:childTnLst>
                              <p:par>
                                <p:cTn id="27" presetID="17" presetClass="entr" presetSubtype="1" fill="hold" grpId="0" nodeType="afterEffect">
                                  <p:stCondLst>
                                    <p:cond delay="0"/>
                                  </p:stCondLst>
                                  <p:iterate type="wd">
                                    <p:tmPct val="100000"/>
                                  </p:iterate>
                                  <p:childTnLst>
                                    <p:set>
                                      <p:cBhvr>
                                        <p:cTn id="28" dur="1" fill="hold">
                                          <p:stCondLst>
                                            <p:cond delay="0"/>
                                          </p:stCondLst>
                                        </p:cTn>
                                        <p:tgtEl>
                                          <p:spTgt spid="164997"/>
                                        </p:tgtEl>
                                        <p:attrNameLst>
                                          <p:attrName>style.visibility</p:attrName>
                                        </p:attrNameLst>
                                      </p:cBhvr>
                                      <p:to>
                                        <p:strVal val="visible"/>
                                      </p:to>
                                    </p:set>
                                    <p:anim calcmode="lin" valueType="num">
                                      <p:cBhvr>
                                        <p:cTn id="29" dur="300" fill="hold"/>
                                        <p:tgtEl>
                                          <p:spTgt spid="164997"/>
                                        </p:tgtEl>
                                        <p:attrNameLst>
                                          <p:attrName>ppt_x</p:attrName>
                                        </p:attrNameLst>
                                      </p:cBhvr>
                                      <p:tavLst>
                                        <p:tav tm="0">
                                          <p:val>
                                            <p:strVal val="#ppt_x"/>
                                          </p:val>
                                        </p:tav>
                                        <p:tav tm="100000">
                                          <p:val>
                                            <p:strVal val="#ppt_x"/>
                                          </p:val>
                                        </p:tav>
                                      </p:tavLst>
                                    </p:anim>
                                    <p:anim calcmode="lin" valueType="num">
                                      <p:cBhvr>
                                        <p:cTn id="30" dur="300" fill="hold"/>
                                        <p:tgtEl>
                                          <p:spTgt spid="164997"/>
                                        </p:tgtEl>
                                        <p:attrNameLst>
                                          <p:attrName>ppt_y</p:attrName>
                                        </p:attrNameLst>
                                      </p:cBhvr>
                                      <p:tavLst>
                                        <p:tav tm="0">
                                          <p:val>
                                            <p:strVal val="#ppt_y-#ppt_h/2"/>
                                          </p:val>
                                        </p:tav>
                                        <p:tav tm="100000">
                                          <p:val>
                                            <p:strVal val="#ppt_y"/>
                                          </p:val>
                                        </p:tav>
                                      </p:tavLst>
                                    </p:anim>
                                    <p:anim calcmode="lin" valueType="num">
                                      <p:cBhvr>
                                        <p:cTn id="31" dur="300" fill="hold"/>
                                        <p:tgtEl>
                                          <p:spTgt spid="164997"/>
                                        </p:tgtEl>
                                        <p:attrNameLst>
                                          <p:attrName>ppt_w</p:attrName>
                                        </p:attrNameLst>
                                      </p:cBhvr>
                                      <p:tavLst>
                                        <p:tav tm="0">
                                          <p:val>
                                            <p:strVal val="#ppt_w"/>
                                          </p:val>
                                        </p:tav>
                                        <p:tav tm="100000">
                                          <p:val>
                                            <p:strVal val="#ppt_w"/>
                                          </p:val>
                                        </p:tav>
                                      </p:tavLst>
                                    </p:anim>
                                    <p:anim calcmode="lin" valueType="num">
                                      <p:cBhvr>
                                        <p:cTn id="32" dur="300" fill="hold"/>
                                        <p:tgtEl>
                                          <p:spTgt spid="164997"/>
                                        </p:tgtEl>
                                        <p:attrNameLst>
                                          <p:attrName>ppt_h</p:attrName>
                                        </p:attrNameLst>
                                      </p:cBhvr>
                                      <p:tavLst>
                                        <p:tav tm="0">
                                          <p:val>
                                            <p:fltVal val="0"/>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17" presetClass="entr" presetSubtype="8" fill="hold" nodeType="clickEffect">
                                  <p:stCondLst>
                                    <p:cond delay="0"/>
                                  </p:stCondLst>
                                  <p:childTnLst>
                                    <p:set>
                                      <p:cBhvr>
                                        <p:cTn id="36" dur="1" fill="hold">
                                          <p:stCondLst>
                                            <p:cond delay="0"/>
                                          </p:stCondLst>
                                        </p:cTn>
                                        <p:tgtEl>
                                          <p:spTgt spid="165144"/>
                                        </p:tgtEl>
                                        <p:attrNameLst>
                                          <p:attrName>style.visibility</p:attrName>
                                        </p:attrNameLst>
                                      </p:cBhvr>
                                      <p:to>
                                        <p:strVal val="visible"/>
                                      </p:to>
                                    </p:set>
                                    <p:anim calcmode="lin" valueType="num">
                                      <p:cBhvr>
                                        <p:cTn id="37" dur="500" fill="hold"/>
                                        <p:tgtEl>
                                          <p:spTgt spid="165144"/>
                                        </p:tgtEl>
                                        <p:attrNameLst>
                                          <p:attrName>ppt_x</p:attrName>
                                        </p:attrNameLst>
                                      </p:cBhvr>
                                      <p:tavLst>
                                        <p:tav tm="0">
                                          <p:val>
                                            <p:strVal val="#ppt_x-#ppt_w/2"/>
                                          </p:val>
                                        </p:tav>
                                        <p:tav tm="100000">
                                          <p:val>
                                            <p:strVal val="#ppt_x"/>
                                          </p:val>
                                        </p:tav>
                                      </p:tavLst>
                                    </p:anim>
                                    <p:anim calcmode="lin" valueType="num">
                                      <p:cBhvr>
                                        <p:cTn id="38" dur="500" fill="hold"/>
                                        <p:tgtEl>
                                          <p:spTgt spid="165144"/>
                                        </p:tgtEl>
                                        <p:attrNameLst>
                                          <p:attrName>ppt_y</p:attrName>
                                        </p:attrNameLst>
                                      </p:cBhvr>
                                      <p:tavLst>
                                        <p:tav tm="0">
                                          <p:val>
                                            <p:strVal val="#ppt_y"/>
                                          </p:val>
                                        </p:tav>
                                        <p:tav tm="100000">
                                          <p:val>
                                            <p:strVal val="#ppt_y"/>
                                          </p:val>
                                        </p:tav>
                                      </p:tavLst>
                                    </p:anim>
                                    <p:anim calcmode="lin" valueType="num">
                                      <p:cBhvr>
                                        <p:cTn id="39" dur="500" fill="hold"/>
                                        <p:tgtEl>
                                          <p:spTgt spid="165144"/>
                                        </p:tgtEl>
                                        <p:attrNameLst>
                                          <p:attrName>ppt_w</p:attrName>
                                        </p:attrNameLst>
                                      </p:cBhvr>
                                      <p:tavLst>
                                        <p:tav tm="0">
                                          <p:val>
                                            <p:fltVal val="0"/>
                                          </p:val>
                                        </p:tav>
                                        <p:tav tm="100000">
                                          <p:val>
                                            <p:strVal val="#ppt_w"/>
                                          </p:val>
                                        </p:tav>
                                      </p:tavLst>
                                    </p:anim>
                                    <p:anim calcmode="lin" valueType="num">
                                      <p:cBhvr>
                                        <p:cTn id="40" dur="500" fill="hold"/>
                                        <p:tgtEl>
                                          <p:spTgt spid="165144"/>
                                        </p:tgtEl>
                                        <p:attrNameLst>
                                          <p:attrName>ppt_h</p:attrName>
                                        </p:attrNameLst>
                                      </p:cBhvr>
                                      <p:tavLst>
                                        <p:tav tm="0">
                                          <p:val>
                                            <p:strVal val="#ppt_h"/>
                                          </p:val>
                                        </p:tav>
                                        <p:tav tm="100000">
                                          <p:val>
                                            <p:strVal val="#ppt_h"/>
                                          </p:val>
                                        </p:tav>
                                      </p:tavLst>
                                    </p:anim>
                                  </p:childTnLst>
                                </p:cTn>
                              </p:par>
                            </p:childTnLst>
                          </p:cTn>
                        </p:par>
                        <p:par>
                          <p:cTn id="41" fill="hold" nodeType="afterGroup">
                            <p:stCondLst>
                              <p:cond delay="500"/>
                            </p:stCondLst>
                            <p:childTnLst>
                              <p:par>
                                <p:cTn id="42" presetID="17" presetClass="entr" presetSubtype="1" fill="hold" grpId="0" nodeType="afterEffect">
                                  <p:stCondLst>
                                    <p:cond delay="0"/>
                                  </p:stCondLst>
                                  <p:iterate type="wd">
                                    <p:tmPct val="100000"/>
                                  </p:iterate>
                                  <p:childTnLst>
                                    <p:set>
                                      <p:cBhvr>
                                        <p:cTn id="43" dur="1" fill="hold">
                                          <p:stCondLst>
                                            <p:cond delay="0"/>
                                          </p:stCondLst>
                                        </p:cTn>
                                        <p:tgtEl>
                                          <p:spTgt spid="165145"/>
                                        </p:tgtEl>
                                        <p:attrNameLst>
                                          <p:attrName>style.visibility</p:attrName>
                                        </p:attrNameLst>
                                      </p:cBhvr>
                                      <p:to>
                                        <p:strVal val="visible"/>
                                      </p:to>
                                    </p:set>
                                    <p:anim calcmode="lin" valueType="num">
                                      <p:cBhvr>
                                        <p:cTn id="44" dur="300" fill="hold"/>
                                        <p:tgtEl>
                                          <p:spTgt spid="165145"/>
                                        </p:tgtEl>
                                        <p:attrNameLst>
                                          <p:attrName>ppt_x</p:attrName>
                                        </p:attrNameLst>
                                      </p:cBhvr>
                                      <p:tavLst>
                                        <p:tav tm="0">
                                          <p:val>
                                            <p:strVal val="#ppt_x"/>
                                          </p:val>
                                        </p:tav>
                                        <p:tav tm="100000">
                                          <p:val>
                                            <p:strVal val="#ppt_x"/>
                                          </p:val>
                                        </p:tav>
                                      </p:tavLst>
                                    </p:anim>
                                    <p:anim calcmode="lin" valueType="num">
                                      <p:cBhvr>
                                        <p:cTn id="45" dur="300" fill="hold"/>
                                        <p:tgtEl>
                                          <p:spTgt spid="165145"/>
                                        </p:tgtEl>
                                        <p:attrNameLst>
                                          <p:attrName>ppt_y</p:attrName>
                                        </p:attrNameLst>
                                      </p:cBhvr>
                                      <p:tavLst>
                                        <p:tav tm="0">
                                          <p:val>
                                            <p:strVal val="#ppt_y-#ppt_h/2"/>
                                          </p:val>
                                        </p:tav>
                                        <p:tav tm="100000">
                                          <p:val>
                                            <p:strVal val="#ppt_y"/>
                                          </p:val>
                                        </p:tav>
                                      </p:tavLst>
                                    </p:anim>
                                    <p:anim calcmode="lin" valueType="num">
                                      <p:cBhvr>
                                        <p:cTn id="46" dur="300" fill="hold"/>
                                        <p:tgtEl>
                                          <p:spTgt spid="165145"/>
                                        </p:tgtEl>
                                        <p:attrNameLst>
                                          <p:attrName>ppt_w</p:attrName>
                                        </p:attrNameLst>
                                      </p:cBhvr>
                                      <p:tavLst>
                                        <p:tav tm="0">
                                          <p:val>
                                            <p:strVal val="#ppt_w"/>
                                          </p:val>
                                        </p:tav>
                                        <p:tav tm="100000">
                                          <p:val>
                                            <p:strVal val="#ppt_w"/>
                                          </p:val>
                                        </p:tav>
                                      </p:tavLst>
                                    </p:anim>
                                    <p:anim calcmode="lin" valueType="num">
                                      <p:cBhvr>
                                        <p:cTn id="47" dur="300" fill="hold"/>
                                        <p:tgtEl>
                                          <p:spTgt spid="165145"/>
                                        </p:tgtEl>
                                        <p:attrNameLst>
                                          <p:attrName>ppt_h</p:attrName>
                                        </p:attrNameLst>
                                      </p:cBhvr>
                                      <p:tavLst>
                                        <p:tav tm="0">
                                          <p:val>
                                            <p:fltVal val="0"/>
                                          </p:val>
                                        </p:tav>
                                        <p:tav tm="100000">
                                          <p:val>
                                            <p:strVal val="#ppt_h"/>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17" presetClass="entr" presetSubtype="1" fill="hold" nodeType="clickEffect">
                                  <p:stCondLst>
                                    <p:cond delay="0"/>
                                  </p:stCondLst>
                                  <p:childTnLst>
                                    <p:set>
                                      <p:cBhvr>
                                        <p:cTn id="51" dur="1" fill="hold">
                                          <p:stCondLst>
                                            <p:cond delay="0"/>
                                          </p:stCondLst>
                                        </p:cTn>
                                        <p:tgtEl>
                                          <p:spTgt spid="164878"/>
                                        </p:tgtEl>
                                        <p:attrNameLst>
                                          <p:attrName>style.visibility</p:attrName>
                                        </p:attrNameLst>
                                      </p:cBhvr>
                                      <p:to>
                                        <p:strVal val="visible"/>
                                      </p:to>
                                    </p:set>
                                    <p:anim calcmode="lin" valueType="num">
                                      <p:cBhvr>
                                        <p:cTn id="52" dur="500" fill="hold"/>
                                        <p:tgtEl>
                                          <p:spTgt spid="164878"/>
                                        </p:tgtEl>
                                        <p:attrNameLst>
                                          <p:attrName>ppt_x</p:attrName>
                                        </p:attrNameLst>
                                      </p:cBhvr>
                                      <p:tavLst>
                                        <p:tav tm="0">
                                          <p:val>
                                            <p:strVal val="#ppt_x"/>
                                          </p:val>
                                        </p:tav>
                                        <p:tav tm="100000">
                                          <p:val>
                                            <p:strVal val="#ppt_x"/>
                                          </p:val>
                                        </p:tav>
                                      </p:tavLst>
                                    </p:anim>
                                    <p:anim calcmode="lin" valueType="num">
                                      <p:cBhvr>
                                        <p:cTn id="53" dur="500" fill="hold"/>
                                        <p:tgtEl>
                                          <p:spTgt spid="164878"/>
                                        </p:tgtEl>
                                        <p:attrNameLst>
                                          <p:attrName>ppt_y</p:attrName>
                                        </p:attrNameLst>
                                      </p:cBhvr>
                                      <p:tavLst>
                                        <p:tav tm="0">
                                          <p:val>
                                            <p:strVal val="#ppt_y-#ppt_h/2"/>
                                          </p:val>
                                        </p:tav>
                                        <p:tav tm="100000">
                                          <p:val>
                                            <p:strVal val="#ppt_y"/>
                                          </p:val>
                                        </p:tav>
                                      </p:tavLst>
                                    </p:anim>
                                    <p:anim calcmode="lin" valueType="num">
                                      <p:cBhvr>
                                        <p:cTn id="54" dur="500" fill="hold"/>
                                        <p:tgtEl>
                                          <p:spTgt spid="164878"/>
                                        </p:tgtEl>
                                        <p:attrNameLst>
                                          <p:attrName>ppt_w</p:attrName>
                                        </p:attrNameLst>
                                      </p:cBhvr>
                                      <p:tavLst>
                                        <p:tav tm="0">
                                          <p:val>
                                            <p:strVal val="#ppt_w"/>
                                          </p:val>
                                        </p:tav>
                                        <p:tav tm="100000">
                                          <p:val>
                                            <p:strVal val="#ppt_w"/>
                                          </p:val>
                                        </p:tav>
                                      </p:tavLst>
                                    </p:anim>
                                    <p:anim calcmode="lin" valueType="num">
                                      <p:cBhvr>
                                        <p:cTn id="55" dur="500" fill="hold"/>
                                        <p:tgtEl>
                                          <p:spTgt spid="164878"/>
                                        </p:tgtEl>
                                        <p:attrNameLst>
                                          <p:attrName>ppt_h</p:attrName>
                                        </p:attrNameLst>
                                      </p:cBhvr>
                                      <p:tavLst>
                                        <p:tav tm="0">
                                          <p:val>
                                            <p:fltVal val="0"/>
                                          </p:val>
                                        </p:tav>
                                        <p:tav tm="100000">
                                          <p:val>
                                            <p:strVal val="#ppt_h"/>
                                          </p:val>
                                        </p:tav>
                                      </p:tavLst>
                                    </p:anim>
                                  </p:childTnLst>
                                </p:cTn>
                              </p:par>
                            </p:childTnLst>
                          </p:cTn>
                        </p:par>
                        <p:par>
                          <p:cTn id="56" fill="hold" nodeType="afterGroup">
                            <p:stCondLst>
                              <p:cond delay="500"/>
                            </p:stCondLst>
                            <p:childTnLst>
                              <p:par>
                                <p:cTn id="57" presetID="17" presetClass="entr" presetSubtype="1" fill="hold" grpId="0" nodeType="afterEffect">
                                  <p:stCondLst>
                                    <p:cond delay="0"/>
                                  </p:stCondLst>
                                  <p:iterate type="wd">
                                    <p:tmPct val="100000"/>
                                  </p:iterate>
                                  <p:childTnLst>
                                    <p:set>
                                      <p:cBhvr>
                                        <p:cTn id="58" dur="1" fill="hold">
                                          <p:stCondLst>
                                            <p:cond delay="0"/>
                                          </p:stCondLst>
                                        </p:cTn>
                                        <p:tgtEl>
                                          <p:spTgt spid="165146"/>
                                        </p:tgtEl>
                                        <p:attrNameLst>
                                          <p:attrName>style.visibility</p:attrName>
                                        </p:attrNameLst>
                                      </p:cBhvr>
                                      <p:to>
                                        <p:strVal val="visible"/>
                                      </p:to>
                                    </p:set>
                                    <p:anim calcmode="lin" valueType="num">
                                      <p:cBhvr>
                                        <p:cTn id="59" dur="300" fill="hold"/>
                                        <p:tgtEl>
                                          <p:spTgt spid="165146"/>
                                        </p:tgtEl>
                                        <p:attrNameLst>
                                          <p:attrName>ppt_x</p:attrName>
                                        </p:attrNameLst>
                                      </p:cBhvr>
                                      <p:tavLst>
                                        <p:tav tm="0">
                                          <p:val>
                                            <p:strVal val="#ppt_x"/>
                                          </p:val>
                                        </p:tav>
                                        <p:tav tm="100000">
                                          <p:val>
                                            <p:strVal val="#ppt_x"/>
                                          </p:val>
                                        </p:tav>
                                      </p:tavLst>
                                    </p:anim>
                                    <p:anim calcmode="lin" valueType="num">
                                      <p:cBhvr>
                                        <p:cTn id="60" dur="300" fill="hold"/>
                                        <p:tgtEl>
                                          <p:spTgt spid="165146"/>
                                        </p:tgtEl>
                                        <p:attrNameLst>
                                          <p:attrName>ppt_y</p:attrName>
                                        </p:attrNameLst>
                                      </p:cBhvr>
                                      <p:tavLst>
                                        <p:tav tm="0">
                                          <p:val>
                                            <p:strVal val="#ppt_y-#ppt_h/2"/>
                                          </p:val>
                                        </p:tav>
                                        <p:tav tm="100000">
                                          <p:val>
                                            <p:strVal val="#ppt_y"/>
                                          </p:val>
                                        </p:tav>
                                      </p:tavLst>
                                    </p:anim>
                                    <p:anim calcmode="lin" valueType="num">
                                      <p:cBhvr>
                                        <p:cTn id="61" dur="300" fill="hold"/>
                                        <p:tgtEl>
                                          <p:spTgt spid="165146"/>
                                        </p:tgtEl>
                                        <p:attrNameLst>
                                          <p:attrName>ppt_w</p:attrName>
                                        </p:attrNameLst>
                                      </p:cBhvr>
                                      <p:tavLst>
                                        <p:tav tm="0">
                                          <p:val>
                                            <p:strVal val="#ppt_w"/>
                                          </p:val>
                                        </p:tav>
                                        <p:tav tm="100000">
                                          <p:val>
                                            <p:strVal val="#ppt_w"/>
                                          </p:val>
                                        </p:tav>
                                      </p:tavLst>
                                    </p:anim>
                                    <p:anim calcmode="lin" valueType="num">
                                      <p:cBhvr>
                                        <p:cTn id="62" dur="300" fill="hold"/>
                                        <p:tgtEl>
                                          <p:spTgt spid="165146"/>
                                        </p:tgtEl>
                                        <p:attrNameLst>
                                          <p:attrName>ppt_h</p:attrName>
                                        </p:attrNameLst>
                                      </p:cBhvr>
                                      <p:tavLst>
                                        <p:tav tm="0">
                                          <p:val>
                                            <p:fltVal val="0"/>
                                          </p:val>
                                        </p:tav>
                                        <p:tav tm="100000">
                                          <p:val>
                                            <p:strVal val="#ppt_h"/>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17" presetClass="entr" presetSubtype="1" fill="hold" nodeType="clickEffect">
                                  <p:stCondLst>
                                    <p:cond delay="0"/>
                                  </p:stCondLst>
                                  <p:childTnLst>
                                    <p:set>
                                      <p:cBhvr>
                                        <p:cTn id="66" dur="1" fill="hold">
                                          <p:stCondLst>
                                            <p:cond delay="0"/>
                                          </p:stCondLst>
                                        </p:cTn>
                                        <p:tgtEl>
                                          <p:spTgt spid="164875"/>
                                        </p:tgtEl>
                                        <p:attrNameLst>
                                          <p:attrName>style.visibility</p:attrName>
                                        </p:attrNameLst>
                                      </p:cBhvr>
                                      <p:to>
                                        <p:strVal val="visible"/>
                                      </p:to>
                                    </p:set>
                                    <p:anim calcmode="lin" valueType="num">
                                      <p:cBhvr>
                                        <p:cTn id="67" dur="500" fill="hold"/>
                                        <p:tgtEl>
                                          <p:spTgt spid="164875"/>
                                        </p:tgtEl>
                                        <p:attrNameLst>
                                          <p:attrName>ppt_x</p:attrName>
                                        </p:attrNameLst>
                                      </p:cBhvr>
                                      <p:tavLst>
                                        <p:tav tm="0">
                                          <p:val>
                                            <p:strVal val="#ppt_x"/>
                                          </p:val>
                                        </p:tav>
                                        <p:tav tm="100000">
                                          <p:val>
                                            <p:strVal val="#ppt_x"/>
                                          </p:val>
                                        </p:tav>
                                      </p:tavLst>
                                    </p:anim>
                                    <p:anim calcmode="lin" valueType="num">
                                      <p:cBhvr>
                                        <p:cTn id="68" dur="500" fill="hold"/>
                                        <p:tgtEl>
                                          <p:spTgt spid="164875"/>
                                        </p:tgtEl>
                                        <p:attrNameLst>
                                          <p:attrName>ppt_y</p:attrName>
                                        </p:attrNameLst>
                                      </p:cBhvr>
                                      <p:tavLst>
                                        <p:tav tm="0">
                                          <p:val>
                                            <p:strVal val="#ppt_y-#ppt_h/2"/>
                                          </p:val>
                                        </p:tav>
                                        <p:tav tm="100000">
                                          <p:val>
                                            <p:strVal val="#ppt_y"/>
                                          </p:val>
                                        </p:tav>
                                      </p:tavLst>
                                    </p:anim>
                                    <p:anim calcmode="lin" valueType="num">
                                      <p:cBhvr>
                                        <p:cTn id="69" dur="500" fill="hold"/>
                                        <p:tgtEl>
                                          <p:spTgt spid="164875"/>
                                        </p:tgtEl>
                                        <p:attrNameLst>
                                          <p:attrName>ppt_w</p:attrName>
                                        </p:attrNameLst>
                                      </p:cBhvr>
                                      <p:tavLst>
                                        <p:tav tm="0">
                                          <p:val>
                                            <p:strVal val="#ppt_w"/>
                                          </p:val>
                                        </p:tav>
                                        <p:tav tm="100000">
                                          <p:val>
                                            <p:strVal val="#ppt_w"/>
                                          </p:val>
                                        </p:tav>
                                      </p:tavLst>
                                    </p:anim>
                                    <p:anim calcmode="lin" valueType="num">
                                      <p:cBhvr>
                                        <p:cTn id="70" dur="500" fill="hold"/>
                                        <p:tgtEl>
                                          <p:spTgt spid="164875"/>
                                        </p:tgtEl>
                                        <p:attrNameLst>
                                          <p:attrName>ppt_h</p:attrName>
                                        </p:attrNameLst>
                                      </p:cBhvr>
                                      <p:tavLst>
                                        <p:tav tm="0">
                                          <p:val>
                                            <p:fltVal val="0"/>
                                          </p:val>
                                        </p:tav>
                                        <p:tav tm="100000">
                                          <p:val>
                                            <p:strVal val="#ppt_h"/>
                                          </p:val>
                                        </p:tav>
                                      </p:tavLst>
                                    </p:anim>
                                  </p:childTnLst>
                                </p:cTn>
                              </p:par>
                            </p:childTnLst>
                          </p:cTn>
                        </p:par>
                        <p:par>
                          <p:cTn id="71" fill="hold" nodeType="afterGroup">
                            <p:stCondLst>
                              <p:cond delay="500"/>
                            </p:stCondLst>
                            <p:childTnLst>
                              <p:par>
                                <p:cTn id="72" presetID="17" presetClass="entr" presetSubtype="1" fill="hold" grpId="0" nodeType="afterEffect">
                                  <p:stCondLst>
                                    <p:cond delay="0"/>
                                  </p:stCondLst>
                                  <p:iterate type="wd">
                                    <p:tmPct val="100000"/>
                                  </p:iterate>
                                  <p:childTnLst>
                                    <p:set>
                                      <p:cBhvr>
                                        <p:cTn id="73" dur="1" fill="hold">
                                          <p:stCondLst>
                                            <p:cond delay="0"/>
                                          </p:stCondLst>
                                        </p:cTn>
                                        <p:tgtEl>
                                          <p:spTgt spid="165147"/>
                                        </p:tgtEl>
                                        <p:attrNameLst>
                                          <p:attrName>style.visibility</p:attrName>
                                        </p:attrNameLst>
                                      </p:cBhvr>
                                      <p:to>
                                        <p:strVal val="visible"/>
                                      </p:to>
                                    </p:set>
                                    <p:anim calcmode="lin" valueType="num">
                                      <p:cBhvr>
                                        <p:cTn id="74" dur="300" fill="hold"/>
                                        <p:tgtEl>
                                          <p:spTgt spid="165147"/>
                                        </p:tgtEl>
                                        <p:attrNameLst>
                                          <p:attrName>ppt_x</p:attrName>
                                        </p:attrNameLst>
                                      </p:cBhvr>
                                      <p:tavLst>
                                        <p:tav tm="0">
                                          <p:val>
                                            <p:strVal val="#ppt_x"/>
                                          </p:val>
                                        </p:tav>
                                        <p:tav tm="100000">
                                          <p:val>
                                            <p:strVal val="#ppt_x"/>
                                          </p:val>
                                        </p:tav>
                                      </p:tavLst>
                                    </p:anim>
                                    <p:anim calcmode="lin" valueType="num">
                                      <p:cBhvr>
                                        <p:cTn id="75" dur="300" fill="hold"/>
                                        <p:tgtEl>
                                          <p:spTgt spid="165147"/>
                                        </p:tgtEl>
                                        <p:attrNameLst>
                                          <p:attrName>ppt_y</p:attrName>
                                        </p:attrNameLst>
                                      </p:cBhvr>
                                      <p:tavLst>
                                        <p:tav tm="0">
                                          <p:val>
                                            <p:strVal val="#ppt_y-#ppt_h/2"/>
                                          </p:val>
                                        </p:tav>
                                        <p:tav tm="100000">
                                          <p:val>
                                            <p:strVal val="#ppt_y"/>
                                          </p:val>
                                        </p:tav>
                                      </p:tavLst>
                                    </p:anim>
                                    <p:anim calcmode="lin" valueType="num">
                                      <p:cBhvr>
                                        <p:cTn id="76" dur="300" fill="hold"/>
                                        <p:tgtEl>
                                          <p:spTgt spid="165147"/>
                                        </p:tgtEl>
                                        <p:attrNameLst>
                                          <p:attrName>ppt_w</p:attrName>
                                        </p:attrNameLst>
                                      </p:cBhvr>
                                      <p:tavLst>
                                        <p:tav tm="0">
                                          <p:val>
                                            <p:strVal val="#ppt_w"/>
                                          </p:val>
                                        </p:tav>
                                        <p:tav tm="100000">
                                          <p:val>
                                            <p:strVal val="#ppt_w"/>
                                          </p:val>
                                        </p:tav>
                                      </p:tavLst>
                                    </p:anim>
                                    <p:anim calcmode="lin" valueType="num">
                                      <p:cBhvr>
                                        <p:cTn id="77" dur="300" fill="hold"/>
                                        <p:tgtEl>
                                          <p:spTgt spid="165147"/>
                                        </p:tgtEl>
                                        <p:attrNameLst>
                                          <p:attrName>ppt_h</p:attrName>
                                        </p:attrNameLst>
                                      </p:cBhvr>
                                      <p:tavLst>
                                        <p:tav tm="0">
                                          <p:val>
                                            <p:fltVal val="0"/>
                                          </p:val>
                                        </p:tav>
                                        <p:tav tm="100000">
                                          <p:val>
                                            <p:strVal val="#ppt_h"/>
                                          </p:val>
                                        </p:tav>
                                      </p:tavLst>
                                    </p:anim>
                                  </p:childTnLst>
                                </p:cTn>
                              </p:par>
                            </p:childTnLst>
                          </p:cTn>
                        </p:par>
                      </p:childTnLst>
                    </p:cTn>
                  </p:par>
                  <p:par>
                    <p:cTn id="78" fill="hold" nodeType="clickPar">
                      <p:stCondLst>
                        <p:cond delay="indefinite"/>
                      </p:stCondLst>
                      <p:childTnLst>
                        <p:par>
                          <p:cTn id="79" fill="hold" nodeType="withGroup">
                            <p:stCondLst>
                              <p:cond delay="0"/>
                            </p:stCondLst>
                            <p:childTnLst>
                              <p:par>
                                <p:cTn id="80" presetID="17" presetClass="entr" presetSubtype="1" fill="hold" nodeType="clickEffect">
                                  <p:stCondLst>
                                    <p:cond delay="0"/>
                                  </p:stCondLst>
                                  <p:childTnLst>
                                    <p:set>
                                      <p:cBhvr>
                                        <p:cTn id="81" dur="1" fill="hold">
                                          <p:stCondLst>
                                            <p:cond delay="0"/>
                                          </p:stCondLst>
                                        </p:cTn>
                                        <p:tgtEl>
                                          <p:spTgt spid="164881"/>
                                        </p:tgtEl>
                                        <p:attrNameLst>
                                          <p:attrName>style.visibility</p:attrName>
                                        </p:attrNameLst>
                                      </p:cBhvr>
                                      <p:to>
                                        <p:strVal val="visible"/>
                                      </p:to>
                                    </p:set>
                                    <p:anim calcmode="lin" valueType="num">
                                      <p:cBhvr>
                                        <p:cTn id="82" dur="500" fill="hold"/>
                                        <p:tgtEl>
                                          <p:spTgt spid="164881"/>
                                        </p:tgtEl>
                                        <p:attrNameLst>
                                          <p:attrName>ppt_x</p:attrName>
                                        </p:attrNameLst>
                                      </p:cBhvr>
                                      <p:tavLst>
                                        <p:tav tm="0">
                                          <p:val>
                                            <p:strVal val="#ppt_x"/>
                                          </p:val>
                                        </p:tav>
                                        <p:tav tm="100000">
                                          <p:val>
                                            <p:strVal val="#ppt_x"/>
                                          </p:val>
                                        </p:tav>
                                      </p:tavLst>
                                    </p:anim>
                                    <p:anim calcmode="lin" valueType="num">
                                      <p:cBhvr>
                                        <p:cTn id="83" dur="500" fill="hold"/>
                                        <p:tgtEl>
                                          <p:spTgt spid="164881"/>
                                        </p:tgtEl>
                                        <p:attrNameLst>
                                          <p:attrName>ppt_y</p:attrName>
                                        </p:attrNameLst>
                                      </p:cBhvr>
                                      <p:tavLst>
                                        <p:tav tm="0">
                                          <p:val>
                                            <p:strVal val="#ppt_y-#ppt_h/2"/>
                                          </p:val>
                                        </p:tav>
                                        <p:tav tm="100000">
                                          <p:val>
                                            <p:strVal val="#ppt_y"/>
                                          </p:val>
                                        </p:tav>
                                      </p:tavLst>
                                    </p:anim>
                                    <p:anim calcmode="lin" valueType="num">
                                      <p:cBhvr>
                                        <p:cTn id="84" dur="500" fill="hold"/>
                                        <p:tgtEl>
                                          <p:spTgt spid="164881"/>
                                        </p:tgtEl>
                                        <p:attrNameLst>
                                          <p:attrName>ppt_w</p:attrName>
                                        </p:attrNameLst>
                                      </p:cBhvr>
                                      <p:tavLst>
                                        <p:tav tm="0">
                                          <p:val>
                                            <p:strVal val="#ppt_w"/>
                                          </p:val>
                                        </p:tav>
                                        <p:tav tm="100000">
                                          <p:val>
                                            <p:strVal val="#ppt_w"/>
                                          </p:val>
                                        </p:tav>
                                      </p:tavLst>
                                    </p:anim>
                                    <p:anim calcmode="lin" valueType="num">
                                      <p:cBhvr>
                                        <p:cTn id="85" dur="500" fill="hold"/>
                                        <p:tgtEl>
                                          <p:spTgt spid="164881"/>
                                        </p:tgtEl>
                                        <p:attrNameLst>
                                          <p:attrName>ppt_h</p:attrName>
                                        </p:attrNameLst>
                                      </p:cBhvr>
                                      <p:tavLst>
                                        <p:tav tm="0">
                                          <p:val>
                                            <p:fltVal val="0"/>
                                          </p:val>
                                        </p:tav>
                                        <p:tav tm="100000">
                                          <p:val>
                                            <p:strVal val="#ppt_h"/>
                                          </p:val>
                                        </p:tav>
                                      </p:tavLst>
                                    </p:anim>
                                  </p:childTnLst>
                                </p:cTn>
                              </p:par>
                            </p:childTnLst>
                          </p:cTn>
                        </p:par>
                        <p:par>
                          <p:cTn id="86" fill="hold" nodeType="afterGroup">
                            <p:stCondLst>
                              <p:cond delay="500"/>
                            </p:stCondLst>
                            <p:childTnLst>
                              <p:par>
                                <p:cTn id="87" presetID="17" presetClass="entr" presetSubtype="1" fill="hold" grpId="0" nodeType="afterEffect">
                                  <p:stCondLst>
                                    <p:cond delay="0"/>
                                  </p:stCondLst>
                                  <p:iterate type="wd">
                                    <p:tmPct val="100000"/>
                                  </p:iterate>
                                  <p:childTnLst>
                                    <p:set>
                                      <p:cBhvr>
                                        <p:cTn id="88" dur="1" fill="hold">
                                          <p:stCondLst>
                                            <p:cond delay="0"/>
                                          </p:stCondLst>
                                        </p:cTn>
                                        <p:tgtEl>
                                          <p:spTgt spid="165148"/>
                                        </p:tgtEl>
                                        <p:attrNameLst>
                                          <p:attrName>style.visibility</p:attrName>
                                        </p:attrNameLst>
                                      </p:cBhvr>
                                      <p:to>
                                        <p:strVal val="visible"/>
                                      </p:to>
                                    </p:set>
                                    <p:anim calcmode="lin" valueType="num">
                                      <p:cBhvr>
                                        <p:cTn id="89" dur="300" fill="hold"/>
                                        <p:tgtEl>
                                          <p:spTgt spid="165148"/>
                                        </p:tgtEl>
                                        <p:attrNameLst>
                                          <p:attrName>ppt_x</p:attrName>
                                        </p:attrNameLst>
                                      </p:cBhvr>
                                      <p:tavLst>
                                        <p:tav tm="0">
                                          <p:val>
                                            <p:strVal val="#ppt_x"/>
                                          </p:val>
                                        </p:tav>
                                        <p:tav tm="100000">
                                          <p:val>
                                            <p:strVal val="#ppt_x"/>
                                          </p:val>
                                        </p:tav>
                                      </p:tavLst>
                                    </p:anim>
                                    <p:anim calcmode="lin" valueType="num">
                                      <p:cBhvr>
                                        <p:cTn id="90" dur="300" fill="hold"/>
                                        <p:tgtEl>
                                          <p:spTgt spid="165148"/>
                                        </p:tgtEl>
                                        <p:attrNameLst>
                                          <p:attrName>ppt_y</p:attrName>
                                        </p:attrNameLst>
                                      </p:cBhvr>
                                      <p:tavLst>
                                        <p:tav tm="0">
                                          <p:val>
                                            <p:strVal val="#ppt_y-#ppt_h/2"/>
                                          </p:val>
                                        </p:tav>
                                        <p:tav tm="100000">
                                          <p:val>
                                            <p:strVal val="#ppt_y"/>
                                          </p:val>
                                        </p:tav>
                                      </p:tavLst>
                                    </p:anim>
                                    <p:anim calcmode="lin" valueType="num">
                                      <p:cBhvr>
                                        <p:cTn id="91" dur="300" fill="hold"/>
                                        <p:tgtEl>
                                          <p:spTgt spid="165148"/>
                                        </p:tgtEl>
                                        <p:attrNameLst>
                                          <p:attrName>ppt_w</p:attrName>
                                        </p:attrNameLst>
                                      </p:cBhvr>
                                      <p:tavLst>
                                        <p:tav tm="0">
                                          <p:val>
                                            <p:strVal val="#ppt_w"/>
                                          </p:val>
                                        </p:tav>
                                        <p:tav tm="100000">
                                          <p:val>
                                            <p:strVal val="#ppt_w"/>
                                          </p:val>
                                        </p:tav>
                                      </p:tavLst>
                                    </p:anim>
                                    <p:anim calcmode="lin" valueType="num">
                                      <p:cBhvr>
                                        <p:cTn id="92" dur="300" fill="hold"/>
                                        <p:tgtEl>
                                          <p:spTgt spid="165148"/>
                                        </p:tgtEl>
                                        <p:attrNameLst>
                                          <p:attrName>ppt_h</p:attrName>
                                        </p:attrNameLst>
                                      </p:cBhvr>
                                      <p:tavLst>
                                        <p:tav tm="0">
                                          <p:val>
                                            <p:fltVal val="0"/>
                                          </p:val>
                                        </p:tav>
                                        <p:tav tm="100000">
                                          <p:val>
                                            <p:strVal val="#ppt_h"/>
                                          </p:val>
                                        </p:tav>
                                      </p:tavLst>
                                    </p:anim>
                                  </p:childTnLst>
                                </p:cTn>
                              </p:par>
                            </p:childTnLst>
                          </p:cTn>
                        </p:par>
                        <p:par>
                          <p:cTn id="93" fill="hold" nodeType="afterGroup">
                            <p:stCondLst>
                              <p:cond delay="2000"/>
                            </p:stCondLst>
                            <p:childTnLst>
                              <p:par>
                                <p:cTn id="94" presetID="9" presetClass="entr" presetSubtype="0" fill="hold" nodeType="afterEffect">
                                  <p:stCondLst>
                                    <p:cond delay="1000"/>
                                  </p:stCondLst>
                                  <p:childTnLst>
                                    <p:set>
                                      <p:cBhvr>
                                        <p:cTn id="95" dur="1" fill="hold">
                                          <p:stCondLst>
                                            <p:cond delay="0"/>
                                          </p:stCondLst>
                                        </p:cTn>
                                        <p:tgtEl>
                                          <p:spTgt spid="164867"/>
                                        </p:tgtEl>
                                        <p:attrNameLst>
                                          <p:attrName>style.visibility</p:attrName>
                                        </p:attrNameLst>
                                      </p:cBhvr>
                                      <p:to>
                                        <p:strVal val="visible"/>
                                      </p:to>
                                    </p:set>
                                    <p:animEffect transition="in" filter="dissolve">
                                      <p:cBhvr>
                                        <p:cTn id="96" dur="500"/>
                                        <p:tgtEl>
                                          <p:spTgt spid="1648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996" grpId="0" animBg="1" autoUpdateAnimBg="0"/>
      <p:bldP spid="164997" grpId="0" animBg="1" autoUpdateAnimBg="0"/>
      <p:bldP spid="165145" grpId="0" animBg="1" autoUpdateAnimBg="0"/>
      <p:bldP spid="165146" grpId="0" animBg="1" autoUpdateAnimBg="0"/>
      <p:bldP spid="165147" grpId="0" animBg="1" autoUpdateAnimBg="0"/>
      <p:bldP spid="165148" grpId="0" animBg="1"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zh-CN" altLang="en-US" b="1" smtClean="0">
                <a:ea typeface="楷体_GB2312" pitchFamily="49" charset="-122"/>
              </a:rPr>
              <a:t>中断门和陷阱门</a:t>
            </a:r>
          </a:p>
        </p:txBody>
      </p:sp>
      <p:sp>
        <p:nvSpPr>
          <p:cNvPr id="23555" name="内容占位符 2"/>
          <p:cNvSpPr>
            <a:spLocks noGrp="1"/>
          </p:cNvSpPr>
          <p:nvPr>
            <p:ph idx="1"/>
          </p:nvPr>
        </p:nvSpPr>
        <p:spPr/>
        <p:txBody>
          <a:bodyPr/>
          <a:lstStyle/>
          <a:p>
            <a:r>
              <a:rPr lang="zh-CN" altLang="en-US" b="1" smtClean="0">
                <a:latin typeface="楷体_GB2312" pitchFamily="49" charset="-122"/>
                <a:ea typeface="楷体_GB2312" pitchFamily="49" charset="-122"/>
              </a:rPr>
              <a:t>中断门和陷阱门描述中断</a:t>
            </a:r>
            <a:r>
              <a:rPr lang="en-US" altLang="zh-CN" b="1" smtClean="0">
                <a:latin typeface="楷体_GB2312" pitchFamily="49" charset="-122"/>
                <a:ea typeface="楷体_GB2312" pitchFamily="49" charset="-122"/>
              </a:rPr>
              <a:t>/</a:t>
            </a:r>
            <a:r>
              <a:rPr lang="zh-CN" altLang="en-US" b="1" smtClean="0">
                <a:latin typeface="楷体_GB2312" pitchFamily="49" charset="-122"/>
                <a:ea typeface="楷体_GB2312" pitchFamily="49" charset="-122"/>
              </a:rPr>
              <a:t>异常处理程序的人口点。中断门和陷阱门内的选择子必须指向代码段描述符，门内的偏移就是对应代码段的人口点的偏移。</a:t>
            </a:r>
            <a:endParaRPr lang="en-US" altLang="zh-CN" b="1" smtClean="0">
              <a:latin typeface="楷体_GB2312" pitchFamily="49" charset="-122"/>
              <a:ea typeface="楷体_GB2312" pitchFamily="49" charset="-122"/>
            </a:endParaRPr>
          </a:p>
          <a:p>
            <a:r>
              <a:rPr lang="zh-CN" altLang="en-US" b="1" smtClean="0">
                <a:latin typeface="楷体_GB2312" pitchFamily="49" charset="-122"/>
                <a:ea typeface="楷体_GB2312" pitchFamily="49" charset="-122"/>
              </a:rPr>
              <a:t>中断门和陷阱门</a:t>
            </a:r>
            <a:r>
              <a:rPr lang="zh-CN" altLang="en-US" b="1" smtClean="0">
                <a:solidFill>
                  <a:srgbClr val="FF0000"/>
                </a:solidFill>
                <a:latin typeface="楷体_GB2312" pitchFamily="49" charset="-122"/>
                <a:ea typeface="楷体_GB2312" pitchFamily="49" charset="-122"/>
              </a:rPr>
              <a:t>只在中断描述符表</a:t>
            </a:r>
            <a:r>
              <a:rPr lang="en-US" altLang="zh-CN" b="1" smtClean="0">
                <a:solidFill>
                  <a:srgbClr val="FF0000"/>
                </a:solidFill>
                <a:latin typeface="楷体_GB2312" pitchFamily="49" charset="-122"/>
                <a:ea typeface="楷体_GB2312" pitchFamily="49" charset="-122"/>
              </a:rPr>
              <a:t>IDT</a:t>
            </a:r>
            <a:r>
              <a:rPr lang="zh-CN" altLang="en-US" b="1" smtClean="0">
                <a:solidFill>
                  <a:srgbClr val="FF0000"/>
                </a:solidFill>
                <a:latin typeface="楷体_GB2312" pitchFamily="49" charset="-122"/>
                <a:ea typeface="楷体_GB2312" pitchFamily="49" charset="-122"/>
              </a:rPr>
              <a:t>中才有效。</a:t>
            </a:r>
            <a:r>
              <a:rPr lang="zh-CN" altLang="en-US" b="1" smtClean="0">
                <a:latin typeface="楷体_GB2312" pitchFamily="49" charset="-122"/>
                <a:ea typeface="楷体_GB2312" pitchFamily="49" charset="-122"/>
              </a:rPr>
              <a:t>关于中断门和陷阱门的区别将在后面论述。 </a:t>
            </a:r>
          </a:p>
          <a:p>
            <a:endParaRPr lang="zh-CN" altLang="en-US" smtClean="0">
              <a:latin typeface="楷体_GB2312" pitchFamily="49" charset="-122"/>
              <a:ea typeface="楷体_GB2312" pitchFamily="49" charset="-122"/>
            </a:endParaRPr>
          </a:p>
          <a:p>
            <a:endParaRPr lang="zh-CN" altLang="en-US" smtClean="0">
              <a:latin typeface="楷体_GB2312" pitchFamily="49" charset="-122"/>
              <a:ea typeface="楷体_GB2312" pitchFamily="49" charset="-122"/>
            </a:endParaRPr>
          </a:p>
          <a:p>
            <a:endParaRPr lang="zh-CN" altLang="en-US" smtClean="0"/>
          </a:p>
        </p:txBody>
      </p:sp>
    </p:spTree>
    <p:extLst>
      <p:ext uri="{BB962C8B-B14F-4D97-AF65-F5344CB8AC3E}">
        <p14:creationId xmlns:p14="http://schemas.microsoft.com/office/powerpoint/2010/main" val="58433238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p:txBody>
          <a:bodyPr/>
          <a:lstStyle/>
          <a:p>
            <a:r>
              <a:rPr lang="zh-CN" altLang="en-US" sz="4000"/>
              <a:t>方式</a:t>
            </a:r>
            <a:r>
              <a:rPr lang="en-US" altLang="zh-CN" sz="4000"/>
              <a:t>2  </a:t>
            </a:r>
            <a:r>
              <a:rPr lang="zh-CN" altLang="en-US" sz="4000"/>
              <a:t>频率发生器（分频器）</a:t>
            </a:r>
          </a:p>
        </p:txBody>
      </p:sp>
      <p:pic>
        <p:nvPicPr>
          <p:cNvPr id="165892" name="Picture 4" descr="55">
            <a:hlinkClick r:id="" action="ppaction://hlinkshowjump?jump=previous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extLst>
            <a:ext uri="{909E8E84-426E-40DD-AFC4-6F175D3DCCD1}">
              <a14:hiddenFill xmlns:a14="http://schemas.microsoft.com/office/drawing/2010/main">
                <a:solidFill>
                  <a:srgbClr val="FFFFFF"/>
                </a:solidFill>
              </a14:hiddenFill>
            </a:ext>
          </a:extLst>
        </p:spPr>
      </p:pic>
      <p:grpSp>
        <p:nvGrpSpPr>
          <p:cNvPr id="166250" name="Group 362"/>
          <p:cNvGrpSpPr>
            <a:grpSpLocks/>
          </p:cNvGrpSpPr>
          <p:nvPr/>
        </p:nvGrpSpPr>
        <p:grpSpPr bwMode="auto">
          <a:xfrm>
            <a:off x="0" y="1776413"/>
            <a:ext cx="9144000" cy="4130675"/>
            <a:chOff x="0" y="1119"/>
            <a:chExt cx="5760" cy="2602"/>
          </a:xfrm>
        </p:grpSpPr>
        <p:grpSp>
          <p:nvGrpSpPr>
            <p:cNvPr id="166029" name="Group 141"/>
            <p:cNvGrpSpPr>
              <a:grpSpLocks/>
            </p:cNvGrpSpPr>
            <p:nvPr/>
          </p:nvGrpSpPr>
          <p:grpSpPr bwMode="auto">
            <a:xfrm>
              <a:off x="1884" y="2313"/>
              <a:ext cx="901" cy="1408"/>
              <a:chOff x="3593" y="1706"/>
              <a:chExt cx="901" cy="1156"/>
            </a:xfrm>
          </p:grpSpPr>
          <p:sp>
            <p:nvSpPr>
              <p:cNvPr id="166030" name="Line 142"/>
              <p:cNvSpPr>
                <a:spLocks noChangeShapeType="1"/>
              </p:cNvSpPr>
              <p:nvPr/>
            </p:nvSpPr>
            <p:spPr bwMode="auto">
              <a:xfrm>
                <a:off x="3593" y="1706"/>
                <a:ext cx="1" cy="1156"/>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6031" name="Line 143"/>
              <p:cNvSpPr>
                <a:spLocks noChangeShapeType="1"/>
              </p:cNvSpPr>
              <p:nvPr/>
            </p:nvSpPr>
            <p:spPr bwMode="auto">
              <a:xfrm>
                <a:off x="3818" y="1706"/>
                <a:ext cx="1" cy="1156"/>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6032" name="Line 144"/>
              <p:cNvSpPr>
                <a:spLocks noChangeShapeType="1"/>
              </p:cNvSpPr>
              <p:nvPr/>
            </p:nvSpPr>
            <p:spPr bwMode="auto">
              <a:xfrm>
                <a:off x="4031" y="1706"/>
                <a:ext cx="1" cy="1156"/>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6033" name="Line 145"/>
              <p:cNvSpPr>
                <a:spLocks noChangeShapeType="1"/>
              </p:cNvSpPr>
              <p:nvPr/>
            </p:nvSpPr>
            <p:spPr bwMode="auto">
              <a:xfrm>
                <a:off x="4256" y="1706"/>
                <a:ext cx="1" cy="1156"/>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6034" name="Line 146"/>
              <p:cNvSpPr>
                <a:spLocks noChangeShapeType="1"/>
              </p:cNvSpPr>
              <p:nvPr/>
            </p:nvSpPr>
            <p:spPr bwMode="auto">
              <a:xfrm>
                <a:off x="4493" y="1706"/>
                <a:ext cx="1" cy="1156"/>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sp>
          <p:nvSpPr>
            <p:cNvPr id="166035" name="Line 147"/>
            <p:cNvSpPr>
              <a:spLocks noChangeShapeType="1"/>
            </p:cNvSpPr>
            <p:nvPr/>
          </p:nvSpPr>
          <p:spPr bwMode="auto">
            <a:xfrm>
              <a:off x="2777" y="3391"/>
              <a:ext cx="2" cy="295"/>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6036" name="Line 148"/>
            <p:cNvSpPr>
              <a:spLocks noChangeShapeType="1"/>
            </p:cNvSpPr>
            <p:nvPr/>
          </p:nvSpPr>
          <p:spPr bwMode="auto">
            <a:xfrm>
              <a:off x="2551" y="3662"/>
              <a:ext cx="239"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6037" name="Rectangle 149"/>
            <p:cNvSpPr>
              <a:spLocks noChangeArrowheads="1"/>
            </p:cNvSpPr>
            <p:nvPr/>
          </p:nvSpPr>
          <p:spPr bwMode="auto">
            <a:xfrm>
              <a:off x="2781" y="2936"/>
              <a:ext cx="315" cy="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0</a:t>
              </a:r>
            </a:p>
          </p:txBody>
        </p:sp>
        <p:sp>
          <p:nvSpPr>
            <p:cNvPr id="166038" name="Rectangle 150"/>
            <p:cNvSpPr>
              <a:spLocks noChangeArrowheads="1"/>
            </p:cNvSpPr>
            <p:nvPr/>
          </p:nvSpPr>
          <p:spPr bwMode="auto">
            <a:xfrm>
              <a:off x="2085" y="2936"/>
              <a:ext cx="316" cy="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3</a:t>
              </a:r>
            </a:p>
          </p:txBody>
        </p:sp>
        <p:sp>
          <p:nvSpPr>
            <p:cNvPr id="166039" name="Rectangle 151"/>
            <p:cNvSpPr>
              <a:spLocks noChangeArrowheads="1"/>
            </p:cNvSpPr>
            <p:nvPr/>
          </p:nvSpPr>
          <p:spPr bwMode="auto">
            <a:xfrm>
              <a:off x="2541" y="2936"/>
              <a:ext cx="316" cy="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1</a:t>
              </a:r>
            </a:p>
          </p:txBody>
        </p:sp>
        <p:sp>
          <p:nvSpPr>
            <p:cNvPr id="166040" name="Rectangle 152"/>
            <p:cNvSpPr>
              <a:spLocks noChangeArrowheads="1"/>
            </p:cNvSpPr>
            <p:nvPr/>
          </p:nvSpPr>
          <p:spPr bwMode="auto">
            <a:xfrm>
              <a:off x="2313" y="2936"/>
              <a:ext cx="316" cy="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2</a:t>
              </a:r>
            </a:p>
          </p:txBody>
        </p:sp>
        <p:sp>
          <p:nvSpPr>
            <p:cNvPr id="166041" name="Rectangle 153"/>
            <p:cNvSpPr>
              <a:spLocks noChangeArrowheads="1"/>
            </p:cNvSpPr>
            <p:nvPr/>
          </p:nvSpPr>
          <p:spPr bwMode="auto">
            <a:xfrm>
              <a:off x="1857" y="2936"/>
              <a:ext cx="316" cy="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4</a:t>
              </a:r>
            </a:p>
          </p:txBody>
        </p:sp>
        <p:sp>
          <p:nvSpPr>
            <p:cNvPr id="166042" name="Line 154"/>
            <p:cNvSpPr>
              <a:spLocks noChangeShapeType="1"/>
            </p:cNvSpPr>
            <p:nvPr/>
          </p:nvSpPr>
          <p:spPr bwMode="auto">
            <a:xfrm>
              <a:off x="2549" y="3391"/>
              <a:ext cx="2" cy="295"/>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6043" name="Rectangle 155"/>
            <p:cNvSpPr>
              <a:spLocks noChangeArrowheads="1"/>
            </p:cNvSpPr>
            <p:nvPr/>
          </p:nvSpPr>
          <p:spPr bwMode="auto">
            <a:xfrm>
              <a:off x="0" y="2582"/>
              <a:ext cx="702" cy="4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GATE</a:t>
              </a:r>
            </a:p>
          </p:txBody>
        </p:sp>
        <p:sp>
          <p:nvSpPr>
            <p:cNvPr id="166044" name="Rectangle 156"/>
            <p:cNvSpPr>
              <a:spLocks noChangeArrowheads="1"/>
            </p:cNvSpPr>
            <p:nvPr/>
          </p:nvSpPr>
          <p:spPr bwMode="auto">
            <a:xfrm>
              <a:off x="3" y="3334"/>
              <a:ext cx="733" cy="3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OUT</a:t>
              </a:r>
            </a:p>
          </p:txBody>
        </p:sp>
        <p:sp>
          <p:nvSpPr>
            <p:cNvPr id="166045" name="Rectangle 157"/>
            <p:cNvSpPr>
              <a:spLocks noChangeArrowheads="1"/>
            </p:cNvSpPr>
            <p:nvPr/>
          </p:nvSpPr>
          <p:spPr bwMode="auto">
            <a:xfrm>
              <a:off x="120" y="2019"/>
              <a:ext cx="548" cy="3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CLK</a:t>
              </a:r>
            </a:p>
          </p:txBody>
        </p:sp>
        <p:sp>
          <p:nvSpPr>
            <p:cNvPr id="166046" name="Rectangle 158"/>
            <p:cNvSpPr>
              <a:spLocks noChangeArrowheads="1"/>
            </p:cNvSpPr>
            <p:nvPr/>
          </p:nvSpPr>
          <p:spPr bwMode="auto">
            <a:xfrm>
              <a:off x="15" y="1340"/>
              <a:ext cx="607" cy="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eaLnBrk="0" fontAlgn="base" hangingPunct="0">
                <a:spcBef>
                  <a:spcPct val="0"/>
                </a:spcBef>
                <a:spcAft>
                  <a:spcPct val="0"/>
                </a:spcAft>
              </a:pPr>
              <a:r>
                <a:rPr lang="en-US" altLang="zh-CN" sz="2400" b="1" smtClean="0">
                  <a:solidFill>
                    <a:srgbClr val="000000"/>
                  </a:solidFill>
                  <a:latin typeface="Times New Roman" panose="02020603050405020304" pitchFamily="18" charset="0"/>
                </a:rPr>
                <a:t> </a:t>
              </a:r>
            </a:p>
          </p:txBody>
        </p:sp>
        <p:grpSp>
          <p:nvGrpSpPr>
            <p:cNvPr id="166047" name="Group 159"/>
            <p:cNvGrpSpPr>
              <a:grpSpLocks/>
            </p:cNvGrpSpPr>
            <p:nvPr/>
          </p:nvGrpSpPr>
          <p:grpSpPr bwMode="auto">
            <a:xfrm>
              <a:off x="655" y="1999"/>
              <a:ext cx="348" cy="320"/>
              <a:chOff x="3816" y="1152"/>
              <a:chExt cx="348" cy="222"/>
            </a:xfrm>
          </p:grpSpPr>
          <p:sp>
            <p:nvSpPr>
              <p:cNvPr id="166048" name="Line 160"/>
              <p:cNvSpPr>
                <a:spLocks noChangeShapeType="1"/>
              </p:cNvSpPr>
              <p:nvPr/>
            </p:nvSpPr>
            <p:spPr bwMode="auto">
              <a:xfrm>
                <a:off x="3821"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6049" name="Line 161"/>
              <p:cNvSpPr>
                <a:spLocks noChangeShapeType="1"/>
              </p:cNvSpPr>
              <p:nvPr/>
            </p:nvSpPr>
            <p:spPr bwMode="auto">
              <a:xfrm>
                <a:off x="3941"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6050" name="Line 162"/>
              <p:cNvSpPr>
                <a:spLocks noChangeShapeType="1"/>
              </p:cNvSpPr>
              <p:nvPr/>
            </p:nvSpPr>
            <p:spPr bwMode="auto">
              <a:xfrm>
                <a:off x="3816" y="115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nvGrpSpPr>
              <p:cNvPr id="166051" name="Group 163"/>
              <p:cNvGrpSpPr>
                <a:grpSpLocks/>
              </p:cNvGrpSpPr>
              <p:nvPr/>
            </p:nvGrpSpPr>
            <p:grpSpPr bwMode="auto">
              <a:xfrm>
                <a:off x="3936" y="1157"/>
                <a:ext cx="120" cy="217"/>
                <a:chOff x="4152" y="1157"/>
                <a:chExt cx="120" cy="217"/>
              </a:xfrm>
            </p:grpSpPr>
            <p:sp>
              <p:nvSpPr>
                <p:cNvPr id="166052" name="Line 164"/>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6053" name="Line 165"/>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6054" name="Line 166"/>
              <p:cNvSpPr>
                <a:spLocks noChangeShapeType="1"/>
              </p:cNvSpPr>
              <p:nvPr/>
            </p:nvSpPr>
            <p:spPr bwMode="auto">
              <a:xfrm>
                <a:off x="4044" y="115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6055" name="Line 167"/>
            <p:cNvSpPr>
              <a:spLocks noChangeShapeType="1"/>
            </p:cNvSpPr>
            <p:nvPr/>
          </p:nvSpPr>
          <p:spPr bwMode="auto">
            <a:xfrm>
              <a:off x="916" y="1452"/>
              <a:ext cx="2" cy="296"/>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6056" name="Line 168"/>
            <p:cNvSpPr>
              <a:spLocks noChangeShapeType="1"/>
            </p:cNvSpPr>
            <p:nvPr/>
          </p:nvSpPr>
          <p:spPr bwMode="auto">
            <a:xfrm>
              <a:off x="1121" y="1452"/>
              <a:ext cx="2" cy="296"/>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6057" name="Line 169"/>
            <p:cNvSpPr>
              <a:spLocks noChangeShapeType="1"/>
            </p:cNvSpPr>
            <p:nvPr/>
          </p:nvSpPr>
          <p:spPr bwMode="auto">
            <a:xfrm>
              <a:off x="919" y="1723"/>
              <a:ext cx="215"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6058" name="Line 170"/>
            <p:cNvSpPr>
              <a:spLocks noChangeShapeType="1"/>
            </p:cNvSpPr>
            <p:nvPr/>
          </p:nvSpPr>
          <p:spPr bwMode="auto">
            <a:xfrm>
              <a:off x="1124" y="1445"/>
              <a:ext cx="371"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nvGrpSpPr>
            <p:cNvPr id="166059" name="Group 171"/>
            <p:cNvGrpSpPr>
              <a:grpSpLocks/>
            </p:cNvGrpSpPr>
            <p:nvPr/>
          </p:nvGrpSpPr>
          <p:grpSpPr bwMode="auto">
            <a:xfrm>
              <a:off x="991" y="1999"/>
              <a:ext cx="3575" cy="320"/>
              <a:chOff x="2736" y="1260"/>
              <a:chExt cx="3576" cy="222"/>
            </a:xfrm>
          </p:grpSpPr>
          <p:grpSp>
            <p:nvGrpSpPr>
              <p:cNvPr id="166060" name="Group 172"/>
              <p:cNvGrpSpPr>
                <a:grpSpLocks/>
              </p:cNvGrpSpPr>
              <p:nvPr/>
            </p:nvGrpSpPr>
            <p:grpSpPr bwMode="auto">
              <a:xfrm>
                <a:off x="2736" y="1260"/>
                <a:ext cx="1788" cy="222"/>
                <a:chOff x="2736" y="1260"/>
                <a:chExt cx="1788" cy="222"/>
              </a:xfrm>
            </p:grpSpPr>
            <p:grpSp>
              <p:nvGrpSpPr>
                <p:cNvPr id="166061" name="Group 173"/>
                <p:cNvGrpSpPr>
                  <a:grpSpLocks/>
                </p:cNvGrpSpPr>
                <p:nvPr/>
              </p:nvGrpSpPr>
              <p:grpSpPr bwMode="auto">
                <a:xfrm>
                  <a:off x="2736" y="1260"/>
                  <a:ext cx="900" cy="222"/>
                  <a:chOff x="2736" y="1260"/>
                  <a:chExt cx="900" cy="222"/>
                </a:xfrm>
              </p:grpSpPr>
              <p:grpSp>
                <p:nvGrpSpPr>
                  <p:cNvPr id="166062" name="Group 174"/>
                  <p:cNvGrpSpPr>
                    <a:grpSpLocks/>
                  </p:cNvGrpSpPr>
                  <p:nvPr/>
                </p:nvGrpSpPr>
                <p:grpSpPr bwMode="auto">
                  <a:xfrm>
                    <a:off x="2736" y="1260"/>
                    <a:ext cx="456" cy="222"/>
                    <a:chOff x="2736" y="1260"/>
                    <a:chExt cx="456" cy="222"/>
                  </a:xfrm>
                </p:grpSpPr>
                <p:grpSp>
                  <p:nvGrpSpPr>
                    <p:cNvPr id="166063" name="Group 175"/>
                    <p:cNvGrpSpPr>
                      <a:grpSpLocks/>
                    </p:cNvGrpSpPr>
                    <p:nvPr/>
                  </p:nvGrpSpPr>
                  <p:grpSpPr bwMode="auto">
                    <a:xfrm>
                      <a:off x="2736" y="1260"/>
                      <a:ext cx="228" cy="222"/>
                      <a:chOff x="4356" y="672"/>
                      <a:chExt cx="228" cy="222"/>
                    </a:xfrm>
                  </p:grpSpPr>
                  <p:sp>
                    <p:nvSpPr>
                      <p:cNvPr id="166064" name="Line 176"/>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6065" name="Group 177"/>
                      <p:cNvGrpSpPr>
                        <a:grpSpLocks/>
                      </p:cNvGrpSpPr>
                      <p:nvPr/>
                    </p:nvGrpSpPr>
                    <p:grpSpPr bwMode="auto">
                      <a:xfrm>
                        <a:off x="4356" y="677"/>
                        <a:ext cx="120" cy="217"/>
                        <a:chOff x="4152" y="1157"/>
                        <a:chExt cx="120" cy="217"/>
                      </a:xfrm>
                    </p:grpSpPr>
                    <p:sp>
                      <p:nvSpPr>
                        <p:cNvPr id="166066" name="Line 178"/>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6067" name="Line 179"/>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6068" name="Line 180"/>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nvGrpSpPr>
                    <p:cNvPr id="166069" name="Group 181"/>
                    <p:cNvGrpSpPr>
                      <a:grpSpLocks/>
                    </p:cNvGrpSpPr>
                    <p:nvPr/>
                  </p:nvGrpSpPr>
                  <p:grpSpPr bwMode="auto">
                    <a:xfrm>
                      <a:off x="2964" y="1260"/>
                      <a:ext cx="228" cy="222"/>
                      <a:chOff x="4356" y="672"/>
                      <a:chExt cx="228" cy="222"/>
                    </a:xfrm>
                  </p:grpSpPr>
                  <p:sp>
                    <p:nvSpPr>
                      <p:cNvPr id="166070" name="Line 182"/>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6071" name="Group 183"/>
                      <p:cNvGrpSpPr>
                        <a:grpSpLocks/>
                      </p:cNvGrpSpPr>
                      <p:nvPr/>
                    </p:nvGrpSpPr>
                    <p:grpSpPr bwMode="auto">
                      <a:xfrm>
                        <a:off x="4356" y="677"/>
                        <a:ext cx="120" cy="217"/>
                        <a:chOff x="4152" y="1157"/>
                        <a:chExt cx="120" cy="217"/>
                      </a:xfrm>
                    </p:grpSpPr>
                    <p:sp>
                      <p:nvSpPr>
                        <p:cNvPr id="166072" name="Line 184"/>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6073" name="Line 185"/>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6074" name="Line 186"/>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grpSp>
                <p:nvGrpSpPr>
                  <p:cNvPr id="166075" name="Group 187"/>
                  <p:cNvGrpSpPr>
                    <a:grpSpLocks/>
                  </p:cNvGrpSpPr>
                  <p:nvPr/>
                </p:nvGrpSpPr>
                <p:grpSpPr bwMode="auto">
                  <a:xfrm>
                    <a:off x="3180" y="1260"/>
                    <a:ext cx="456" cy="222"/>
                    <a:chOff x="2736" y="1260"/>
                    <a:chExt cx="456" cy="222"/>
                  </a:xfrm>
                </p:grpSpPr>
                <p:grpSp>
                  <p:nvGrpSpPr>
                    <p:cNvPr id="166076" name="Group 188"/>
                    <p:cNvGrpSpPr>
                      <a:grpSpLocks/>
                    </p:cNvGrpSpPr>
                    <p:nvPr/>
                  </p:nvGrpSpPr>
                  <p:grpSpPr bwMode="auto">
                    <a:xfrm>
                      <a:off x="2736" y="1260"/>
                      <a:ext cx="228" cy="222"/>
                      <a:chOff x="4356" y="672"/>
                      <a:chExt cx="228" cy="222"/>
                    </a:xfrm>
                  </p:grpSpPr>
                  <p:sp>
                    <p:nvSpPr>
                      <p:cNvPr id="166077" name="Line 189"/>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6078" name="Group 190"/>
                      <p:cNvGrpSpPr>
                        <a:grpSpLocks/>
                      </p:cNvGrpSpPr>
                      <p:nvPr/>
                    </p:nvGrpSpPr>
                    <p:grpSpPr bwMode="auto">
                      <a:xfrm>
                        <a:off x="4356" y="677"/>
                        <a:ext cx="120" cy="217"/>
                        <a:chOff x="4152" y="1157"/>
                        <a:chExt cx="120" cy="217"/>
                      </a:xfrm>
                    </p:grpSpPr>
                    <p:sp>
                      <p:nvSpPr>
                        <p:cNvPr id="166079" name="Line 191"/>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6080" name="Line 192"/>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6081" name="Line 193"/>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nvGrpSpPr>
                    <p:cNvPr id="166082" name="Group 194"/>
                    <p:cNvGrpSpPr>
                      <a:grpSpLocks/>
                    </p:cNvGrpSpPr>
                    <p:nvPr/>
                  </p:nvGrpSpPr>
                  <p:grpSpPr bwMode="auto">
                    <a:xfrm>
                      <a:off x="2964" y="1260"/>
                      <a:ext cx="228" cy="222"/>
                      <a:chOff x="4356" y="672"/>
                      <a:chExt cx="228" cy="222"/>
                    </a:xfrm>
                  </p:grpSpPr>
                  <p:sp>
                    <p:nvSpPr>
                      <p:cNvPr id="166083" name="Line 195"/>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6084" name="Group 196"/>
                      <p:cNvGrpSpPr>
                        <a:grpSpLocks/>
                      </p:cNvGrpSpPr>
                      <p:nvPr/>
                    </p:nvGrpSpPr>
                    <p:grpSpPr bwMode="auto">
                      <a:xfrm>
                        <a:off x="4356" y="677"/>
                        <a:ext cx="120" cy="217"/>
                        <a:chOff x="4152" y="1157"/>
                        <a:chExt cx="120" cy="217"/>
                      </a:xfrm>
                    </p:grpSpPr>
                    <p:sp>
                      <p:nvSpPr>
                        <p:cNvPr id="166085" name="Line 197"/>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6086" name="Line 198"/>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6087" name="Line 199"/>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grpSp>
            <p:grpSp>
              <p:nvGrpSpPr>
                <p:cNvPr id="166088" name="Group 200"/>
                <p:cNvGrpSpPr>
                  <a:grpSpLocks/>
                </p:cNvGrpSpPr>
                <p:nvPr/>
              </p:nvGrpSpPr>
              <p:grpSpPr bwMode="auto">
                <a:xfrm>
                  <a:off x="3624" y="1260"/>
                  <a:ext cx="900" cy="222"/>
                  <a:chOff x="2736" y="1260"/>
                  <a:chExt cx="900" cy="222"/>
                </a:xfrm>
              </p:grpSpPr>
              <p:grpSp>
                <p:nvGrpSpPr>
                  <p:cNvPr id="166089" name="Group 201"/>
                  <p:cNvGrpSpPr>
                    <a:grpSpLocks/>
                  </p:cNvGrpSpPr>
                  <p:nvPr/>
                </p:nvGrpSpPr>
                <p:grpSpPr bwMode="auto">
                  <a:xfrm>
                    <a:off x="2736" y="1260"/>
                    <a:ext cx="456" cy="222"/>
                    <a:chOff x="2736" y="1260"/>
                    <a:chExt cx="456" cy="222"/>
                  </a:xfrm>
                </p:grpSpPr>
                <p:grpSp>
                  <p:nvGrpSpPr>
                    <p:cNvPr id="166090" name="Group 202"/>
                    <p:cNvGrpSpPr>
                      <a:grpSpLocks/>
                    </p:cNvGrpSpPr>
                    <p:nvPr/>
                  </p:nvGrpSpPr>
                  <p:grpSpPr bwMode="auto">
                    <a:xfrm>
                      <a:off x="2736" y="1260"/>
                      <a:ext cx="228" cy="222"/>
                      <a:chOff x="4356" y="672"/>
                      <a:chExt cx="228" cy="222"/>
                    </a:xfrm>
                  </p:grpSpPr>
                  <p:sp>
                    <p:nvSpPr>
                      <p:cNvPr id="166091" name="Line 203"/>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6092" name="Group 204"/>
                      <p:cNvGrpSpPr>
                        <a:grpSpLocks/>
                      </p:cNvGrpSpPr>
                      <p:nvPr/>
                    </p:nvGrpSpPr>
                    <p:grpSpPr bwMode="auto">
                      <a:xfrm>
                        <a:off x="4356" y="677"/>
                        <a:ext cx="120" cy="217"/>
                        <a:chOff x="4152" y="1157"/>
                        <a:chExt cx="120" cy="217"/>
                      </a:xfrm>
                    </p:grpSpPr>
                    <p:sp>
                      <p:nvSpPr>
                        <p:cNvPr id="166093" name="Line 205"/>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6094" name="Line 206"/>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6095" name="Line 207"/>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nvGrpSpPr>
                    <p:cNvPr id="166096" name="Group 208"/>
                    <p:cNvGrpSpPr>
                      <a:grpSpLocks/>
                    </p:cNvGrpSpPr>
                    <p:nvPr/>
                  </p:nvGrpSpPr>
                  <p:grpSpPr bwMode="auto">
                    <a:xfrm>
                      <a:off x="2964" y="1260"/>
                      <a:ext cx="228" cy="222"/>
                      <a:chOff x="4356" y="672"/>
                      <a:chExt cx="228" cy="222"/>
                    </a:xfrm>
                  </p:grpSpPr>
                  <p:sp>
                    <p:nvSpPr>
                      <p:cNvPr id="166097" name="Line 209"/>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6098" name="Group 210"/>
                      <p:cNvGrpSpPr>
                        <a:grpSpLocks/>
                      </p:cNvGrpSpPr>
                      <p:nvPr/>
                    </p:nvGrpSpPr>
                    <p:grpSpPr bwMode="auto">
                      <a:xfrm>
                        <a:off x="4356" y="677"/>
                        <a:ext cx="120" cy="217"/>
                        <a:chOff x="4152" y="1157"/>
                        <a:chExt cx="120" cy="217"/>
                      </a:xfrm>
                    </p:grpSpPr>
                    <p:sp>
                      <p:nvSpPr>
                        <p:cNvPr id="166099" name="Line 211"/>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6100" name="Line 212"/>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6101" name="Line 213"/>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grpSp>
                <p:nvGrpSpPr>
                  <p:cNvPr id="166102" name="Group 214"/>
                  <p:cNvGrpSpPr>
                    <a:grpSpLocks/>
                  </p:cNvGrpSpPr>
                  <p:nvPr/>
                </p:nvGrpSpPr>
                <p:grpSpPr bwMode="auto">
                  <a:xfrm>
                    <a:off x="3180" y="1260"/>
                    <a:ext cx="456" cy="222"/>
                    <a:chOff x="2736" y="1260"/>
                    <a:chExt cx="456" cy="222"/>
                  </a:xfrm>
                </p:grpSpPr>
                <p:grpSp>
                  <p:nvGrpSpPr>
                    <p:cNvPr id="166103" name="Group 215"/>
                    <p:cNvGrpSpPr>
                      <a:grpSpLocks/>
                    </p:cNvGrpSpPr>
                    <p:nvPr/>
                  </p:nvGrpSpPr>
                  <p:grpSpPr bwMode="auto">
                    <a:xfrm>
                      <a:off x="2736" y="1260"/>
                      <a:ext cx="228" cy="222"/>
                      <a:chOff x="4356" y="672"/>
                      <a:chExt cx="228" cy="222"/>
                    </a:xfrm>
                  </p:grpSpPr>
                  <p:sp>
                    <p:nvSpPr>
                      <p:cNvPr id="166104" name="Line 216"/>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6105" name="Group 217"/>
                      <p:cNvGrpSpPr>
                        <a:grpSpLocks/>
                      </p:cNvGrpSpPr>
                      <p:nvPr/>
                    </p:nvGrpSpPr>
                    <p:grpSpPr bwMode="auto">
                      <a:xfrm>
                        <a:off x="4356" y="677"/>
                        <a:ext cx="120" cy="217"/>
                        <a:chOff x="4152" y="1157"/>
                        <a:chExt cx="120" cy="217"/>
                      </a:xfrm>
                    </p:grpSpPr>
                    <p:sp>
                      <p:nvSpPr>
                        <p:cNvPr id="166106" name="Line 218"/>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6107" name="Line 219"/>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6108" name="Line 220"/>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nvGrpSpPr>
                    <p:cNvPr id="166109" name="Group 221"/>
                    <p:cNvGrpSpPr>
                      <a:grpSpLocks/>
                    </p:cNvGrpSpPr>
                    <p:nvPr/>
                  </p:nvGrpSpPr>
                  <p:grpSpPr bwMode="auto">
                    <a:xfrm>
                      <a:off x="2964" y="1260"/>
                      <a:ext cx="228" cy="222"/>
                      <a:chOff x="4356" y="672"/>
                      <a:chExt cx="228" cy="222"/>
                    </a:xfrm>
                  </p:grpSpPr>
                  <p:sp>
                    <p:nvSpPr>
                      <p:cNvPr id="166110" name="Line 222"/>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6111" name="Group 223"/>
                      <p:cNvGrpSpPr>
                        <a:grpSpLocks/>
                      </p:cNvGrpSpPr>
                      <p:nvPr/>
                    </p:nvGrpSpPr>
                    <p:grpSpPr bwMode="auto">
                      <a:xfrm>
                        <a:off x="4356" y="677"/>
                        <a:ext cx="120" cy="217"/>
                        <a:chOff x="4152" y="1157"/>
                        <a:chExt cx="120" cy="217"/>
                      </a:xfrm>
                    </p:grpSpPr>
                    <p:sp>
                      <p:nvSpPr>
                        <p:cNvPr id="166112" name="Line 224"/>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6113" name="Line 225"/>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6114" name="Line 226"/>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grpSp>
          </p:grpSp>
          <p:grpSp>
            <p:nvGrpSpPr>
              <p:cNvPr id="166115" name="Group 227"/>
              <p:cNvGrpSpPr>
                <a:grpSpLocks/>
              </p:cNvGrpSpPr>
              <p:nvPr/>
            </p:nvGrpSpPr>
            <p:grpSpPr bwMode="auto">
              <a:xfrm>
                <a:off x="4524" y="1260"/>
                <a:ext cx="1788" cy="222"/>
                <a:chOff x="2736" y="1260"/>
                <a:chExt cx="1788" cy="222"/>
              </a:xfrm>
            </p:grpSpPr>
            <p:grpSp>
              <p:nvGrpSpPr>
                <p:cNvPr id="166116" name="Group 228"/>
                <p:cNvGrpSpPr>
                  <a:grpSpLocks/>
                </p:cNvGrpSpPr>
                <p:nvPr/>
              </p:nvGrpSpPr>
              <p:grpSpPr bwMode="auto">
                <a:xfrm>
                  <a:off x="2736" y="1260"/>
                  <a:ext cx="900" cy="222"/>
                  <a:chOff x="2736" y="1260"/>
                  <a:chExt cx="900" cy="222"/>
                </a:xfrm>
              </p:grpSpPr>
              <p:grpSp>
                <p:nvGrpSpPr>
                  <p:cNvPr id="166117" name="Group 229"/>
                  <p:cNvGrpSpPr>
                    <a:grpSpLocks/>
                  </p:cNvGrpSpPr>
                  <p:nvPr/>
                </p:nvGrpSpPr>
                <p:grpSpPr bwMode="auto">
                  <a:xfrm>
                    <a:off x="2736" y="1260"/>
                    <a:ext cx="456" cy="222"/>
                    <a:chOff x="2736" y="1260"/>
                    <a:chExt cx="456" cy="222"/>
                  </a:xfrm>
                </p:grpSpPr>
                <p:grpSp>
                  <p:nvGrpSpPr>
                    <p:cNvPr id="166118" name="Group 230"/>
                    <p:cNvGrpSpPr>
                      <a:grpSpLocks/>
                    </p:cNvGrpSpPr>
                    <p:nvPr/>
                  </p:nvGrpSpPr>
                  <p:grpSpPr bwMode="auto">
                    <a:xfrm>
                      <a:off x="2736" y="1260"/>
                      <a:ext cx="228" cy="222"/>
                      <a:chOff x="4356" y="672"/>
                      <a:chExt cx="228" cy="222"/>
                    </a:xfrm>
                  </p:grpSpPr>
                  <p:sp>
                    <p:nvSpPr>
                      <p:cNvPr id="166119" name="Line 231"/>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6120" name="Group 232"/>
                      <p:cNvGrpSpPr>
                        <a:grpSpLocks/>
                      </p:cNvGrpSpPr>
                      <p:nvPr/>
                    </p:nvGrpSpPr>
                    <p:grpSpPr bwMode="auto">
                      <a:xfrm>
                        <a:off x="4356" y="677"/>
                        <a:ext cx="120" cy="217"/>
                        <a:chOff x="4152" y="1157"/>
                        <a:chExt cx="120" cy="217"/>
                      </a:xfrm>
                    </p:grpSpPr>
                    <p:sp>
                      <p:nvSpPr>
                        <p:cNvPr id="166121" name="Line 233"/>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6122" name="Line 234"/>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6123" name="Line 235"/>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nvGrpSpPr>
                    <p:cNvPr id="166124" name="Group 236"/>
                    <p:cNvGrpSpPr>
                      <a:grpSpLocks/>
                    </p:cNvGrpSpPr>
                    <p:nvPr/>
                  </p:nvGrpSpPr>
                  <p:grpSpPr bwMode="auto">
                    <a:xfrm>
                      <a:off x="2964" y="1260"/>
                      <a:ext cx="228" cy="222"/>
                      <a:chOff x="4356" y="672"/>
                      <a:chExt cx="228" cy="222"/>
                    </a:xfrm>
                  </p:grpSpPr>
                  <p:sp>
                    <p:nvSpPr>
                      <p:cNvPr id="166125" name="Line 237"/>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6126" name="Group 238"/>
                      <p:cNvGrpSpPr>
                        <a:grpSpLocks/>
                      </p:cNvGrpSpPr>
                      <p:nvPr/>
                    </p:nvGrpSpPr>
                    <p:grpSpPr bwMode="auto">
                      <a:xfrm>
                        <a:off x="4356" y="677"/>
                        <a:ext cx="120" cy="217"/>
                        <a:chOff x="4152" y="1157"/>
                        <a:chExt cx="120" cy="217"/>
                      </a:xfrm>
                    </p:grpSpPr>
                    <p:sp>
                      <p:nvSpPr>
                        <p:cNvPr id="166127" name="Line 239"/>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6128" name="Line 240"/>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6129" name="Line 241"/>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grpSp>
                <p:nvGrpSpPr>
                  <p:cNvPr id="166130" name="Group 242"/>
                  <p:cNvGrpSpPr>
                    <a:grpSpLocks/>
                  </p:cNvGrpSpPr>
                  <p:nvPr/>
                </p:nvGrpSpPr>
                <p:grpSpPr bwMode="auto">
                  <a:xfrm>
                    <a:off x="3180" y="1260"/>
                    <a:ext cx="456" cy="222"/>
                    <a:chOff x="2736" y="1260"/>
                    <a:chExt cx="456" cy="222"/>
                  </a:xfrm>
                </p:grpSpPr>
                <p:grpSp>
                  <p:nvGrpSpPr>
                    <p:cNvPr id="166131" name="Group 243"/>
                    <p:cNvGrpSpPr>
                      <a:grpSpLocks/>
                    </p:cNvGrpSpPr>
                    <p:nvPr/>
                  </p:nvGrpSpPr>
                  <p:grpSpPr bwMode="auto">
                    <a:xfrm>
                      <a:off x="2736" y="1260"/>
                      <a:ext cx="228" cy="222"/>
                      <a:chOff x="4356" y="672"/>
                      <a:chExt cx="228" cy="222"/>
                    </a:xfrm>
                  </p:grpSpPr>
                  <p:sp>
                    <p:nvSpPr>
                      <p:cNvPr id="166132" name="Line 244"/>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6133" name="Group 245"/>
                      <p:cNvGrpSpPr>
                        <a:grpSpLocks/>
                      </p:cNvGrpSpPr>
                      <p:nvPr/>
                    </p:nvGrpSpPr>
                    <p:grpSpPr bwMode="auto">
                      <a:xfrm>
                        <a:off x="4356" y="677"/>
                        <a:ext cx="120" cy="217"/>
                        <a:chOff x="4152" y="1157"/>
                        <a:chExt cx="120" cy="217"/>
                      </a:xfrm>
                    </p:grpSpPr>
                    <p:sp>
                      <p:nvSpPr>
                        <p:cNvPr id="166134" name="Line 246"/>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6135" name="Line 247"/>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6136" name="Line 248"/>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nvGrpSpPr>
                    <p:cNvPr id="166137" name="Group 249"/>
                    <p:cNvGrpSpPr>
                      <a:grpSpLocks/>
                    </p:cNvGrpSpPr>
                    <p:nvPr/>
                  </p:nvGrpSpPr>
                  <p:grpSpPr bwMode="auto">
                    <a:xfrm>
                      <a:off x="2964" y="1260"/>
                      <a:ext cx="228" cy="222"/>
                      <a:chOff x="4356" y="672"/>
                      <a:chExt cx="228" cy="222"/>
                    </a:xfrm>
                  </p:grpSpPr>
                  <p:sp>
                    <p:nvSpPr>
                      <p:cNvPr id="166138" name="Line 250"/>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6139" name="Group 251"/>
                      <p:cNvGrpSpPr>
                        <a:grpSpLocks/>
                      </p:cNvGrpSpPr>
                      <p:nvPr/>
                    </p:nvGrpSpPr>
                    <p:grpSpPr bwMode="auto">
                      <a:xfrm>
                        <a:off x="4356" y="677"/>
                        <a:ext cx="120" cy="217"/>
                        <a:chOff x="4152" y="1157"/>
                        <a:chExt cx="120" cy="217"/>
                      </a:xfrm>
                    </p:grpSpPr>
                    <p:sp>
                      <p:nvSpPr>
                        <p:cNvPr id="166140" name="Line 252"/>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6141" name="Line 253"/>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6142" name="Line 254"/>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grpSp>
            <p:grpSp>
              <p:nvGrpSpPr>
                <p:cNvPr id="166143" name="Group 255"/>
                <p:cNvGrpSpPr>
                  <a:grpSpLocks/>
                </p:cNvGrpSpPr>
                <p:nvPr/>
              </p:nvGrpSpPr>
              <p:grpSpPr bwMode="auto">
                <a:xfrm>
                  <a:off x="3624" y="1260"/>
                  <a:ext cx="900" cy="222"/>
                  <a:chOff x="2736" y="1260"/>
                  <a:chExt cx="900" cy="222"/>
                </a:xfrm>
              </p:grpSpPr>
              <p:grpSp>
                <p:nvGrpSpPr>
                  <p:cNvPr id="166144" name="Group 256"/>
                  <p:cNvGrpSpPr>
                    <a:grpSpLocks/>
                  </p:cNvGrpSpPr>
                  <p:nvPr/>
                </p:nvGrpSpPr>
                <p:grpSpPr bwMode="auto">
                  <a:xfrm>
                    <a:off x="2736" y="1260"/>
                    <a:ext cx="456" cy="222"/>
                    <a:chOff x="2736" y="1260"/>
                    <a:chExt cx="456" cy="222"/>
                  </a:xfrm>
                </p:grpSpPr>
                <p:grpSp>
                  <p:nvGrpSpPr>
                    <p:cNvPr id="166145" name="Group 257"/>
                    <p:cNvGrpSpPr>
                      <a:grpSpLocks/>
                    </p:cNvGrpSpPr>
                    <p:nvPr/>
                  </p:nvGrpSpPr>
                  <p:grpSpPr bwMode="auto">
                    <a:xfrm>
                      <a:off x="2736" y="1260"/>
                      <a:ext cx="228" cy="222"/>
                      <a:chOff x="4356" y="672"/>
                      <a:chExt cx="228" cy="222"/>
                    </a:xfrm>
                  </p:grpSpPr>
                  <p:sp>
                    <p:nvSpPr>
                      <p:cNvPr id="166146" name="Line 258"/>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6147" name="Group 259"/>
                      <p:cNvGrpSpPr>
                        <a:grpSpLocks/>
                      </p:cNvGrpSpPr>
                      <p:nvPr/>
                    </p:nvGrpSpPr>
                    <p:grpSpPr bwMode="auto">
                      <a:xfrm>
                        <a:off x="4356" y="677"/>
                        <a:ext cx="120" cy="217"/>
                        <a:chOff x="4152" y="1157"/>
                        <a:chExt cx="120" cy="217"/>
                      </a:xfrm>
                    </p:grpSpPr>
                    <p:sp>
                      <p:nvSpPr>
                        <p:cNvPr id="166148" name="Line 260"/>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6149" name="Line 261"/>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6150" name="Line 262"/>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nvGrpSpPr>
                    <p:cNvPr id="166151" name="Group 263"/>
                    <p:cNvGrpSpPr>
                      <a:grpSpLocks/>
                    </p:cNvGrpSpPr>
                    <p:nvPr/>
                  </p:nvGrpSpPr>
                  <p:grpSpPr bwMode="auto">
                    <a:xfrm>
                      <a:off x="2964" y="1260"/>
                      <a:ext cx="228" cy="222"/>
                      <a:chOff x="4356" y="672"/>
                      <a:chExt cx="228" cy="222"/>
                    </a:xfrm>
                  </p:grpSpPr>
                  <p:sp>
                    <p:nvSpPr>
                      <p:cNvPr id="166152" name="Line 264"/>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6153" name="Group 265"/>
                      <p:cNvGrpSpPr>
                        <a:grpSpLocks/>
                      </p:cNvGrpSpPr>
                      <p:nvPr/>
                    </p:nvGrpSpPr>
                    <p:grpSpPr bwMode="auto">
                      <a:xfrm>
                        <a:off x="4356" y="677"/>
                        <a:ext cx="120" cy="217"/>
                        <a:chOff x="4152" y="1157"/>
                        <a:chExt cx="120" cy="217"/>
                      </a:xfrm>
                    </p:grpSpPr>
                    <p:sp>
                      <p:nvSpPr>
                        <p:cNvPr id="166154" name="Line 266"/>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6155" name="Line 267"/>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6156" name="Line 268"/>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grpSp>
                <p:nvGrpSpPr>
                  <p:cNvPr id="166157" name="Group 269"/>
                  <p:cNvGrpSpPr>
                    <a:grpSpLocks/>
                  </p:cNvGrpSpPr>
                  <p:nvPr/>
                </p:nvGrpSpPr>
                <p:grpSpPr bwMode="auto">
                  <a:xfrm>
                    <a:off x="3180" y="1260"/>
                    <a:ext cx="456" cy="222"/>
                    <a:chOff x="2736" y="1260"/>
                    <a:chExt cx="456" cy="222"/>
                  </a:xfrm>
                </p:grpSpPr>
                <p:grpSp>
                  <p:nvGrpSpPr>
                    <p:cNvPr id="166158" name="Group 270"/>
                    <p:cNvGrpSpPr>
                      <a:grpSpLocks/>
                    </p:cNvGrpSpPr>
                    <p:nvPr/>
                  </p:nvGrpSpPr>
                  <p:grpSpPr bwMode="auto">
                    <a:xfrm>
                      <a:off x="2736" y="1260"/>
                      <a:ext cx="228" cy="222"/>
                      <a:chOff x="4356" y="672"/>
                      <a:chExt cx="228" cy="222"/>
                    </a:xfrm>
                  </p:grpSpPr>
                  <p:sp>
                    <p:nvSpPr>
                      <p:cNvPr id="166159" name="Line 271"/>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6160" name="Group 272"/>
                      <p:cNvGrpSpPr>
                        <a:grpSpLocks/>
                      </p:cNvGrpSpPr>
                      <p:nvPr/>
                    </p:nvGrpSpPr>
                    <p:grpSpPr bwMode="auto">
                      <a:xfrm>
                        <a:off x="4356" y="677"/>
                        <a:ext cx="120" cy="217"/>
                        <a:chOff x="4152" y="1157"/>
                        <a:chExt cx="120" cy="217"/>
                      </a:xfrm>
                    </p:grpSpPr>
                    <p:sp>
                      <p:nvSpPr>
                        <p:cNvPr id="166161" name="Line 273"/>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6162" name="Line 274"/>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6163" name="Line 275"/>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nvGrpSpPr>
                    <p:cNvPr id="166164" name="Group 276"/>
                    <p:cNvGrpSpPr>
                      <a:grpSpLocks/>
                    </p:cNvGrpSpPr>
                    <p:nvPr/>
                  </p:nvGrpSpPr>
                  <p:grpSpPr bwMode="auto">
                    <a:xfrm>
                      <a:off x="2964" y="1260"/>
                      <a:ext cx="228" cy="222"/>
                      <a:chOff x="4356" y="672"/>
                      <a:chExt cx="228" cy="222"/>
                    </a:xfrm>
                  </p:grpSpPr>
                  <p:sp>
                    <p:nvSpPr>
                      <p:cNvPr id="166165" name="Line 277"/>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6166" name="Group 278"/>
                      <p:cNvGrpSpPr>
                        <a:grpSpLocks/>
                      </p:cNvGrpSpPr>
                      <p:nvPr/>
                    </p:nvGrpSpPr>
                    <p:grpSpPr bwMode="auto">
                      <a:xfrm>
                        <a:off x="4356" y="677"/>
                        <a:ext cx="120" cy="217"/>
                        <a:chOff x="4152" y="1157"/>
                        <a:chExt cx="120" cy="217"/>
                      </a:xfrm>
                    </p:grpSpPr>
                    <p:sp>
                      <p:nvSpPr>
                        <p:cNvPr id="166167" name="Line 279"/>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6168" name="Line 280"/>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6169" name="Line 281"/>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grpSp>
          </p:grpSp>
        </p:grpSp>
        <p:grpSp>
          <p:nvGrpSpPr>
            <p:cNvPr id="166170" name="Group 282"/>
            <p:cNvGrpSpPr>
              <a:grpSpLocks/>
            </p:cNvGrpSpPr>
            <p:nvPr/>
          </p:nvGrpSpPr>
          <p:grpSpPr bwMode="auto">
            <a:xfrm>
              <a:off x="4566" y="1999"/>
              <a:ext cx="900" cy="320"/>
              <a:chOff x="2736" y="1260"/>
              <a:chExt cx="900" cy="222"/>
            </a:xfrm>
          </p:grpSpPr>
          <p:grpSp>
            <p:nvGrpSpPr>
              <p:cNvPr id="166171" name="Group 283"/>
              <p:cNvGrpSpPr>
                <a:grpSpLocks/>
              </p:cNvGrpSpPr>
              <p:nvPr/>
            </p:nvGrpSpPr>
            <p:grpSpPr bwMode="auto">
              <a:xfrm>
                <a:off x="2736" y="1260"/>
                <a:ext cx="456" cy="222"/>
                <a:chOff x="2736" y="1260"/>
                <a:chExt cx="456" cy="222"/>
              </a:xfrm>
            </p:grpSpPr>
            <p:grpSp>
              <p:nvGrpSpPr>
                <p:cNvPr id="166172" name="Group 284"/>
                <p:cNvGrpSpPr>
                  <a:grpSpLocks/>
                </p:cNvGrpSpPr>
                <p:nvPr/>
              </p:nvGrpSpPr>
              <p:grpSpPr bwMode="auto">
                <a:xfrm>
                  <a:off x="2736" y="1260"/>
                  <a:ext cx="228" cy="222"/>
                  <a:chOff x="4356" y="672"/>
                  <a:chExt cx="228" cy="222"/>
                </a:xfrm>
              </p:grpSpPr>
              <p:sp>
                <p:nvSpPr>
                  <p:cNvPr id="166173" name="Line 285"/>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6174" name="Group 286"/>
                  <p:cNvGrpSpPr>
                    <a:grpSpLocks/>
                  </p:cNvGrpSpPr>
                  <p:nvPr/>
                </p:nvGrpSpPr>
                <p:grpSpPr bwMode="auto">
                  <a:xfrm>
                    <a:off x="4356" y="677"/>
                    <a:ext cx="120" cy="217"/>
                    <a:chOff x="4152" y="1157"/>
                    <a:chExt cx="120" cy="217"/>
                  </a:xfrm>
                </p:grpSpPr>
                <p:sp>
                  <p:nvSpPr>
                    <p:cNvPr id="166175" name="Line 287"/>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6176" name="Line 288"/>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6177" name="Line 289"/>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nvGrpSpPr>
                <p:cNvPr id="166178" name="Group 290"/>
                <p:cNvGrpSpPr>
                  <a:grpSpLocks/>
                </p:cNvGrpSpPr>
                <p:nvPr/>
              </p:nvGrpSpPr>
              <p:grpSpPr bwMode="auto">
                <a:xfrm>
                  <a:off x="2964" y="1260"/>
                  <a:ext cx="228" cy="222"/>
                  <a:chOff x="4356" y="672"/>
                  <a:chExt cx="228" cy="222"/>
                </a:xfrm>
              </p:grpSpPr>
              <p:sp>
                <p:nvSpPr>
                  <p:cNvPr id="166179" name="Line 291"/>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6180" name="Group 292"/>
                  <p:cNvGrpSpPr>
                    <a:grpSpLocks/>
                  </p:cNvGrpSpPr>
                  <p:nvPr/>
                </p:nvGrpSpPr>
                <p:grpSpPr bwMode="auto">
                  <a:xfrm>
                    <a:off x="4356" y="677"/>
                    <a:ext cx="120" cy="217"/>
                    <a:chOff x="4152" y="1157"/>
                    <a:chExt cx="120" cy="217"/>
                  </a:xfrm>
                </p:grpSpPr>
                <p:sp>
                  <p:nvSpPr>
                    <p:cNvPr id="166181" name="Line 293"/>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6182" name="Line 294"/>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6183" name="Line 295"/>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grpSp>
            <p:nvGrpSpPr>
              <p:cNvPr id="166184" name="Group 296"/>
              <p:cNvGrpSpPr>
                <a:grpSpLocks/>
              </p:cNvGrpSpPr>
              <p:nvPr/>
            </p:nvGrpSpPr>
            <p:grpSpPr bwMode="auto">
              <a:xfrm>
                <a:off x="3180" y="1260"/>
                <a:ext cx="456" cy="222"/>
                <a:chOff x="2736" y="1260"/>
                <a:chExt cx="456" cy="222"/>
              </a:xfrm>
            </p:grpSpPr>
            <p:grpSp>
              <p:nvGrpSpPr>
                <p:cNvPr id="166185" name="Group 297"/>
                <p:cNvGrpSpPr>
                  <a:grpSpLocks/>
                </p:cNvGrpSpPr>
                <p:nvPr/>
              </p:nvGrpSpPr>
              <p:grpSpPr bwMode="auto">
                <a:xfrm>
                  <a:off x="2736" y="1260"/>
                  <a:ext cx="228" cy="222"/>
                  <a:chOff x="4356" y="672"/>
                  <a:chExt cx="228" cy="222"/>
                </a:xfrm>
              </p:grpSpPr>
              <p:sp>
                <p:nvSpPr>
                  <p:cNvPr id="166186" name="Line 298"/>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6187" name="Group 299"/>
                  <p:cNvGrpSpPr>
                    <a:grpSpLocks/>
                  </p:cNvGrpSpPr>
                  <p:nvPr/>
                </p:nvGrpSpPr>
                <p:grpSpPr bwMode="auto">
                  <a:xfrm>
                    <a:off x="4356" y="677"/>
                    <a:ext cx="120" cy="217"/>
                    <a:chOff x="4152" y="1157"/>
                    <a:chExt cx="120" cy="217"/>
                  </a:xfrm>
                </p:grpSpPr>
                <p:sp>
                  <p:nvSpPr>
                    <p:cNvPr id="166188" name="Line 300"/>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6189" name="Line 301"/>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6190" name="Line 302"/>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nvGrpSpPr>
                <p:cNvPr id="166191" name="Group 303"/>
                <p:cNvGrpSpPr>
                  <a:grpSpLocks/>
                </p:cNvGrpSpPr>
                <p:nvPr/>
              </p:nvGrpSpPr>
              <p:grpSpPr bwMode="auto">
                <a:xfrm>
                  <a:off x="2964" y="1260"/>
                  <a:ext cx="228" cy="222"/>
                  <a:chOff x="4356" y="672"/>
                  <a:chExt cx="228" cy="222"/>
                </a:xfrm>
              </p:grpSpPr>
              <p:sp>
                <p:nvSpPr>
                  <p:cNvPr id="166192" name="Line 304"/>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6193" name="Group 305"/>
                  <p:cNvGrpSpPr>
                    <a:grpSpLocks/>
                  </p:cNvGrpSpPr>
                  <p:nvPr/>
                </p:nvGrpSpPr>
                <p:grpSpPr bwMode="auto">
                  <a:xfrm>
                    <a:off x="4356" y="677"/>
                    <a:ext cx="120" cy="217"/>
                    <a:chOff x="4152" y="1157"/>
                    <a:chExt cx="120" cy="217"/>
                  </a:xfrm>
                </p:grpSpPr>
                <p:sp>
                  <p:nvSpPr>
                    <p:cNvPr id="166194" name="Line 306"/>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6195" name="Line 307"/>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6196" name="Line 308"/>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grpSp>
        <p:sp>
          <p:nvSpPr>
            <p:cNvPr id="166197" name="Line 309"/>
            <p:cNvSpPr>
              <a:spLocks noChangeShapeType="1"/>
            </p:cNvSpPr>
            <p:nvPr/>
          </p:nvSpPr>
          <p:spPr bwMode="auto">
            <a:xfrm>
              <a:off x="608" y="1445"/>
              <a:ext cx="323"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6198" name="Line 310"/>
            <p:cNvSpPr>
              <a:spLocks noChangeShapeType="1"/>
            </p:cNvSpPr>
            <p:nvPr/>
          </p:nvSpPr>
          <p:spPr bwMode="auto">
            <a:xfrm>
              <a:off x="1492" y="1452"/>
              <a:ext cx="2" cy="296"/>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6199" name="Line 311"/>
            <p:cNvSpPr>
              <a:spLocks noChangeShapeType="1"/>
            </p:cNvSpPr>
            <p:nvPr/>
          </p:nvSpPr>
          <p:spPr bwMode="auto">
            <a:xfrm>
              <a:off x="1697" y="1452"/>
              <a:ext cx="2" cy="296"/>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6200" name="Line 312"/>
            <p:cNvSpPr>
              <a:spLocks noChangeShapeType="1"/>
            </p:cNvSpPr>
            <p:nvPr/>
          </p:nvSpPr>
          <p:spPr bwMode="auto">
            <a:xfrm>
              <a:off x="1495" y="1723"/>
              <a:ext cx="215"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6201" name="Line 313"/>
            <p:cNvSpPr>
              <a:spLocks noChangeShapeType="1"/>
            </p:cNvSpPr>
            <p:nvPr/>
          </p:nvSpPr>
          <p:spPr bwMode="auto">
            <a:xfrm>
              <a:off x="1700" y="1445"/>
              <a:ext cx="1103"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6202" name="Line 314"/>
            <p:cNvSpPr>
              <a:spLocks noChangeShapeType="1"/>
            </p:cNvSpPr>
            <p:nvPr/>
          </p:nvSpPr>
          <p:spPr bwMode="auto">
            <a:xfrm>
              <a:off x="1168" y="3391"/>
              <a:ext cx="2" cy="295"/>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6203" name="Line 315"/>
            <p:cNvSpPr>
              <a:spLocks noChangeShapeType="1"/>
            </p:cNvSpPr>
            <p:nvPr/>
          </p:nvSpPr>
          <p:spPr bwMode="auto">
            <a:xfrm>
              <a:off x="560" y="3383"/>
              <a:ext cx="611" cy="0"/>
            </a:xfrm>
            <a:prstGeom prst="line">
              <a:avLst/>
            </a:prstGeom>
            <a:noFill/>
            <a:ln w="28575" cap="rnd">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6204" name="Line 316"/>
            <p:cNvSpPr>
              <a:spLocks noChangeShapeType="1"/>
            </p:cNvSpPr>
            <p:nvPr/>
          </p:nvSpPr>
          <p:spPr bwMode="auto">
            <a:xfrm>
              <a:off x="536" y="3660"/>
              <a:ext cx="611" cy="0"/>
            </a:xfrm>
            <a:prstGeom prst="line">
              <a:avLst/>
            </a:prstGeom>
            <a:noFill/>
            <a:ln w="28575" cap="rnd">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6205" name="Line 317"/>
            <p:cNvSpPr>
              <a:spLocks noChangeShapeType="1"/>
            </p:cNvSpPr>
            <p:nvPr/>
          </p:nvSpPr>
          <p:spPr bwMode="auto">
            <a:xfrm>
              <a:off x="2792" y="3383"/>
              <a:ext cx="658"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6206" name="Rectangle 318"/>
            <p:cNvSpPr>
              <a:spLocks noChangeArrowheads="1"/>
            </p:cNvSpPr>
            <p:nvPr/>
          </p:nvSpPr>
          <p:spPr bwMode="auto">
            <a:xfrm>
              <a:off x="1449" y="1154"/>
              <a:ext cx="316"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4</a:t>
              </a:r>
            </a:p>
          </p:txBody>
        </p:sp>
        <p:sp>
          <p:nvSpPr>
            <p:cNvPr id="166207" name="Rectangle 319"/>
            <p:cNvSpPr>
              <a:spLocks noChangeArrowheads="1"/>
            </p:cNvSpPr>
            <p:nvPr/>
          </p:nvSpPr>
          <p:spPr bwMode="auto">
            <a:xfrm>
              <a:off x="753" y="1119"/>
              <a:ext cx="616"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zh-CN" altLang="en-US" sz="2400" b="1" smtClean="0">
                  <a:solidFill>
                    <a:srgbClr val="000000"/>
                  </a:solidFill>
                  <a:latin typeface="Times New Roman" panose="02020603050405020304" pitchFamily="18" charset="0"/>
                </a:rPr>
                <a:t>方式</a:t>
              </a:r>
              <a:r>
                <a:rPr lang="en-US" altLang="zh-CN" sz="2400" b="1" smtClean="0">
                  <a:solidFill>
                    <a:srgbClr val="000000"/>
                  </a:solidFill>
                  <a:latin typeface="Times New Roman" panose="02020603050405020304" pitchFamily="18" charset="0"/>
                </a:rPr>
                <a:t>2</a:t>
              </a:r>
            </a:p>
          </p:txBody>
        </p:sp>
        <p:sp>
          <p:nvSpPr>
            <p:cNvPr id="166208" name="Line 320"/>
            <p:cNvSpPr>
              <a:spLocks noChangeShapeType="1"/>
            </p:cNvSpPr>
            <p:nvPr/>
          </p:nvSpPr>
          <p:spPr bwMode="auto">
            <a:xfrm>
              <a:off x="3663" y="3391"/>
              <a:ext cx="2" cy="295"/>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6209" name="Line 321"/>
            <p:cNvSpPr>
              <a:spLocks noChangeShapeType="1"/>
            </p:cNvSpPr>
            <p:nvPr/>
          </p:nvSpPr>
          <p:spPr bwMode="auto">
            <a:xfrm>
              <a:off x="656" y="2639"/>
              <a:ext cx="4966"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6210" name="Line 322"/>
            <p:cNvSpPr>
              <a:spLocks noChangeShapeType="1"/>
            </p:cNvSpPr>
            <p:nvPr/>
          </p:nvSpPr>
          <p:spPr bwMode="auto">
            <a:xfrm>
              <a:off x="1183" y="3385"/>
              <a:ext cx="1367"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6211" name="Line 323"/>
            <p:cNvSpPr>
              <a:spLocks noChangeShapeType="1"/>
            </p:cNvSpPr>
            <p:nvPr/>
          </p:nvSpPr>
          <p:spPr bwMode="auto">
            <a:xfrm>
              <a:off x="3008" y="2313"/>
              <a:ext cx="1" cy="1408"/>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6212" name="Line 324"/>
            <p:cNvSpPr>
              <a:spLocks noChangeShapeType="1"/>
            </p:cNvSpPr>
            <p:nvPr/>
          </p:nvSpPr>
          <p:spPr bwMode="auto">
            <a:xfrm>
              <a:off x="3221" y="2313"/>
              <a:ext cx="1" cy="1408"/>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6213" name="Line 325"/>
            <p:cNvSpPr>
              <a:spLocks noChangeShapeType="1"/>
            </p:cNvSpPr>
            <p:nvPr/>
          </p:nvSpPr>
          <p:spPr bwMode="auto">
            <a:xfrm>
              <a:off x="3446" y="2313"/>
              <a:ext cx="1" cy="1408"/>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6214" name="Line 326"/>
            <p:cNvSpPr>
              <a:spLocks noChangeShapeType="1"/>
            </p:cNvSpPr>
            <p:nvPr/>
          </p:nvSpPr>
          <p:spPr bwMode="auto">
            <a:xfrm>
              <a:off x="3671" y="2313"/>
              <a:ext cx="1" cy="1408"/>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6215" name="Line 327"/>
            <p:cNvSpPr>
              <a:spLocks noChangeShapeType="1"/>
            </p:cNvSpPr>
            <p:nvPr/>
          </p:nvSpPr>
          <p:spPr bwMode="auto">
            <a:xfrm>
              <a:off x="3462" y="3662"/>
              <a:ext cx="215"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6216" name="Rectangle 328"/>
            <p:cNvSpPr>
              <a:spLocks noChangeArrowheads="1"/>
            </p:cNvSpPr>
            <p:nvPr/>
          </p:nvSpPr>
          <p:spPr bwMode="auto">
            <a:xfrm>
              <a:off x="3656" y="2659"/>
              <a:ext cx="316" cy="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0</a:t>
              </a:r>
            </a:p>
          </p:txBody>
        </p:sp>
        <p:sp>
          <p:nvSpPr>
            <p:cNvPr id="166217" name="Rectangle 329"/>
            <p:cNvSpPr>
              <a:spLocks noChangeArrowheads="1"/>
            </p:cNvSpPr>
            <p:nvPr/>
          </p:nvSpPr>
          <p:spPr bwMode="auto">
            <a:xfrm>
              <a:off x="2960" y="2659"/>
              <a:ext cx="316" cy="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3</a:t>
              </a:r>
            </a:p>
          </p:txBody>
        </p:sp>
        <p:sp>
          <p:nvSpPr>
            <p:cNvPr id="166218" name="Rectangle 330"/>
            <p:cNvSpPr>
              <a:spLocks noChangeArrowheads="1"/>
            </p:cNvSpPr>
            <p:nvPr/>
          </p:nvSpPr>
          <p:spPr bwMode="auto">
            <a:xfrm>
              <a:off x="3416" y="2659"/>
              <a:ext cx="316" cy="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1</a:t>
              </a:r>
            </a:p>
          </p:txBody>
        </p:sp>
        <p:sp>
          <p:nvSpPr>
            <p:cNvPr id="166219" name="Rectangle 331"/>
            <p:cNvSpPr>
              <a:spLocks noChangeArrowheads="1"/>
            </p:cNvSpPr>
            <p:nvPr/>
          </p:nvSpPr>
          <p:spPr bwMode="auto">
            <a:xfrm>
              <a:off x="3188" y="2659"/>
              <a:ext cx="316" cy="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2</a:t>
              </a:r>
            </a:p>
          </p:txBody>
        </p:sp>
        <p:sp>
          <p:nvSpPr>
            <p:cNvPr id="166220" name="Rectangle 332"/>
            <p:cNvSpPr>
              <a:spLocks noChangeArrowheads="1"/>
            </p:cNvSpPr>
            <p:nvPr/>
          </p:nvSpPr>
          <p:spPr bwMode="auto">
            <a:xfrm>
              <a:off x="2733" y="2659"/>
              <a:ext cx="315" cy="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4</a:t>
              </a:r>
            </a:p>
          </p:txBody>
        </p:sp>
        <p:sp>
          <p:nvSpPr>
            <p:cNvPr id="166221" name="Line 333"/>
            <p:cNvSpPr>
              <a:spLocks noChangeShapeType="1"/>
            </p:cNvSpPr>
            <p:nvPr/>
          </p:nvSpPr>
          <p:spPr bwMode="auto">
            <a:xfrm>
              <a:off x="3448" y="3391"/>
              <a:ext cx="2" cy="295"/>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6222" name="Line 334"/>
            <p:cNvSpPr>
              <a:spLocks noChangeShapeType="1"/>
            </p:cNvSpPr>
            <p:nvPr/>
          </p:nvSpPr>
          <p:spPr bwMode="auto">
            <a:xfrm>
              <a:off x="3896" y="2296"/>
              <a:ext cx="1" cy="1408"/>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6223" name="Line 335"/>
            <p:cNvSpPr>
              <a:spLocks noChangeShapeType="1"/>
            </p:cNvSpPr>
            <p:nvPr/>
          </p:nvSpPr>
          <p:spPr bwMode="auto">
            <a:xfrm>
              <a:off x="4109" y="2296"/>
              <a:ext cx="1" cy="1408"/>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6224" name="Line 336"/>
            <p:cNvSpPr>
              <a:spLocks noChangeShapeType="1"/>
            </p:cNvSpPr>
            <p:nvPr/>
          </p:nvSpPr>
          <p:spPr bwMode="auto">
            <a:xfrm>
              <a:off x="4334" y="2296"/>
              <a:ext cx="1" cy="1408"/>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6225" name="Line 337"/>
            <p:cNvSpPr>
              <a:spLocks noChangeShapeType="1"/>
            </p:cNvSpPr>
            <p:nvPr/>
          </p:nvSpPr>
          <p:spPr bwMode="auto">
            <a:xfrm>
              <a:off x="4571" y="2296"/>
              <a:ext cx="1" cy="1408"/>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6226" name="Line 338"/>
            <p:cNvSpPr>
              <a:spLocks noChangeShapeType="1"/>
            </p:cNvSpPr>
            <p:nvPr/>
          </p:nvSpPr>
          <p:spPr bwMode="auto">
            <a:xfrm>
              <a:off x="4564" y="3373"/>
              <a:ext cx="2" cy="296"/>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6227" name="Line 339"/>
            <p:cNvSpPr>
              <a:spLocks noChangeShapeType="1"/>
            </p:cNvSpPr>
            <p:nvPr/>
          </p:nvSpPr>
          <p:spPr bwMode="auto">
            <a:xfrm>
              <a:off x="4338" y="3662"/>
              <a:ext cx="239"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6228" name="Rectangle 340"/>
            <p:cNvSpPr>
              <a:spLocks noChangeArrowheads="1"/>
            </p:cNvSpPr>
            <p:nvPr/>
          </p:nvSpPr>
          <p:spPr bwMode="auto">
            <a:xfrm>
              <a:off x="4568" y="2919"/>
              <a:ext cx="316"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0</a:t>
              </a:r>
            </a:p>
          </p:txBody>
        </p:sp>
        <p:sp>
          <p:nvSpPr>
            <p:cNvPr id="166229" name="Rectangle 341"/>
            <p:cNvSpPr>
              <a:spLocks noChangeArrowheads="1"/>
            </p:cNvSpPr>
            <p:nvPr/>
          </p:nvSpPr>
          <p:spPr bwMode="auto">
            <a:xfrm>
              <a:off x="3872" y="2919"/>
              <a:ext cx="316"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3</a:t>
              </a:r>
            </a:p>
          </p:txBody>
        </p:sp>
        <p:sp>
          <p:nvSpPr>
            <p:cNvPr id="166230" name="Rectangle 342"/>
            <p:cNvSpPr>
              <a:spLocks noChangeArrowheads="1"/>
            </p:cNvSpPr>
            <p:nvPr/>
          </p:nvSpPr>
          <p:spPr bwMode="auto">
            <a:xfrm>
              <a:off x="4328" y="2919"/>
              <a:ext cx="316"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1</a:t>
              </a:r>
            </a:p>
          </p:txBody>
        </p:sp>
        <p:sp>
          <p:nvSpPr>
            <p:cNvPr id="166231" name="Rectangle 343"/>
            <p:cNvSpPr>
              <a:spLocks noChangeArrowheads="1"/>
            </p:cNvSpPr>
            <p:nvPr/>
          </p:nvSpPr>
          <p:spPr bwMode="auto">
            <a:xfrm>
              <a:off x="4100" y="2919"/>
              <a:ext cx="316"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2</a:t>
              </a:r>
            </a:p>
          </p:txBody>
        </p:sp>
        <p:sp>
          <p:nvSpPr>
            <p:cNvPr id="166232" name="Rectangle 344"/>
            <p:cNvSpPr>
              <a:spLocks noChangeArrowheads="1"/>
            </p:cNvSpPr>
            <p:nvPr/>
          </p:nvSpPr>
          <p:spPr bwMode="auto">
            <a:xfrm>
              <a:off x="3644" y="2919"/>
              <a:ext cx="316"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4</a:t>
              </a:r>
            </a:p>
          </p:txBody>
        </p:sp>
        <p:sp>
          <p:nvSpPr>
            <p:cNvPr id="166233" name="Line 345"/>
            <p:cNvSpPr>
              <a:spLocks noChangeShapeType="1"/>
            </p:cNvSpPr>
            <p:nvPr/>
          </p:nvSpPr>
          <p:spPr bwMode="auto">
            <a:xfrm>
              <a:off x="4336" y="3373"/>
              <a:ext cx="2" cy="296"/>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6234" name="Line 346"/>
            <p:cNvSpPr>
              <a:spLocks noChangeShapeType="1"/>
            </p:cNvSpPr>
            <p:nvPr/>
          </p:nvSpPr>
          <p:spPr bwMode="auto">
            <a:xfrm>
              <a:off x="4567" y="3383"/>
              <a:ext cx="659"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6235" name="Line 347"/>
            <p:cNvSpPr>
              <a:spLocks noChangeShapeType="1"/>
            </p:cNvSpPr>
            <p:nvPr/>
          </p:nvSpPr>
          <p:spPr bwMode="auto">
            <a:xfrm>
              <a:off x="5451" y="3373"/>
              <a:ext cx="2" cy="296"/>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6236" name="Line 348"/>
            <p:cNvSpPr>
              <a:spLocks noChangeShapeType="1"/>
            </p:cNvSpPr>
            <p:nvPr/>
          </p:nvSpPr>
          <p:spPr bwMode="auto">
            <a:xfrm>
              <a:off x="4796" y="2296"/>
              <a:ext cx="1" cy="1408"/>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6237" name="Line 349"/>
            <p:cNvSpPr>
              <a:spLocks noChangeShapeType="1"/>
            </p:cNvSpPr>
            <p:nvPr/>
          </p:nvSpPr>
          <p:spPr bwMode="auto">
            <a:xfrm>
              <a:off x="5009" y="2296"/>
              <a:ext cx="1" cy="1408"/>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6238" name="Line 350"/>
            <p:cNvSpPr>
              <a:spLocks noChangeShapeType="1"/>
            </p:cNvSpPr>
            <p:nvPr/>
          </p:nvSpPr>
          <p:spPr bwMode="auto">
            <a:xfrm>
              <a:off x="5234" y="2296"/>
              <a:ext cx="1" cy="1408"/>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6239" name="Line 351"/>
            <p:cNvSpPr>
              <a:spLocks noChangeShapeType="1"/>
            </p:cNvSpPr>
            <p:nvPr/>
          </p:nvSpPr>
          <p:spPr bwMode="auto">
            <a:xfrm>
              <a:off x="5459" y="2296"/>
              <a:ext cx="1" cy="1408"/>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6240" name="Line 352"/>
            <p:cNvSpPr>
              <a:spLocks noChangeShapeType="1"/>
            </p:cNvSpPr>
            <p:nvPr/>
          </p:nvSpPr>
          <p:spPr bwMode="auto">
            <a:xfrm>
              <a:off x="5250" y="3662"/>
              <a:ext cx="215"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6241" name="Rectangle 353"/>
            <p:cNvSpPr>
              <a:spLocks noChangeArrowheads="1"/>
            </p:cNvSpPr>
            <p:nvPr/>
          </p:nvSpPr>
          <p:spPr bwMode="auto">
            <a:xfrm>
              <a:off x="5444" y="2642"/>
              <a:ext cx="316"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0</a:t>
              </a:r>
            </a:p>
          </p:txBody>
        </p:sp>
        <p:sp>
          <p:nvSpPr>
            <p:cNvPr id="166242" name="Rectangle 354"/>
            <p:cNvSpPr>
              <a:spLocks noChangeArrowheads="1"/>
            </p:cNvSpPr>
            <p:nvPr/>
          </p:nvSpPr>
          <p:spPr bwMode="auto">
            <a:xfrm>
              <a:off x="4748" y="2642"/>
              <a:ext cx="316"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3</a:t>
              </a:r>
            </a:p>
          </p:txBody>
        </p:sp>
        <p:sp>
          <p:nvSpPr>
            <p:cNvPr id="166243" name="Rectangle 355"/>
            <p:cNvSpPr>
              <a:spLocks noChangeArrowheads="1"/>
            </p:cNvSpPr>
            <p:nvPr/>
          </p:nvSpPr>
          <p:spPr bwMode="auto">
            <a:xfrm>
              <a:off x="5204" y="2642"/>
              <a:ext cx="316"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1</a:t>
              </a:r>
            </a:p>
          </p:txBody>
        </p:sp>
        <p:sp>
          <p:nvSpPr>
            <p:cNvPr id="166244" name="Rectangle 356"/>
            <p:cNvSpPr>
              <a:spLocks noChangeArrowheads="1"/>
            </p:cNvSpPr>
            <p:nvPr/>
          </p:nvSpPr>
          <p:spPr bwMode="auto">
            <a:xfrm>
              <a:off x="4976" y="2642"/>
              <a:ext cx="316"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2</a:t>
              </a:r>
            </a:p>
          </p:txBody>
        </p:sp>
        <p:sp>
          <p:nvSpPr>
            <p:cNvPr id="166245" name="Rectangle 357"/>
            <p:cNvSpPr>
              <a:spLocks noChangeArrowheads="1"/>
            </p:cNvSpPr>
            <p:nvPr/>
          </p:nvSpPr>
          <p:spPr bwMode="auto">
            <a:xfrm>
              <a:off x="4520" y="2642"/>
              <a:ext cx="316"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4</a:t>
              </a:r>
            </a:p>
          </p:txBody>
        </p:sp>
        <p:sp>
          <p:nvSpPr>
            <p:cNvPr id="166246" name="Line 358"/>
            <p:cNvSpPr>
              <a:spLocks noChangeShapeType="1"/>
            </p:cNvSpPr>
            <p:nvPr/>
          </p:nvSpPr>
          <p:spPr bwMode="auto">
            <a:xfrm>
              <a:off x="5236" y="3373"/>
              <a:ext cx="2" cy="296"/>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6247" name="Line 359"/>
            <p:cNvSpPr>
              <a:spLocks noChangeShapeType="1"/>
            </p:cNvSpPr>
            <p:nvPr/>
          </p:nvSpPr>
          <p:spPr bwMode="auto">
            <a:xfrm>
              <a:off x="3679" y="3383"/>
              <a:ext cx="659"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6248" name="Rectangle 360"/>
            <p:cNvSpPr>
              <a:spLocks noChangeArrowheads="1"/>
            </p:cNvSpPr>
            <p:nvPr/>
          </p:nvSpPr>
          <p:spPr bwMode="auto">
            <a:xfrm>
              <a:off x="77" y="1475"/>
              <a:ext cx="536"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WR</a:t>
              </a:r>
            </a:p>
          </p:txBody>
        </p:sp>
        <p:sp>
          <p:nvSpPr>
            <p:cNvPr id="166249" name="Line 361"/>
            <p:cNvSpPr>
              <a:spLocks noChangeShapeType="1"/>
            </p:cNvSpPr>
            <p:nvPr/>
          </p:nvSpPr>
          <p:spPr bwMode="auto">
            <a:xfrm>
              <a:off x="168" y="1484"/>
              <a:ext cx="329"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pic>
        <p:nvPicPr>
          <p:cNvPr id="166251" name="Picture 363" descr="54">
            <a:hlinkClick r:id="" action="ppaction://hlinkshowjump?jump=next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428814"/>
      </p:ext>
    </p:extLst>
  </p:cSld>
  <p:clrMapOvr>
    <a:masterClrMapping/>
  </p:clrMapOvr>
  <p:transition spd="slow">
    <p:random/>
  </p:transition>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p:txBody>
          <a:bodyPr/>
          <a:lstStyle/>
          <a:p>
            <a:r>
              <a:rPr lang="zh-CN" altLang="en-US" sz="4000"/>
              <a:t>方式</a:t>
            </a:r>
            <a:r>
              <a:rPr lang="en-US" altLang="zh-CN" sz="4000"/>
              <a:t>3  </a:t>
            </a:r>
            <a:r>
              <a:rPr lang="zh-CN" altLang="en-US" sz="4000"/>
              <a:t>方波发生器</a:t>
            </a:r>
          </a:p>
        </p:txBody>
      </p:sp>
      <p:pic>
        <p:nvPicPr>
          <p:cNvPr id="166915" name="Picture 3" descr="55">
            <a:hlinkClick r:id="" action="ppaction://hlinkshowjump?jump=previous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extLst>
            <a:ext uri="{909E8E84-426E-40DD-AFC4-6F175D3DCCD1}">
              <a14:hiddenFill xmlns:a14="http://schemas.microsoft.com/office/drawing/2010/main">
                <a:solidFill>
                  <a:srgbClr val="FFFFFF"/>
                </a:solidFill>
              </a14:hiddenFill>
            </a:ext>
          </a:extLst>
        </p:spPr>
      </p:pic>
      <p:pic>
        <p:nvPicPr>
          <p:cNvPr id="167138" name="Picture 226" descr="54">
            <a:hlinkClick r:id="" action="ppaction://hlinkshowjump?jump=next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extLst>
            <a:ext uri="{909E8E84-426E-40DD-AFC4-6F175D3DCCD1}">
              <a14:hiddenFill xmlns:a14="http://schemas.microsoft.com/office/drawing/2010/main">
                <a:solidFill>
                  <a:srgbClr val="FFFFFF"/>
                </a:solidFill>
              </a14:hiddenFill>
            </a:ext>
          </a:extLst>
        </p:spPr>
      </p:pic>
      <p:grpSp>
        <p:nvGrpSpPr>
          <p:cNvPr id="167361" name="Group 449"/>
          <p:cNvGrpSpPr>
            <a:grpSpLocks/>
          </p:cNvGrpSpPr>
          <p:nvPr/>
        </p:nvGrpSpPr>
        <p:grpSpPr bwMode="auto">
          <a:xfrm>
            <a:off x="23813" y="2252663"/>
            <a:ext cx="9144000" cy="3721100"/>
            <a:chOff x="15" y="1419"/>
            <a:chExt cx="5760" cy="2344"/>
          </a:xfrm>
        </p:grpSpPr>
        <p:grpSp>
          <p:nvGrpSpPr>
            <p:cNvPr id="167140" name="Group 228"/>
            <p:cNvGrpSpPr>
              <a:grpSpLocks/>
            </p:cNvGrpSpPr>
            <p:nvPr/>
          </p:nvGrpSpPr>
          <p:grpSpPr bwMode="auto">
            <a:xfrm>
              <a:off x="1899" y="2495"/>
              <a:ext cx="901" cy="1268"/>
              <a:chOff x="3593" y="1706"/>
              <a:chExt cx="901" cy="1156"/>
            </a:xfrm>
          </p:grpSpPr>
          <p:sp>
            <p:nvSpPr>
              <p:cNvPr id="167141" name="Line 229"/>
              <p:cNvSpPr>
                <a:spLocks noChangeShapeType="1"/>
              </p:cNvSpPr>
              <p:nvPr/>
            </p:nvSpPr>
            <p:spPr bwMode="auto">
              <a:xfrm>
                <a:off x="3593" y="1706"/>
                <a:ext cx="1" cy="1156"/>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7142" name="Line 230"/>
              <p:cNvSpPr>
                <a:spLocks noChangeShapeType="1"/>
              </p:cNvSpPr>
              <p:nvPr/>
            </p:nvSpPr>
            <p:spPr bwMode="auto">
              <a:xfrm>
                <a:off x="3818" y="1706"/>
                <a:ext cx="1" cy="1156"/>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7143" name="Line 231"/>
              <p:cNvSpPr>
                <a:spLocks noChangeShapeType="1"/>
              </p:cNvSpPr>
              <p:nvPr/>
            </p:nvSpPr>
            <p:spPr bwMode="auto">
              <a:xfrm>
                <a:off x="4031" y="1706"/>
                <a:ext cx="1" cy="1156"/>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7144" name="Line 232"/>
              <p:cNvSpPr>
                <a:spLocks noChangeShapeType="1"/>
              </p:cNvSpPr>
              <p:nvPr/>
            </p:nvSpPr>
            <p:spPr bwMode="auto">
              <a:xfrm>
                <a:off x="4256" y="1706"/>
                <a:ext cx="1" cy="1156"/>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7145" name="Line 233"/>
              <p:cNvSpPr>
                <a:spLocks noChangeShapeType="1"/>
              </p:cNvSpPr>
              <p:nvPr/>
            </p:nvSpPr>
            <p:spPr bwMode="auto">
              <a:xfrm>
                <a:off x="4493" y="1706"/>
                <a:ext cx="1" cy="1156"/>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sp>
          <p:nvSpPr>
            <p:cNvPr id="167146" name="Line 234"/>
            <p:cNvSpPr>
              <a:spLocks noChangeShapeType="1"/>
            </p:cNvSpPr>
            <p:nvPr/>
          </p:nvSpPr>
          <p:spPr bwMode="auto">
            <a:xfrm>
              <a:off x="2792" y="3465"/>
              <a:ext cx="2" cy="26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7147" name="Line 235"/>
            <p:cNvSpPr>
              <a:spLocks noChangeShapeType="1"/>
            </p:cNvSpPr>
            <p:nvPr/>
          </p:nvSpPr>
          <p:spPr bwMode="auto">
            <a:xfrm>
              <a:off x="2326" y="3710"/>
              <a:ext cx="479"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7148" name="Rectangle 236"/>
            <p:cNvSpPr>
              <a:spLocks noChangeArrowheads="1"/>
            </p:cNvSpPr>
            <p:nvPr/>
          </p:nvSpPr>
          <p:spPr bwMode="auto">
            <a:xfrm>
              <a:off x="2796" y="3056"/>
              <a:ext cx="315" cy="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0</a:t>
              </a:r>
            </a:p>
          </p:txBody>
        </p:sp>
        <p:sp>
          <p:nvSpPr>
            <p:cNvPr id="167149" name="Rectangle 237"/>
            <p:cNvSpPr>
              <a:spLocks noChangeArrowheads="1"/>
            </p:cNvSpPr>
            <p:nvPr/>
          </p:nvSpPr>
          <p:spPr bwMode="auto">
            <a:xfrm>
              <a:off x="2100" y="3056"/>
              <a:ext cx="316" cy="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3</a:t>
              </a:r>
            </a:p>
          </p:txBody>
        </p:sp>
        <p:sp>
          <p:nvSpPr>
            <p:cNvPr id="167150" name="Rectangle 238"/>
            <p:cNvSpPr>
              <a:spLocks noChangeArrowheads="1"/>
            </p:cNvSpPr>
            <p:nvPr/>
          </p:nvSpPr>
          <p:spPr bwMode="auto">
            <a:xfrm>
              <a:off x="2556" y="3056"/>
              <a:ext cx="316" cy="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1</a:t>
              </a:r>
            </a:p>
          </p:txBody>
        </p:sp>
        <p:sp>
          <p:nvSpPr>
            <p:cNvPr id="167151" name="Rectangle 239"/>
            <p:cNvSpPr>
              <a:spLocks noChangeArrowheads="1"/>
            </p:cNvSpPr>
            <p:nvPr/>
          </p:nvSpPr>
          <p:spPr bwMode="auto">
            <a:xfrm>
              <a:off x="2328" y="3056"/>
              <a:ext cx="316" cy="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2</a:t>
              </a:r>
            </a:p>
          </p:txBody>
        </p:sp>
        <p:sp>
          <p:nvSpPr>
            <p:cNvPr id="167152" name="Rectangle 240"/>
            <p:cNvSpPr>
              <a:spLocks noChangeArrowheads="1"/>
            </p:cNvSpPr>
            <p:nvPr/>
          </p:nvSpPr>
          <p:spPr bwMode="auto">
            <a:xfrm>
              <a:off x="1872" y="3056"/>
              <a:ext cx="316" cy="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4</a:t>
              </a:r>
            </a:p>
          </p:txBody>
        </p:sp>
        <p:sp>
          <p:nvSpPr>
            <p:cNvPr id="167153" name="Line 241"/>
            <p:cNvSpPr>
              <a:spLocks noChangeShapeType="1"/>
            </p:cNvSpPr>
            <p:nvPr/>
          </p:nvSpPr>
          <p:spPr bwMode="auto">
            <a:xfrm>
              <a:off x="2336" y="3465"/>
              <a:ext cx="2" cy="26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7154" name="Rectangle 242"/>
            <p:cNvSpPr>
              <a:spLocks noChangeArrowheads="1"/>
            </p:cNvSpPr>
            <p:nvPr/>
          </p:nvSpPr>
          <p:spPr bwMode="auto">
            <a:xfrm>
              <a:off x="15" y="2737"/>
              <a:ext cx="668" cy="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GATE</a:t>
              </a:r>
            </a:p>
          </p:txBody>
        </p:sp>
        <p:sp>
          <p:nvSpPr>
            <p:cNvPr id="167155" name="Rectangle 243"/>
            <p:cNvSpPr>
              <a:spLocks noChangeArrowheads="1"/>
            </p:cNvSpPr>
            <p:nvPr/>
          </p:nvSpPr>
          <p:spPr bwMode="auto">
            <a:xfrm>
              <a:off x="18" y="3415"/>
              <a:ext cx="697" cy="2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OUT</a:t>
              </a:r>
            </a:p>
          </p:txBody>
        </p:sp>
        <p:sp>
          <p:nvSpPr>
            <p:cNvPr id="167156" name="Rectangle 244"/>
            <p:cNvSpPr>
              <a:spLocks noChangeArrowheads="1"/>
            </p:cNvSpPr>
            <p:nvPr/>
          </p:nvSpPr>
          <p:spPr bwMode="auto">
            <a:xfrm>
              <a:off x="135" y="2230"/>
              <a:ext cx="521"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CLK</a:t>
              </a:r>
            </a:p>
          </p:txBody>
        </p:sp>
        <p:sp>
          <p:nvSpPr>
            <p:cNvPr id="167157" name="Rectangle 245"/>
            <p:cNvSpPr>
              <a:spLocks noChangeArrowheads="1"/>
            </p:cNvSpPr>
            <p:nvPr/>
          </p:nvSpPr>
          <p:spPr bwMode="auto">
            <a:xfrm>
              <a:off x="30" y="1618"/>
              <a:ext cx="607" cy="4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eaLnBrk="0" fontAlgn="base" hangingPunct="0">
                <a:spcBef>
                  <a:spcPct val="0"/>
                </a:spcBef>
                <a:spcAft>
                  <a:spcPct val="0"/>
                </a:spcAft>
              </a:pPr>
              <a:r>
                <a:rPr lang="en-US" altLang="zh-CN" sz="2400" b="1" smtClean="0">
                  <a:solidFill>
                    <a:srgbClr val="000000"/>
                  </a:solidFill>
                  <a:latin typeface="Times New Roman" panose="02020603050405020304" pitchFamily="18" charset="0"/>
                </a:rPr>
                <a:t> </a:t>
              </a:r>
            </a:p>
          </p:txBody>
        </p:sp>
        <p:grpSp>
          <p:nvGrpSpPr>
            <p:cNvPr id="167158" name="Group 246"/>
            <p:cNvGrpSpPr>
              <a:grpSpLocks/>
            </p:cNvGrpSpPr>
            <p:nvPr/>
          </p:nvGrpSpPr>
          <p:grpSpPr bwMode="auto">
            <a:xfrm>
              <a:off x="670" y="2212"/>
              <a:ext cx="348" cy="288"/>
              <a:chOff x="3816" y="1152"/>
              <a:chExt cx="348" cy="222"/>
            </a:xfrm>
          </p:grpSpPr>
          <p:sp>
            <p:nvSpPr>
              <p:cNvPr id="167159" name="Line 247"/>
              <p:cNvSpPr>
                <a:spLocks noChangeShapeType="1"/>
              </p:cNvSpPr>
              <p:nvPr/>
            </p:nvSpPr>
            <p:spPr bwMode="auto">
              <a:xfrm>
                <a:off x="3821"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7160" name="Line 248"/>
              <p:cNvSpPr>
                <a:spLocks noChangeShapeType="1"/>
              </p:cNvSpPr>
              <p:nvPr/>
            </p:nvSpPr>
            <p:spPr bwMode="auto">
              <a:xfrm>
                <a:off x="3941"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7161" name="Line 249"/>
              <p:cNvSpPr>
                <a:spLocks noChangeShapeType="1"/>
              </p:cNvSpPr>
              <p:nvPr/>
            </p:nvSpPr>
            <p:spPr bwMode="auto">
              <a:xfrm>
                <a:off x="3816" y="115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nvGrpSpPr>
              <p:cNvPr id="167162" name="Group 250"/>
              <p:cNvGrpSpPr>
                <a:grpSpLocks/>
              </p:cNvGrpSpPr>
              <p:nvPr/>
            </p:nvGrpSpPr>
            <p:grpSpPr bwMode="auto">
              <a:xfrm>
                <a:off x="3936" y="1157"/>
                <a:ext cx="120" cy="217"/>
                <a:chOff x="4152" y="1157"/>
                <a:chExt cx="120" cy="217"/>
              </a:xfrm>
            </p:grpSpPr>
            <p:sp>
              <p:nvSpPr>
                <p:cNvPr id="167163" name="Line 251"/>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7164" name="Line 252"/>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7165" name="Line 253"/>
              <p:cNvSpPr>
                <a:spLocks noChangeShapeType="1"/>
              </p:cNvSpPr>
              <p:nvPr/>
            </p:nvSpPr>
            <p:spPr bwMode="auto">
              <a:xfrm>
                <a:off x="4044" y="115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7166" name="Line 254"/>
            <p:cNvSpPr>
              <a:spLocks noChangeShapeType="1"/>
            </p:cNvSpPr>
            <p:nvPr/>
          </p:nvSpPr>
          <p:spPr bwMode="auto">
            <a:xfrm>
              <a:off x="931" y="1719"/>
              <a:ext cx="2" cy="26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7167" name="Line 255"/>
            <p:cNvSpPr>
              <a:spLocks noChangeShapeType="1"/>
            </p:cNvSpPr>
            <p:nvPr/>
          </p:nvSpPr>
          <p:spPr bwMode="auto">
            <a:xfrm>
              <a:off x="1136" y="1719"/>
              <a:ext cx="2" cy="26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7168" name="Line 256"/>
            <p:cNvSpPr>
              <a:spLocks noChangeShapeType="1"/>
            </p:cNvSpPr>
            <p:nvPr/>
          </p:nvSpPr>
          <p:spPr bwMode="auto">
            <a:xfrm>
              <a:off x="934" y="1963"/>
              <a:ext cx="215"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7169" name="Line 257"/>
            <p:cNvSpPr>
              <a:spLocks noChangeShapeType="1"/>
            </p:cNvSpPr>
            <p:nvPr/>
          </p:nvSpPr>
          <p:spPr bwMode="auto">
            <a:xfrm>
              <a:off x="1139" y="1713"/>
              <a:ext cx="371"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nvGrpSpPr>
            <p:cNvPr id="167170" name="Group 258"/>
            <p:cNvGrpSpPr>
              <a:grpSpLocks/>
            </p:cNvGrpSpPr>
            <p:nvPr/>
          </p:nvGrpSpPr>
          <p:grpSpPr bwMode="auto">
            <a:xfrm>
              <a:off x="1006" y="2212"/>
              <a:ext cx="3575" cy="288"/>
              <a:chOff x="2736" y="1260"/>
              <a:chExt cx="3576" cy="222"/>
            </a:xfrm>
          </p:grpSpPr>
          <p:grpSp>
            <p:nvGrpSpPr>
              <p:cNvPr id="167171" name="Group 259"/>
              <p:cNvGrpSpPr>
                <a:grpSpLocks/>
              </p:cNvGrpSpPr>
              <p:nvPr/>
            </p:nvGrpSpPr>
            <p:grpSpPr bwMode="auto">
              <a:xfrm>
                <a:off x="2736" y="1260"/>
                <a:ext cx="1788" cy="222"/>
                <a:chOff x="2736" y="1260"/>
                <a:chExt cx="1788" cy="222"/>
              </a:xfrm>
            </p:grpSpPr>
            <p:grpSp>
              <p:nvGrpSpPr>
                <p:cNvPr id="167172" name="Group 260"/>
                <p:cNvGrpSpPr>
                  <a:grpSpLocks/>
                </p:cNvGrpSpPr>
                <p:nvPr/>
              </p:nvGrpSpPr>
              <p:grpSpPr bwMode="auto">
                <a:xfrm>
                  <a:off x="2736" y="1260"/>
                  <a:ext cx="900" cy="222"/>
                  <a:chOff x="2736" y="1260"/>
                  <a:chExt cx="900" cy="222"/>
                </a:xfrm>
              </p:grpSpPr>
              <p:grpSp>
                <p:nvGrpSpPr>
                  <p:cNvPr id="167173" name="Group 261"/>
                  <p:cNvGrpSpPr>
                    <a:grpSpLocks/>
                  </p:cNvGrpSpPr>
                  <p:nvPr/>
                </p:nvGrpSpPr>
                <p:grpSpPr bwMode="auto">
                  <a:xfrm>
                    <a:off x="2736" y="1260"/>
                    <a:ext cx="456" cy="222"/>
                    <a:chOff x="2736" y="1260"/>
                    <a:chExt cx="456" cy="222"/>
                  </a:xfrm>
                </p:grpSpPr>
                <p:grpSp>
                  <p:nvGrpSpPr>
                    <p:cNvPr id="167174" name="Group 262"/>
                    <p:cNvGrpSpPr>
                      <a:grpSpLocks/>
                    </p:cNvGrpSpPr>
                    <p:nvPr/>
                  </p:nvGrpSpPr>
                  <p:grpSpPr bwMode="auto">
                    <a:xfrm>
                      <a:off x="2736" y="1260"/>
                      <a:ext cx="228" cy="222"/>
                      <a:chOff x="4356" y="672"/>
                      <a:chExt cx="228" cy="222"/>
                    </a:xfrm>
                  </p:grpSpPr>
                  <p:sp>
                    <p:nvSpPr>
                      <p:cNvPr id="167175" name="Line 263"/>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7176" name="Group 264"/>
                      <p:cNvGrpSpPr>
                        <a:grpSpLocks/>
                      </p:cNvGrpSpPr>
                      <p:nvPr/>
                    </p:nvGrpSpPr>
                    <p:grpSpPr bwMode="auto">
                      <a:xfrm>
                        <a:off x="4356" y="677"/>
                        <a:ext cx="120" cy="217"/>
                        <a:chOff x="4152" y="1157"/>
                        <a:chExt cx="120" cy="217"/>
                      </a:xfrm>
                    </p:grpSpPr>
                    <p:sp>
                      <p:nvSpPr>
                        <p:cNvPr id="167177" name="Line 265"/>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7178" name="Line 266"/>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7179" name="Line 267"/>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nvGrpSpPr>
                    <p:cNvPr id="167180" name="Group 268"/>
                    <p:cNvGrpSpPr>
                      <a:grpSpLocks/>
                    </p:cNvGrpSpPr>
                    <p:nvPr/>
                  </p:nvGrpSpPr>
                  <p:grpSpPr bwMode="auto">
                    <a:xfrm>
                      <a:off x="2964" y="1260"/>
                      <a:ext cx="228" cy="222"/>
                      <a:chOff x="4356" y="672"/>
                      <a:chExt cx="228" cy="222"/>
                    </a:xfrm>
                  </p:grpSpPr>
                  <p:sp>
                    <p:nvSpPr>
                      <p:cNvPr id="167181" name="Line 269"/>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7182" name="Group 270"/>
                      <p:cNvGrpSpPr>
                        <a:grpSpLocks/>
                      </p:cNvGrpSpPr>
                      <p:nvPr/>
                    </p:nvGrpSpPr>
                    <p:grpSpPr bwMode="auto">
                      <a:xfrm>
                        <a:off x="4356" y="677"/>
                        <a:ext cx="120" cy="217"/>
                        <a:chOff x="4152" y="1157"/>
                        <a:chExt cx="120" cy="217"/>
                      </a:xfrm>
                    </p:grpSpPr>
                    <p:sp>
                      <p:nvSpPr>
                        <p:cNvPr id="167183" name="Line 271"/>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7184" name="Line 272"/>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7185" name="Line 273"/>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grpSp>
                <p:nvGrpSpPr>
                  <p:cNvPr id="167186" name="Group 274"/>
                  <p:cNvGrpSpPr>
                    <a:grpSpLocks/>
                  </p:cNvGrpSpPr>
                  <p:nvPr/>
                </p:nvGrpSpPr>
                <p:grpSpPr bwMode="auto">
                  <a:xfrm>
                    <a:off x="3180" y="1260"/>
                    <a:ext cx="456" cy="222"/>
                    <a:chOff x="2736" y="1260"/>
                    <a:chExt cx="456" cy="222"/>
                  </a:xfrm>
                </p:grpSpPr>
                <p:grpSp>
                  <p:nvGrpSpPr>
                    <p:cNvPr id="167187" name="Group 275"/>
                    <p:cNvGrpSpPr>
                      <a:grpSpLocks/>
                    </p:cNvGrpSpPr>
                    <p:nvPr/>
                  </p:nvGrpSpPr>
                  <p:grpSpPr bwMode="auto">
                    <a:xfrm>
                      <a:off x="2736" y="1260"/>
                      <a:ext cx="228" cy="222"/>
                      <a:chOff x="4356" y="672"/>
                      <a:chExt cx="228" cy="222"/>
                    </a:xfrm>
                  </p:grpSpPr>
                  <p:sp>
                    <p:nvSpPr>
                      <p:cNvPr id="167188" name="Line 276"/>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7189" name="Group 277"/>
                      <p:cNvGrpSpPr>
                        <a:grpSpLocks/>
                      </p:cNvGrpSpPr>
                      <p:nvPr/>
                    </p:nvGrpSpPr>
                    <p:grpSpPr bwMode="auto">
                      <a:xfrm>
                        <a:off x="4356" y="677"/>
                        <a:ext cx="120" cy="217"/>
                        <a:chOff x="4152" y="1157"/>
                        <a:chExt cx="120" cy="217"/>
                      </a:xfrm>
                    </p:grpSpPr>
                    <p:sp>
                      <p:nvSpPr>
                        <p:cNvPr id="167190" name="Line 278"/>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7191" name="Line 279"/>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7192" name="Line 280"/>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nvGrpSpPr>
                    <p:cNvPr id="167193" name="Group 281"/>
                    <p:cNvGrpSpPr>
                      <a:grpSpLocks/>
                    </p:cNvGrpSpPr>
                    <p:nvPr/>
                  </p:nvGrpSpPr>
                  <p:grpSpPr bwMode="auto">
                    <a:xfrm>
                      <a:off x="2964" y="1260"/>
                      <a:ext cx="228" cy="222"/>
                      <a:chOff x="4356" y="672"/>
                      <a:chExt cx="228" cy="222"/>
                    </a:xfrm>
                  </p:grpSpPr>
                  <p:sp>
                    <p:nvSpPr>
                      <p:cNvPr id="167194" name="Line 282"/>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7195" name="Group 283"/>
                      <p:cNvGrpSpPr>
                        <a:grpSpLocks/>
                      </p:cNvGrpSpPr>
                      <p:nvPr/>
                    </p:nvGrpSpPr>
                    <p:grpSpPr bwMode="auto">
                      <a:xfrm>
                        <a:off x="4356" y="677"/>
                        <a:ext cx="120" cy="217"/>
                        <a:chOff x="4152" y="1157"/>
                        <a:chExt cx="120" cy="217"/>
                      </a:xfrm>
                    </p:grpSpPr>
                    <p:sp>
                      <p:nvSpPr>
                        <p:cNvPr id="167196" name="Line 284"/>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7197" name="Line 285"/>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7198" name="Line 286"/>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grpSp>
            <p:grpSp>
              <p:nvGrpSpPr>
                <p:cNvPr id="167199" name="Group 287"/>
                <p:cNvGrpSpPr>
                  <a:grpSpLocks/>
                </p:cNvGrpSpPr>
                <p:nvPr/>
              </p:nvGrpSpPr>
              <p:grpSpPr bwMode="auto">
                <a:xfrm>
                  <a:off x="3624" y="1260"/>
                  <a:ext cx="900" cy="222"/>
                  <a:chOff x="2736" y="1260"/>
                  <a:chExt cx="900" cy="222"/>
                </a:xfrm>
              </p:grpSpPr>
              <p:grpSp>
                <p:nvGrpSpPr>
                  <p:cNvPr id="167200" name="Group 288"/>
                  <p:cNvGrpSpPr>
                    <a:grpSpLocks/>
                  </p:cNvGrpSpPr>
                  <p:nvPr/>
                </p:nvGrpSpPr>
                <p:grpSpPr bwMode="auto">
                  <a:xfrm>
                    <a:off x="2736" y="1260"/>
                    <a:ext cx="456" cy="222"/>
                    <a:chOff x="2736" y="1260"/>
                    <a:chExt cx="456" cy="222"/>
                  </a:xfrm>
                </p:grpSpPr>
                <p:grpSp>
                  <p:nvGrpSpPr>
                    <p:cNvPr id="167201" name="Group 289"/>
                    <p:cNvGrpSpPr>
                      <a:grpSpLocks/>
                    </p:cNvGrpSpPr>
                    <p:nvPr/>
                  </p:nvGrpSpPr>
                  <p:grpSpPr bwMode="auto">
                    <a:xfrm>
                      <a:off x="2736" y="1260"/>
                      <a:ext cx="228" cy="222"/>
                      <a:chOff x="4356" y="672"/>
                      <a:chExt cx="228" cy="222"/>
                    </a:xfrm>
                  </p:grpSpPr>
                  <p:sp>
                    <p:nvSpPr>
                      <p:cNvPr id="167202" name="Line 290"/>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7203" name="Group 291"/>
                      <p:cNvGrpSpPr>
                        <a:grpSpLocks/>
                      </p:cNvGrpSpPr>
                      <p:nvPr/>
                    </p:nvGrpSpPr>
                    <p:grpSpPr bwMode="auto">
                      <a:xfrm>
                        <a:off x="4356" y="677"/>
                        <a:ext cx="120" cy="217"/>
                        <a:chOff x="4152" y="1157"/>
                        <a:chExt cx="120" cy="217"/>
                      </a:xfrm>
                    </p:grpSpPr>
                    <p:sp>
                      <p:nvSpPr>
                        <p:cNvPr id="167204" name="Line 292"/>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7205" name="Line 293"/>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7206" name="Line 294"/>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nvGrpSpPr>
                    <p:cNvPr id="167207" name="Group 295"/>
                    <p:cNvGrpSpPr>
                      <a:grpSpLocks/>
                    </p:cNvGrpSpPr>
                    <p:nvPr/>
                  </p:nvGrpSpPr>
                  <p:grpSpPr bwMode="auto">
                    <a:xfrm>
                      <a:off x="2964" y="1260"/>
                      <a:ext cx="228" cy="222"/>
                      <a:chOff x="4356" y="672"/>
                      <a:chExt cx="228" cy="222"/>
                    </a:xfrm>
                  </p:grpSpPr>
                  <p:sp>
                    <p:nvSpPr>
                      <p:cNvPr id="167208" name="Line 296"/>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7209" name="Group 297"/>
                      <p:cNvGrpSpPr>
                        <a:grpSpLocks/>
                      </p:cNvGrpSpPr>
                      <p:nvPr/>
                    </p:nvGrpSpPr>
                    <p:grpSpPr bwMode="auto">
                      <a:xfrm>
                        <a:off x="4356" y="677"/>
                        <a:ext cx="120" cy="217"/>
                        <a:chOff x="4152" y="1157"/>
                        <a:chExt cx="120" cy="217"/>
                      </a:xfrm>
                    </p:grpSpPr>
                    <p:sp>
                      <p:nvSpPr>
                        <p:cNvPr id="167210" name="Line 298"/>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7211" name="Line 299"/>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7212" name="Line 300"/>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grpSp>
                <p:nvGrpSpPr>
                  <p:cNvPr id="167213" name="Group 301"/>
                  <p:cNvGrpSpPr>
                    <a:grpSpLocks/>
                  </p:cNvGrpSpPr>
                  <p:nvPr/>
                </p:nvGrpSpPr>
                <p:grpSpPr bwMode="auto">
                  <a:xfrm>
                    <a:off x="3180" y="1260"/>
                    <a:ext cx="456" cy="222"/>
                    <a:chOff x="2736" y="1260"/>
                    <a:chExt cx="456" cy="222"/>
                  </a:xfrm>
                </p:grpSpPr>
                <p:grpSp>
                  <p:nvGrpSpPr>
                    <p:cNvPr id="167214" name="Group 302"/>
                    <p:cNvGrpSpPr>
                      <a:grpSpLocks/>
                    </p:cNvGrpSpPr>
                    <p:nvPr/>
                  </p:nvGrpSpPr>
                  <p:grpSpPr bwMode="auto">
                    <a:xfrm>
                      <a:off x="2736" y="1260"/>
                      <a:ext cx="228" cy="222"/>
                      <a:chOff x="4356" y="672"/>
                      <a:chExt cx="228" cy="222"/>
                    </a:xfrm>
                  </p:grpSpPr>
                  <p:sp>
                    <p:nvSpPr>
                      <p:cNvPr id="167215" name="Line 303"/>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7216" name="Group 304"/>
                      <p:cNvGrpSpPr>
                        <a:grpSpLocks/>
                      </p:cNvGrpSpPr>
                      <p:nvPr/>
                    </p:nvGrpSpPr>
                    <p:grpSpPr bwMode="auto">
                      <a:xfrm>
                        <a:off x="4356" y="677"/>
                        <a:ext cx="120" cy="217"/>
                        <a:chOff x="4152" y="1157"/>
                        <a:chExt cx="120" cy="217"/>
                      </a:xfrm>
                    </p:grpSpPr>
                    <p:sp>
                      <p:nvSpPr>
                        <p:cNvPr id="167217" name="Line 305"/>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7218" name="Line 306"/>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7219" name="Line 307"/>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nvGrpSpPr>
                    <p:cNvPr id="167220" name="Group 308"/>
                    <p:cNvGrpSpPr>
                      <a:grpSpLocks/>
                    </p:cNvGrpSpPr>
                    <p:nvPr/>
                  </p:nvGrpSpPr>
                  <p:grpSpPr bwMode="auto">
                    <a:xfrm>
                      <a:off x="2964" y="1260"/>
                      <a:ext cx="228" cy="222"/>
                      <a:chOff x="4356" y="672"/>
                      <a:chExt cx="228" cy="222"/>
                    </a:xfrm>
                  </p:grpSpPr>
                  <p:sp>
                    <p:nvSpPr>
                      <p:cNvPr id="167221" name="Line 309"/>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7222" name="Group 310"/>
                      <p:cNvGrpSpPr>
                        <a:grpSpLocks/>
                      </p:cNvGrpSpPr>
                      <p:nvPr/>
                    </p:nvGrpSpPr>
                    <p:grpSpPr bwMode="auto">
                      <a:xfrm>
                        <a:off x="4356" y="677"/>
                        <a:ext cx="120" cy="217"/>
                        <a:chOff x="4152" y="1157"/>
                        <a:chExt cx="120" cy="217"/>
                      </a:xfrm>
                    </p:grpSpPr>
                    <p:sp>
                      <p:nvSpPr>
                        <p:cNvPr id="167223" name="Line 311"/>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7224" name="Line 312"/>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7225" name="Line 313"/>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grpSp>
          </p:grpSp>
          <p:grpSp>
            <p:nvGrpSpPr>
              <p:cNvPr id="167226" name="Group 314"/>
              <p:cNvGrpSpPr>
                <a:grpSpLocks/>
              </p:cNvGrpSpPr>
              <p:nvPr/>
            </p:nvGrpSpPr>
            <p:grpSpPr bwMode="auto">
              <a:xfrm>
                <a:off x="4524" y="1260"/>
                <a:ext cx="1788" cy="222"/>
                <a:chOff x="2736" y="1260"/>
                <a:chExt cx="1788" cy="222"/>
              </a:xfrm>
            </p:grpSpPr>
            <p:grpSp>
              <p:nvGrpSpPr>
                <p:cNvPr id="167227" name="Group 315"/>
                <p:cNvGrpSpPr>
                  <a:grpSpLocks/>
                </p:cNvGrpSpPr>
                <p:nvPr/>
              </p:nvGrpSpPr>
              <p:grpSpPr bwMode="auto">
                <a:xfrm>
                  <a:off x="2736" y="1260"/>
                  <a:ext cx="900" cy="222"/>
                  <a:chOff x="2736" y="1260"/>
                  <a:chExt cx="900" cy="222"/>
                </a:xfrm>
              </p:grpSpPr>
              <p:grpSp>
                <p:nvGrpSpPr>
                  <p:cNvPr id="167228" name="Group 316"/>
                  <p:cNvGrpSpPr>
                    <a:grpSpLocks/>
                  </p:cNvGrpSpPr>
                  <p:nvPr/>
                </p:nvGrpSpPr>
                <p:grpSpPr bwMode="auto">
                  <a:xfrm>
                    <a:off x="2736" y="1260"/>
                    <a:ext cx="456" cy="222"/>
                    <a:chOff x="2736" y="1260"/>
                    <a:chExt cx="456" cy="222"/>
                  </a:xfrm>
                </p:grpSpPr>
                <p:grpSp>
                  <p:nvGrpSpPr>
                    <p:cNvPr id="167229" name="Group 317"/>
                    <p:cNvGrpSpPr>
                      <a:grpSpLocks/>
                    </p:cNvGrpSpPr>
                    <p:nvPr/>
                  </p:nvGrpSpPr>
                  <p:grpSpPr bwMode="auto">
                    <a:xfrm>
                      <a:off x="2736" y="1260"/>
                      <a:ext cx="228" cy="222"/>
                      <a:chOff x="4356" y="672"/>
                      <a:chExt cx="228" cy="222"/>
                    </a:xfrm>
                  </p:grpSpPr>
                  <p:sp>
                    <p:nvSpPr>
                      <p:cNvPr id="167230" name="Line 318"/>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7231" name="Group 319"/>
                      <p:cNvGrpSpPr>
                        <a:grpSpLocks/>
                      </p:cNvGrpSpPr>
                      <p:nvPr/>
                    </p:nvGrpSpPr>
                    <p:grpSpPr bwMode="auto">
                      <a:xfrm>
                        <a:off x="4356" y="677"/>
                        <a:ext cx="120" cy="217"/>
                        <a:chOff x="4152" y="1157"/>
                        <a:chExt cx="120" cy="217"/>
                      </a:xfrm>
                    </p:grpSpPr>
                    <p:sp>
                      <p:nvSpPr>
                        <p:cNvPr id="167232" name="Line 320"/>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7233" name="Line 321"/>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7234" name="Line 322"/>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nvGrpSpPr>
                    <p:cNvPr id="167235" name="Group 323"/>
                    <p:cNvGrpSpPr>
                      <a:grpSpLocks/>
                    </p:cNvGrpSpPr>
                    <p:nvPr/>
                  </p:nvGrpSpPr>
                  <p:grpSpPr bwMode="auto">
                    <a:xfrm>
                      <a:off x="2964" y="1260"/>
                      <a:ext cx="228" cy="222"/>
                      <a:chOff x="4356" y="672"/>
                      <a:chExt cx="228" cy="222"/>
                    </a:xfrm>
                  </p:grpSpPr>
                  <p:sp>
                    <p:nvSpPr>
                      <p:cNvPr id="167236" name="Line 324"/>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7237" name="Group 325"/>
                      <p:cNvGrpSpPr>
                        <a:grpSpLocks/>
                      </p:cNvGrpSpPr>
                      <p:nvPr/>
                    </p:nvGrpSpPr>
                    <p:grpSpPr bwMode="auto">
                      <a:xfrm>
                        <a:off x="4356" y="677"/>
                        <a:ext cx="120" cy="217"/>
                        <a:chOff x="4152" y="1157"/>
                        <a:chExt cx="120" cy="217"/>
                      </a:xfrm>
                    </p:grpSpPr>
                    <p:sp>
                      <p:nvSpPr>
                        <p:cNvPr id="167238" name="Line 326"/>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7239" name="Line 327"/>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7240" name="Line 328"/>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grpSp>
                <p:nvGrpSpPr>
                  <p:cNvPr id="167241" name="Group 329"/>
                  <p:cNvGrpSpPr>
                    <a:grpSpLocks/>
                  </p:cNvGrpSpPr>
                  <p:nvPr/>
                </p:nvGrpSpPr>
                <p:grpSpPr bwMode="auto">
                  <a:xfrm>
                    <a:off x="3180" y="1260"/>
                    <a:ext cx="456" cy="222"/>
                    <a:chOff x="2736" y="1260"/>
                    <a:chExt cx="456" cy="222"/>
                  </a:xfrm>
                </p:grpSpPr>
                <p:grpSp>
                  <p:nvGrpSpPr>
                    <p:cNvPr id="167242" name="Group 330"/>
                    <p:cNvGrpSpPr>
                      <a:grpSpLocks/>
                    </p:cNvGrpSpPr>
                    <p:nvPr/>
                  </p:nvGrpSpPr>
                  <p:grpSpPr bwMode="auto">
                    <a:xfrm>
                      <a:off x="2736" y="1260"/>
                      <a:ext cx="228" cy="222"/>
                      <a:chOff x="4356" y="672"/>
                      <a:chExt cx="228" cy="222"/>
                    </a:xfrm>
                  </p:grpSpPr>
                  <p:sp>
                    <p:nvSpPr>
                      <p:cNvPr id="167243" name="Line 331"/>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7244" name="Group 332"/>
                      <p:cNvGrpSpPr>
                        <a:grpSpLocks/>
                      </p:cNvGrpSpPr>
                      <p:nvPr/>
                    </p:nvGrpSpPr>
                    <p:grpSpPr bwMode="auto">
                      <a:xfrm>
                        <a:off x="4356" y="677"/>
                        <a:ext cx="120" cy="217"/>
                        <a:chOff x="4152" y="1157"/>
                        <a:chExt cx="120" cy="217"/>
                      </a:xfrm>
                    </p:grpSpPr>
                    <p:sp>
                      <p:nvSpPr>
                        <p:cNvPr id="167245" name="Line 333"/>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7246" name="Line 334"/>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7247" name="Line 335"/>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nvGrpSpPr>
                    <p:cNvPr id="167248" name="Group 336"/>
                    <p:cNvGrpSpPr>
                      <a:grpSpLocks/>
                    </p:cNvGrpSpPr>
                    <p:nvPr/>
                  </p:nvGrpSpPr>
                  <p:grpSpPr bwMode="auto">
                    <a:xfrm>
                      <a:off x="2964" y="1260"/>
                      <a:ext cx="228" cy="222"/>
                      <a:chOff x="4356" y="672"/>
                      <a:chExt cx="228" cy="222"/>
                    </a:xfrm>
                  </p:grpSpPr>
                  <p:sp>
                    <p:nvSpPr>
                      <p:cNvPr id="167249" name="Line 337"/>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7250" name="Group 338"/>
                      <p:cNvGrpSpPr>
                        <a:grpSpLocks/>
                      </p:cNvGrpSpPr>
                      <p:nvPr/>
                    </p:nvGrpSpPr>
                    <p:grpSpPr bwMode="auto">
                      <a:xfrm>
                        <a:off x="4356" y="677"/>
                        <a:ext cx="120" cy="217"/>
                        <a:chOff x="4152" y="1157"/>
                        <a:chExt cx="120" cy="217"/>
                      </a:xfrm>
                    </p:grpSpPr>
                    <p:sp>
                      <p:nvSpPr>
                        <p:cNvPr id="167251" name="Line 339"/>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7252" name="Line 340"/>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7253" name="Line 341"/>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grpSp>
            <p:grpSp>
              <p:nvGrpSpPr>
                <p:cNvPr id="167254" name="Group 342"/>
                <p:cNvGrpSpPr>
                  <a:grpSpLocks/>
                </p:cNvGrpSpPr>
                <p:nvPr/>
              </p:nvGrpSpPr>
              <p:grpSpPr bwMode="auto">
                <a:xfrm>
                  <a:off x="3624" y="1260"/>
                  <a:ext cx="900" cy="222"/>
                  <a:chOff x="2736" y="1260"/>
                  <a:chExt cx="900" cy="222"/>
                </a:xfrm>
              </p:grpSpPr>
              <p:grpSp>
                <p:nvGrpSpPr>
                  <p:cNvPr id="167255" name="Group 343"/>
                  <p:cNvGrpSpPr>
                    <a:grpSpLocks/>
                  </p:cNvGrpSpPr>
                  <p:nvPr/>
                </p:nvGrpSpPr>
                <p:grpSpPr bwMode="auto">
                  <a:xfrm>
                    <a:off x="2736" y="1260"/>
                    <a:ext cx="456" cy="222"/>
                    <a:chOff x="2736" y="1260"/>
                    <a:chExt cx="456" cy="222"/>
                  </a:xfrm>
                </p:grpSpPr>
                <p:grpSp>
                  <p:nvGrpSpPr>
                    <p:cNvPr id="167256" name="Group 344"/>
                    <p:cNvGrpSpPr>
                      <a:grpSpLocks/>
                    </p:cNvGrpSpPr>
                    <p:nvPr/>
                  </p:nvGrpSpPr>
                  <p:grpSpPr bwMode="auto">
                    <a:xfrm>
                      <a:off x="2736" y="1260"/>
                      <a:ext cx="228" cy="222"/>
                      <a:chOff x="4356" y="672"/>
                      <a:chExt cx="228" cy="222"/>
                    </a:xfrm>
                  </p:grpSpPr>
                  <p:sp>
                    <p:nvSpPr>
                      <p:cNvPr id="167257" name="Line 345"/>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7258" name="Group 346"/>
                      <p:cNvGrpSpPr>
                        <a:grpSpLocks/>
                      </p:cNvGrpSpPr>
                      <p:nvPr/>
                    </p:nvGrpSpPr>
                    <p:grpSpPr bwMode="auto">
                      <a:xfrm>
                        <a:off x="4356" y="677"/>
                        <a:ext cx="120" cy="217"/>
                        <a:chOff x="4152" y="1157"/>
                        <a:chExt cx="120" cy="217"/>
                      </a:xfrm>
                    </p:grpSpPr>
                    <p:sp>
                      <p:nvSpPr>
                        <p:cNvPr id="167259" name="Line 347"/>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7260" name="Line 348"/>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7261" name="Line 349"/>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nvGrpSpPr>
                    <p:cNvPr id="167262" name="Group 350"/>
                    <p:cNvGrpSpPr>
                      <a:grpSpLocks/>
                    </p:cNvGrpSpPr>
                    <p:nvPr/>
                  </p:nvGrpSpPr>
                  <p:grpSpPr bwMode="auto">
                    <a:xfrm>
                      <a:off x="2964" y="1260"/>
                      <a:ext cx="228" cy="222"/>
                      <a:chOff x="4356" y="672"/>
                      <a:chExt cx="228" cy="222"/>
                    </a:xfrm>
                  </p:grpSpPr>
                  <p:sp>
                    <p:nvSpPr>
                      <p:cNvPr id="167263" name="Line 351"/>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7264" name="Group 352"/>
                      <p:cNvGrpSpPr>
                        <a:grpSpLocks/>
                      </p:cNvGrpSpPr>
                      <p:nvPr/>
                    </p:nvGrpSpPr>
                    <p:grpSpPr bwMode="auto">
                      <a:xfrm>
                        <a:off x="4356" y="677"/>
                        <a:ext cx="120" cy="217"/>
                        <a:chOff x="4152" y="1157"/>
                        <a:chExt cx="120" cy="217"/>
                      </a:xfrm>
                    </p:grpSpPr>
                    <p:sp>
                      <p:nvSpPr>
                        <p:cNvPr id="167265" name="Line 353"/>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7266" name="Line 354"/>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7267" name="Line 355"/>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grpSp>
                <p:nvGrpSpPr>
                  <p:cNvPr id="167268" name="Group 356"/>
                  <p:cNvGrpSpPr>
                    <a:grpSpLocks/>
                  </p:cNvGrpSpPr>
                  <p:nvPr/>
                </p:nvGrpSpPr>
                <p:grpSpPr bwMode="auto">
                  <a:xfrm>
                    <a:off x="3180" y="1260"/>
                    <a:ext cx="456" cy="222"/>
                    <a:chOff x="2736" y="1260"/>
                    <a:chExt cx="456" cy="222"/>
                  </a:xfrm>
                </p:grpSpPr>
                <p:grpSp>
                  <p:nvGrpSpPr>
                    <p:cNvPr id="167269" name="Group 357"/>
                    <p:cNvGrpSpPr>
                      <a:grpSpLocks/>
                    </p:cNvGrpSpPr>
                    <p:nvPr/>
                  </p:nvGrpSpPr>
                  <p:grpSpPr bwMode="auto">
                    <a:xfrm>
                      <a:off x="2736" y="1260"/>
                      <a:ext cx="228" cy="222"/>
                      <a:chOff x="4356" y="672"/>
                      <a:chExt cx="228" cy="222"/>
                    </a:xfrm>
                  </p:grpSpPr>
                  <p:sp>
                    <p:nvSpPr>
                      <p:cNvPr id="167270" name="Line 358"/>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7271" name="Group 359"/>
                      <p:cNvGrpSpPr>
                        <a:grpSpLocks/>
                      </p:cNvGrpSpPr>
                      <p:nvPr/>
                    </p:nvGrpSpPr>
                    <p:grpSpPr bwMode="auto">
                      <a:xfrm>
                        <a:off x="4356" y="677"/>
                        <a:ext cx="120" cy="217"/>
                        <a:chOff x="4152" y="1157"/>
                        <a:chExt cx="120" cy="217"/>
                      </a:xfrm>
                    </p:grpSpPr>
                    <p:sp>
                      <p:nvSpPr>
                        <p:cNvPr id="167272" name="Line 360"/>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7273" name="Line 361"/>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7274" name="Line 362"/>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nvGrpSpPr>
                    <p:cNvPr id="167275" name="Group 363"/>
                    <p:cNvGrpSpPr>
                      <a:grpSpLocks/>
                    </p:cNvGrpSpPr>
                    <p:nvPr/>
                  </p:nvGrpSpPr>
                  <p:grpSpPr bwMode="auto">
                    <a:xfrm>
                      <a:off x="2964" y="1260"/>
                      <a:ext cx="228" cy="222"/>
                      <a:chOff x="4356" y="672"/>
                      <a:chExt cx="228" cy="222"/>
                    </a:xfrm>
                  </p:grpSpPr>
                  <p:sp>
                    <p:nvSpPr>
                      <p:cNvPr id="167276" name="Line 364"/>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7277" name="Group 365"/>
                      <p:cNvGrpSpPr>
                        <a:grpSpLocks/>
                      </p:cNvGrpSpPr>
                      <p:nvPr/>
                    </p:nvGrpSpPr>
                    <p:grpSpPr bwMode="auto">
                      <a:xfrm>
                        <a:off x="4356" y="677"/>
                        <a:ext cx="120" cy="217"/>
                        <a:chOff x="4152" y="1157"/>
                        <a:chExt cx="120" cy="217"/>
                      </a:xfrm>
                    </p:grpSpPr>
                    <p:sp>
                      <p:nvSpPr>
                        <p:cNvPr id="167278" name="Line 366"/>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7279" name="Line 367"/>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7280" name="Line 368"/>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grpSp>
          </p:grpSp>
        </p:grpSp>
        <p:grpSp>
          <p:nvGrpSpPr>
            <p:cNvPr id="167281" name="Group 369"/>
            <p:cNvGrpSpPr>
              <a:grpSpLocks/>
            </p:cNvGrpSpPr>
            <p:nvPr/>
          </p:nvGrpSpPr>
          <p:grpSpPr bwMode="auto">
            <a:xfrm>
              <a:off x="4581" y="2212"/>
              <a:ext cx="900" cy="288"/>
              <a:chOff x="2736" y="1260"/>
              <a:chExt cx="900" cy="222"/>
            </a:xfrm>
          </p:grpSpPr>
          <p:grpSp>
            <p:nvGrpSpPr>
              <p:cNvPr id="167282" name="Group 370"/>
              <p:cNvGrpSpPr>
                <a:grpSpLocks/>
              </p:cNvGrpSpPr>
              <p:nvPr/>
            </p:nvGrpSpPr>
            <p:grpSpPr bwMode="auto">
              <a:xfrm>
                <a:off x="2736" y="1260"/>
                <a:ext cx="456" cy="222"/>
                <a:chOff x="2736" y="1260"/>
                <a:chExt cx="456" cy="222"/>
              </a:xfrm>
            </p:grpSpPr>
            <p:grpSp>
              <p:nvGrpSpPr>
                <p:cNvPr id="167283" name="Group 371"/>
                <p:cNvGrpSpPr>
                  <a:grpSpLocks/>
                </p:cNvGrpSpPr>
                <p:nvPr/>
              </p:nvGrpSpPr>
              <p:grpSpPr bwMode="auto">
                <a:xfrm>
                  <a:off x="2736" y="1260"/>
                  <a:ext cx="228" cy="222"/>
                  <a:chOff x="4356" y="672"/>
                  <a:chExt cx="228" cy="222"/>
                </a:xfrm>
              </p:grpSpPr>
              <p:sp>
                <p:nvSpPr>
                  <p:cNvPr id="167284" name="Line 372"/>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7285" name="Group 373"/>
                  <p:cNvGrpSpPr>
                    <a:grpSpLocks/>
                  </p:cNvGrpSpPr>
                  <p:nvPr/>
                </p:nvGrpSpPr>
                <p:grpSpPr bwMode="auto">
                  <a:xfrm>
                    <a:off x="4356" y="677"/>
                    <a:ext cx="120" cy="217"/>
                    <a:chOff x="4152" y="1157"/>
                    <a:chExt cx="120" cy="217"/>
                  </a:xfrm>
                </p:grpSpPr>
                <p:sp>
                  <p:nvSpPr>
                    <p:cNvPr id="167286" name="Line 374"/>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7287" name="Line 375"/>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7288" name="Line 376"/>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nvGrpSpPr>
                <p:cNvPr id="167289" name="Group 377"/>
                <p:cNvGrpSpPr>
                  <a:grpSpLocks/>
                </p:cNvGrpSpPr>
                <p:nvPr/>
              </p:nvGrpSpPr>
              <p:grpSpPr bwMode="auto">
                <a:xfrm>
                  <a:off x="2964" y="1260"/>
                  <a:ext cx="228" cy="222"/>
                  <a:chOff x="4356" y="672"/>
                  <a:chExt cx="228" cy="222"/>
                </a:xfrm>
              </p:grpSpPr>
              <p:sp>
                <p:nvSpPr>
                  <p:cNvPr id="167290" name="Line 378"/>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7291" name="Group 379"/>
                  <p:cNvGrpSpPr>
                    <a:grpSpLocks/>
                  </p:cNvGrpSpPr>
                  <p:nvPr/>
                </p:nvGrpSpPr>
                <p:grpSpPr bwMode="auto">
                  <a:xfrm>
                    <a:off x="4356" y="677"/>
                    <a:ext cx="120" cy="217"/>
                    <a:chOff x="4152" y="1157"/>
                    <a:chExt cx="120" cy="217"/>
                  </a:xfrm>
                </p:grpSpPr>
                <p:sp>
                  <p:nvSpPr>
                    <p:cNvPr id="167292" name="Line 380"/>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7293" name="Line 381"/>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7294" name="Line 382"/>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grpSp>
            <p:nvGrpSpPr>
              <p:cNvPr id="167295" name="Group 383"/>
              <p:cNvGrpSpPr>
                <a:grpSpLocks/>
              </p:cNvGrpSpPr>
              <p:nvPr/>
            </p:nvGrpSpPr>
            <p:grpSpPr bwMode="auto">
              <a:xfrm>
                <a:off x="3180" y="1260"/>
                <a:ext cx="456" cy="222"/>
                <a:chOff x="2736" y="1260"/>
                <a:chExt cx="456" cy="222"/>
              </a:xfrm>
            </p:grpSpPr>
            <p:grpSp>
              <p:nvGrpSpPr>
                <p:cNvPr id="167296" name="Group 384"/>
                <p:cNvGrpSpPr>
                  <a:grpSpLocks/>
                </p:cNvGrpSpPr>
                <p:nvPr/>
              </p:nvGrpSpPr>
              <p:grpSpPr bwMode="auto">
                <a:xfrm>
                  <a:off x="2736" y="1260"/>
                  <a:ext cx="228" cy="222"/>
                  <a:chOff x="4356" y="672"/>
                  <a:chExt cx="228" cy="222"/>
                </a:xfrm>
              </p:grpSpPr>
              <p:sp>
                <p:nvSpPr>
                  <p:cNvPr id="167297" name="Line 385"/>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7298" name="Group 386"/>
                  <p:cNvGrpSpPr>
                    <a:grpSpLocks/>
                  </p:cNvGrpSpPr>
                  <p:nvPr/>
                </p:nvGrpSpPr>
                <p:grpSpPr bwMode="auto">
                  <a:xfrm>
                    <a:off x="4356" y="677"/>
                    <a:ext cx="120" cy="217"/>
                    <a:chOff x="4152" y="1157"/>
                    <a:chExt cx="120" cy="217"/>
                  </a:xfrm>
                </p:grpSpPr>
                <p:sp>
                  <p:nvSpPr>
                    <p:cNvPr id="167299" name="Line 387"/>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7300" name="Line 388"/>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7301" name="Line 389"/>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nvGrpSpPr>
                <p:cNvPr id="167302" name="Group 390"/>
                <p:cNvGrpSpPr>
                  <a:grpSpLocks/>
                </p:cNvGrpSpPr>
                <p:nvPr/>
              </p:nvGrpSpPr>
              <p:grpSpPr bwMode="auto">
                <a:xfrm>
                  <a:off x="2964" y="1260"/>
                  <a:ext cx="228" cy="222"/>
                  <a:chOff x="4356" y="672"/>
                  <a:chExt cx="228" cy="222"/>
                </a:xfrm>
              </p:grpSpPr>
              <p:sp>
                <p:nvSpPr>
                  <p:cNvPr id="167303" name="Line 391"/>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7304" name="Group 392"/>
                  <p:cNvGrpSpPr>
                    <a:grpSpLocks/>
                  </p:cNvGrpSpPr>
                  <p:nvPr/>
                </p:nvGrpSpPr>
                <p:grpSpPr bwMode="auto">
                  <a:xfrm>
                    <a:off x="4356" y="677"/>
                    <a:ext cx="120" cy="217"/>
                    <a:chOff x="4152" y="1157"/>
                    <a:chExt cx="120" cy="217"/>
                  </a:xfrm>
                </p:grpSpPr>
                <p:sp>
                  <p:nvSpPr>
                    <p:cNvPr id="167305" name="Line 393"/>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7306" name="Line 394"/>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7307" name="Line 395"/>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grpSp>
        <p:sp>
          <p:nvSpPr>
            <p:cNvPr id="167308" name="Line 396"/>
            <p:cNvSpPr>
              <a:spLocks noChangeShapeType="1"/>
            </p:cNvSpPr>
            <p:nvPr/>
          </p:nvSpPr>
          <p:spPr bwMode="auto">
            <a:xfrm>
              <a:off x="623" y="1713"/>
              <a:ext cx="323"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7309" name="Line 397"/>
            <p:cNvSpPr>
              <a:spLocks noChangeShapeType="1"/>
            </p:cNvSpPr>
            <p:nvPr/>
          </p:nvSpPr>
          <p:spPr bwMode="auto">
            <a:xfrm>
              <a:off x="1507" y="1719"/>
              <a:ext cx="2" cy="26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7310" name="Line 398"/>
            <p:cNvSpPr>
              <a:spLocks noChangeShapeType="1"/>
            </p:cNvSpPr>
            <p:nvPr/>
          </p:nvSpPr>
          <p:spPr bwMode="auto">
            <a:xfrm>
              <a:off x="1712" y="1719"/>
              <a:ext cx="2" cy="26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7311" name="Line 399"/>
            <p:cNvSpPr>
              <a:spLocks noChangeShapeType="1"/>
            </p:cNvSpPr>
            <p:nvPr/>
          </p:nvSpPr>
          <p:spPr bwMode="auto">
            <a:xfrm>
              <a:off x="1510" y="1963"/>
              <a:ext cx="215"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7312" name="Line 400"/>
            <p:cNvSpPr>
              <a:spLocks noChangeShapeType="1"/>
            </p:cNvSpPr>
            <p:nvPr/>
          </p:nvSpPr>
          <p:spPr bwMode="auto">
            <a:xfrm>
              <a:off x="1715" y="1713"/>
              <a:ext cx="1103"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7313" name="Line 401"/>
            <p:cNvSpPr>
              <a:spLocks noChangeShapeType="1"/>
            </p:cNvSpPr>
            <p:nvPr/>
          </p:nvSpPr>
          <p:spPr bwMode="auto">
            <a:xfrm>
              <a:off x="1183" y="3465"/>
              <a:ext cx="2" cy="26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7314" name="Line 402"/>
            <p:cNvSpPr>
              <a:spLocks noChangeShapeType="1"/>
            </p:cNvSpPr>
            <p:nvPr/>
          </p:nvSpPr>
          <p:spPr bwMode="auto">
            <a:xfrm>
              <a:off x="575" y="3459"/>
              <a:ext cx="611" cy="0"/>
            </a:xfrm>
            <a:prstGeom prst="line">
              <a:avLst/>
            </a:prstGeom>
            <a:noFill/>
            <a:ln w="28575" cap="rnd">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7315" name="Line 403"/>
            <p:cNvSpPr>
              <a:spLocks noChangeShapeType="1"/>
            </p:cNvSpPr>
            <p:nvPr/>
          </p:nvSpPr>
          <p:spPr bwMode="auto">
            <a:xfrm>
              <a:off x="551" y="3708"/>
              <a:ext cx="611" cy="0"/>
            </a:xfrm>
            <a:prstGeom prst="line">
              <a:avLst/>
            </a:prstGeom>
            <a:noFill/>
            <a:ln w="28575" cap="rnd">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7316" name="Line 404"/>
            <p:cNvSpPr>
              <a:spLocks noChangeShapeType="1"/>
            </p:cNvSpPr>
            <p:nvPr/>
          </p:nvSpPr>
          <p:spPr bwMode="auto">
            <a:xfrm>
              <a:off x="2807" y="3459"/>
              <a:ext cx="43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7317" name="Rectangle 405"/>
            <p:cNvSpPr>
              <a:spLocks noChangeArrowheads="1"/>
            </p:cNvSpPr>
            <p:nvPr/>
          </p:nvSpPr>
          <p:spPr bwMode="auto">
            <a:xfrm>
              <a:off x="1464" y="1450"/>
              <a:ext cx="316" cy="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4</a:t>
              </a:r>
            </a:p>
          </p:txBody>
        </p:sp>
        <p:sp>
          <p:nvSpPr>
            <p:cNvPr id="167318" name="Rectangle 406"/>
            <p:cNvSpPr>
              <a:spLocks noChangeArrowheads="1"/>
            </p:cNvSpPr>
            <p:nvPr/>
          </p:nvSpPr>
          <p:spPr bwMode="auto">
            <a:xfrm>
              <a:off x="768" y="1419"/>
              <a:ext cx="616"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zh-CN" altLang="en-US" sz="2400" b="1" smtClean="0">
                  <a:solidFill>
                    <a:srgbClr val="000000"/>
                  </a:solidFill>
                  <a:latin typeface="Times New Roman" panose="02020603050405020304" pitchFamily="18" charset="0"/>
                </a:rPr>
                <a:t>方式</a:t>
              </a:r>
              <a:r>
                <a:rPr lang="en-US" altLang="zh-CN" sz="2400" b="1" smtClean="0">
                  <a:solidFill>
                    <a:srgbClr val="000000"/>
                  </a:solidFill>
                  <a:latin typeface="Times New Roman" panose="02020603050405020304" pitchFamily="18" charset="0"/>
                </a:rPr>
                <a:t>3</a:t>
              </a:r>
            </a:p>
          </p:txBody>
        </p:sp>
        <p:sp>
          <p:nvSpPr>
            <p:cNvPr id="167319" name="Line 407"/>
            <p:cNvSpPr>
              <a:spLocks noChangeShapeType="1"/>
            </p:cNvSpPr>
            <p:nvPr/>
          </p:nvSpPr>
          <p:spPr bwMode="auto">
            <a:xfrm>
              <a:off x="3678" y="3465"/>
              <a:ext cx="2" cy="26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7320" name="Line 408"/>
            <p:cNvSpPr>
              <a:spLocks noChangeShapeType="1"/>
            </p:cNvSpPr>
            <p:nvPr/>
          </p:nvSpPr>
          <p:spPr bwMode="auto">
            <a:xfrm>
              <a:off x="671" y="2788"/>
              <a:ext cx="4966"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7321" name="Line 409"/>
            <p:cNvSpPr>
              <a:spLocks noChangeShapeType="1"/>
            </p:cNvSpPr>
            <p:nvPr/>
          </p:nvSpPr>
          <p:spPr bwMode="auto">
            <a:xfrm>
              <a:off x="1198" y="3460"/>
              <a:ext cx="1151"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7322" name="Line 410"/>
            <p:cNvSpPr>
              <a:spLocks noChangeShapeType="1"/>
            </p:cNvSpPr>
            <p:nvPr/>
          </p:nvSpPr>
          <p:spPr bwMode="auto">
            <a:xfrm>
              <a:off x="3023" y="2495"/>
              <a:ext cx="1" cy="1268"/>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7323" name="Line 411"/>
            <p:cNvSpPr>
              <a:spLocks noChangeShapeType="1"/>
            </p:cNvSpPr>
            <p:nvPr/>
          </p:nvSpPr>
          <p:spPr bwMode="auto">
            <a:xfrm>
              <a:off x="3236" y="2495"/>
              <a:ext cx="1" cy="1268"/>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7324" name="Line 412"/>
            <p:cNvSpPr>
              <a:spLocks noChangeShapeType="1"/>
            </p:cNvSpPr>
            <p:nvPr/>
          </p:nvSpPr>
          <p:spPr bwMode="auto">
            <a:xfrm>
              <a:off x="3461" y="2495"/>
              <a:ext cx="1" cy="1268"/>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7325" name="Line 413"/>
            <p:cNvSpPr>
              <a:spLocks noChangeShapeType="1"/>
            </p:cNvSpPr>
            <p:nvPr/>
          </p:nvSpPr>
          <p:spPr bwMode="auto">
            <a:xfrm>
              <a:off x="3686" y="2495"/>
              <a:ext cx="1" cy="1268"/>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7326" name="Line 414"/>
            <p:cNvSpPr>
              <a:spLocks noChangeShapeType="1"/>
            </p:cNvSpPr>
            <p:nvPr/>
          </p:nvSpPr>
          <p:spPr bwMode="auto">
            <a:xfrm>
              <a:off x="3237" y="3710"/>
              <a:ext cx="455"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7327" name="Rectangle 415"/>
            <p:cNvSpPr>
              <a:spLocks noChangeArrowheads="1"/>
            </p:cNvSpPr>
            <p:nvPr/>
          </p:nvSpPr>
          <p:spPr bwMode="auto">
            <a:xfrm>
              <a:off x="3671" y="2807"/>
              <a:ext cx="316" cy="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0</a:t>
              </a:r>
            </a:p>
          </p:txBody>
        </p:sp>
        <p:sp>
          <p:nvSpPr>
            <p:cNvPr id="167328" name="Rectangle 416"/>
            <p:cNvSpPr>
              <a:spLocks noChangeArrowheads="1"/>
            </p:cNvSpPr>
            <p:nvPr/>
          </p:nvSpPr>
          <p:spPr bwMode="auto">
            <a:xfrm>
              <a:off x="2975" y="2807"/>
              <a:ext cx="316" cy="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3</a:t>
              </a:r>
            </a:p>
          </p:txBody>
        </p:sp>
        <p:sp>
          <p:nvSpPr>
            <p:cNvPr id="167329" name="Rectangle 417"/>
            <p:cNvSpPr>
              <a:spLocks noChangeArrowheads="1"/>
            </p:cNvSpPr>
            <p:nvPr/>
          </p:nvSpPr>
          <p:spPr bwMode="auto">
            <a:xfrm>
              <a:off x="3431" y="2807"/>
              <a:ext cx="316" cy="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1</a:t>
              </a:r>
            </a:p>
          </p:txBody>
        </p:sp>
        <p:sp>
          <p:nvSpPr>
            <p:cNvPr id="167330" name="Rectangle 418"/>
            <p:cNvSpPr>
              <a:spLocks noChangeArrowheads="1"/>
            </p:cNvSpPr>
            <p:nvPr/>
          </p:nvSpPr>
          <p:spPr bwMode="auto">
            <a:xfrm>
              <a:off x="3203" y="2807"/>
              <a:ext cx="316" cy="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2</a:t>
              </a:r>
            </a:p>
          </p:txBody>
        </p:sp>
        <p:sp>
          <p:nvSpPr>
            <p:cNvPr id="167331" name="Rectangle 419"/>
            <p:cNvSpPr>
              <a:spLocks noChangeArrowheads="1"/>
            </p:cNvSpPr>
            <p:nvPr/>
          </p:nvSpPr>
          <p:spPr bwMode="auto">
            <a:xfrm>
              <a:off x="2748" y="2807"/>
              <a:ext cx="315" cy="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4</a:t>
              </a:r>
            </a:p>
          </p:txBody>
        </p:sp>
        <p:sp>
          <p:nvSpPr>
            <p:cNvPr id="167332" name="Line 420"/>
            <p:cNvSpPr>
              <a:spLocks noChangeShapeType="1"/>
            </p:cNvSpPr>
            <p:nvPr/>
          </p:nvSpPr>
          <p:spPr bwMode="auto">
            <a:xfrm>
              <a:off x="3235" y="3465"/>
              <a:ext cx="2" cy="26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7333" name="Line 421"/>
            <p:cNvSpPr>
              <a:spLocks noChangeShapeType="1"/>
            </p:cNvSpPr>
            <p:nvPr/>
          </p:nvSpPr>
          <p:spPr bwMode="auto">
            <a:xfrm>
              <a:off x="3911" y="2479"/>
              <a:ext cx="1" cy="1268"/>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7334" name="Line 422"/>
            <p:cNvSpPr>
              <a:spLocks noChangeShapeType="1"/>
            </p:cNvSpPr>
            <p:nvPr/>
          </p:nvSpPr>
          <p:spPr bwMode="auto">
            <a:xfrm>
              <a:off x="4124" y="2479"/>
              <a:ext cx="1" cy="1268"/>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7335" name="Line 423"/>
            <p:cNvSpPr>
              <a:spLocks noChangeShapeType="1"/>
            </p:cNvSpPr>
            <p:nvPr/>
          </p:nvSpPr>
          <p:spPr bwMode="auto">
            <a:xfrm>
              <a:off x="4349" y="2479"/>
              <a:ext cx="1" cy="1268"/>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7336" name="Line 424"/>
            <p:cNvSpPr>
              <a:spLocks noChangeShapeType="1"/>
            </p:cNvSpPr>
            <p:nvPr/>
          </p:nvSpPr>
          <p:spPr bwMode="auto">
            <a:xfrm>
              <a:off x="4586" y="2479"/>
              <a:ext cx="1" cy="1268"/>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7337" name="Line 425"/>
            <p:cNvSpPr>
              <a:spLocks noChangeShapeType="1"/>
            </p:cNvSpPr>
            <p:nvPr/>
          </p:nvSpPr>
          <p:spPr bwMode="auto">
            <a:xfrm>
              <a:off x="4579" y="3450"/>
              <a:ext cx="2" cy="266"/>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7338" name="Line 426"/>
            <p:cNvSpPr>
              <a:spLocks noChangeShapeType="1"/>
            </p:cNvSpPr>
            <p:nvPr/>
          </p:nvSpPr>
          <p:spPr bwMode="auto">
            <a:xfrm>
              <a:off x="4101" y="3710"/>
              <a:ext cx="491"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7339" name="Rectangle 427"/>
            <p:cNvSpPr>
              <a:spLocks noChangeArrowheads="1"/>
            </p:cNvSpPr>
            <p:nvPr/>
          </p:nvSpPr>
          <p:spPr bwMode="auto">
            <a:xfrm>
              <a:off x="4583" y="3041"/>
              <a:ext cx="316" cy="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0</a:t>
              </a:r>
            </a:p>
          </p:txBody>
        </p:sp>
        <p:sp>
          <p:nvSpPr>
            <p:cNvPr id="167340" name="Rectangle 428"/>
            <p:cNvSpPr>
              <a:spLocks noChangeArrowheads="1"/>
            </p:cNvSpPr>
            <p:nvPr/>
          </p:nvSpPr>
          <p:spPr bwMode="auto">
            <a:xfrm>
              <a:off x="3887" y="3041"/>
              <a:ext cx="316" cy="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3</a:t>
              </a:r>
            </a:p>
          </p:txBody>
        </p:sp>
        <p:sp>
          <p:nvSpPr>
            <p:cNvPr id="167341" name="Rectangle 429"/>
            <p:cNvSpPr>
              <a:spLocks noChangeArrowheads="1"/>
            </p:cNvSpPr>
            <p:nvPr/>
          </p:nvSpPr>
          <p:spPr bwMode="auto">
            <a:xfrm>
              <a:off x="4343" y="3041"/>
              <a:ext cx="316" cy="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1</a:t>
              </a:r>
            </a:p>
          </p:txBody>
        </p:sp>
        <p:sp>
          <p:nvSpPr>
            <p:cNvPr id="167342" name="Rectangle 430"/>
            <p:cNvSpPr>
              <a:spLocks noChangeArrowheads="1"/>
            </p:cNvSpPr>
            <p:nvPr/>
          </p:nvSpPr>
          <p:spPr bwMode="auto">
            <a:xfrm>
              <a:off x="4115" y="3041"/>
              <a:ext cx="316" cy="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2</a:t>
              </a:r>
            </a:p>
          </p:txBody>
        </p:sp>
        <p:sp>
          <p:nvSpPr>
            <p:cNvPr id="167343" name="Rectangle 431"/>
            <p:cNvSpPr>
              <a:spLocks noChangeArrowheads="1"/>
            </p:cNvSpPr>
            <p:nvPr/>
          </p:nvSpPr>
          <p:spPr bwMode="auto">
            <a:xfrm>
              <a:off x="3659" y="3041"/>
              <a:ext cx="316" cy="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4</a:t>
              </a:r>
            </a:p>
          </p:txBody>
        </p:sp>
        <p:sp>
          <p:nvSpPr>
            <p:cNvPr id="167344" name="Line 432"/>
            <p:cNvSpPr>
              <a:spLocks noChangeShapeType="1"/>
            </p:cNvSpPr>
            <p:nvPr/>
          </p:nvSpPr>
          <p:spPr bwMode="auto">
            <a:xfrm>
              <a:off x="4123" y="3450"/>
              <a:ext cx="2" cy="266"/>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7345" name="Line 433"/>
            <p:cNvSpPr>
              <a:spLocks noChangeShapeType="1"/>
            </p:cNvSpPr>
            <p:nvPr/>
          </p:nvSpPr>
          <p:spPr bwMode="auto">
            <a:xfrm>
              <a:off x="4594" y="3459"/>
              <a:ext cx="419"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7346" name="Line 434"/>
            <p:cNvSpPr>
              <a:spLocks noChangeShapeType="1"/>
            </p:cNvSpPr>
            <p:nvPr/>
          </p:nvSpPr>
          <p:spPr bwMode="auto">
            <a:xfrm>
              <a:off x="5466" y="3450"/>
              <a:ext cx="2" cy="266"/>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7347" name="Line 435"/>
            <p:cNvSpPr>
              <a:spLocks noChangeShapeType="1"/>
            </p:cNvSpPr>
            <p:nvPr/>
          </p:nvSpPr>
          <p:spPr bwMode="auto">
            <a:xfrm>
              <a:off x="4811" y="2479"/>
              <a:ext cx="1" cy="1268"/>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7348" name="Line 436"/>
            <p:cNvSpPr>
              <a:spLocks noChangeShapeType="1"/>
            </p:cNvSpPr>
            <p:nvPr/>
          </p:nvSpPr>
          <p:spPr bwMode="auto">
            <a:xfrm>
              <a:off x="5024" y="2479"/>
              <a:ext cx="1" cy="1268"/>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7349" name="Line 437"/>
            <p:cNvSpPr>
              <a:spLocks noChangeShapeType="1"/>
            </p:cNvSpPr>
            <p:nvPr/>
          </p:nvSpPr>
          <p:spPr bwMode="auto">
            <a:xfrm>
              <a:off x="5249" y="2479"/>
              <a:ext cx="1" cy="1268"/>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7350" name="Line 438"/>
            <p:cNvSpPr>
              <a:spLocks noChangeShapeType="1"/>
            </p:cNvSpPr>
            <p:nvPr/>
          </p:nvSpPr>
          <p:spPr bwMode="auto">
            <a:xfrm>
              <a:off x="5474" y="2479"/>
              <a:ext cx="1" cy="1268"/>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7351" name="Line 439"/>
            <p:cNvSpPr>
              <a:spLocks noChangeShapeType="1"/>
            </p:cNvSpPr>
            <p:nvPr/>
          </p:nvSpPr>
          <p:spPr bwMode="auto">
            <a:xfrm>
              <a:off x="5025" y="3710"/>
              <a:ext cx="455"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7352" name="Rectangle 440"/>
            <p:cNvSpPr>
              <a:spLocks noChangeArrowheads="1"/>
            </p:cNvSpPr>
            <p:nvPr/>
          </p:nvSpPr>
          <p:spPr bwMode="auto">
            <a:xfrm>
              <a:off x="5459" y="2791"/>
              <a:ext cx="316" cy="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0</a:t>
              </a:r>
            </a:p>
          </p:txBody>
        </p:sp>
        <p:sp>
          <p:nvSpPr>
            <p:cNvPr id="167353" name="Rectangle 441"/>
            <p:cNvSpPr>
              <a:spLocks noChangeArrowheads="1"/>
            </p:cNvSpPr>
            <p:nvPr/>
          </p:nvSpPr>
          <p:spPr bwMode="auto">
            <a:xfrm>
              <a:off x="4763" y="2791"/>
              <a:ext cx="316" cy="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3</a:t>
              </a:r>
            </a:p>
          </p:txBody>
        </p:sp>
        <p:sp>
          <p:nvSpPr>
            <p:cNvPr id="167354" name="Rectangle 442"/>
            <p:cNvSpPr>
              <a:spLocks noChangeArrowheads="1"/>
            </p:cNvSpPr>
            <p:nvPr/>
          </p:nvSpPr>
          <p:spPr bwMode="auto">
            <a:xfrm>
              <a:off x="5219" y="2791"/>
              <a:ext cx="316" cy="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1</a:t>
              </a:r>
            </a:p>
          </p:txBody>
        </p:sp>
        <p:sp>
          <p:nvSpPr>
            <p:cNvPr id="167355" name="Rectangle 443"/>
            <p:cNvSpPr>
              <a:spLocks noChangeArrowheads="1"/>
            </p:cNvSpPr>
            <p:nvPr/>
          </p:nvSpPr>
          <p:spPr bwMode="auto">
            <a:xfrm>
              <a:off x="4991" y="2791"/>
              <a:ext cx="316" cy="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2</a:t>
              </a:r>
            </a:p>
          </p:txBody>
        </p:sp>
        <p:sp>
          <p:nvSpPr>
            <p:cNvPr id="167356" name="Rectangle 444"/>
            <p:cNvSpPr>
              <a:spLocks noChangeArrowheads="1"/>
            </p:cNvSpPr>
            <p:nvPr/>
          </p:nvSpPr>
          <p:spPr bwMode="auto">
            <a:xfrm>
              <a:off x="4535" y="2791"/>
              <a:ext cx="316" cy="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4</a:t>
              </a:r>
            </a:p>
          </p:txBody>
        </p:sp>
        <p:sp>
          <p:nvSpPr>
            <p:cNvPr id="167357" name="Line 445"/>
            <p:cNvSpPr>
              <a:spLocks noChangeShapeType="1"/>
            </p:cNvSpPr>
            <p:nvPr/>
          </p:nvSpPr>
          <p:spPr bwMode="auto">
            <a:xfrm>
              <a:off x="5023" y="3450"/>
              <a:ext cx="2" cy="266"/>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7358" name="Line 446"/>
            <p:cNvSpPr>
              <a:spLocks noChangeShapeType="1"/>
            </p:cNvSpPr>
            <p:nvPr/>
          </p:nvSpPr>
          <p:spPr bwMode="auto">
            <a:xfrm>
              <a:off x="3694" y="3459"/>
              <a:ext cx="431"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7359" name="Rectangle 447"/>
            <p:cNvSpPr>
              <a:spLocks noChangeArrowheads="1"/>
            </p:cNvSpPr>
            <p:nvPr/>
          </p:nvSpPr>
          <p:spPr bwMode="auto">
            <a:xfrm>
              <a:off x="107" y="1733"/>
              <a:ext cx="536"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WR</a:t>
              </a:r>
            </a:p>
          </p:txBody>
        </p:sp>
        <p:sp>
          <p:nvSpPr>
            <p:cNvPr id="167360" name="Line 448"/>
            <p:cNvSpPr>
              <a:spLocks noChangeShapeType="1"/>
            </p:cNvSpPr>
            <p:nvPr/>
          </p:nvSpPr>
          <p:spPr bwMode="auto">
            <a:xfrm>
              <a:off x="198" y="1742"/>
              <a:ext cx="329"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Tree>
    <p:extLst>
      <p:ext uri="{BB962C8B-B14F-4D97-AF65-F5344CB8AC3E}">
        <p14:creationId xmlns:p14="http://schemas.microsoft.com/office/powerpoint/2010/main" val="3236607565"/>
      </p:ext>
    </p:extLst>
  </p:cSld>
  <p:clrMapOvr>
    <a:masterClrMapping/>
  </p:clrMapOvr>
  <p:transition spd="slow">
    <p:random/>
  </p:transition>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p:txBody>
          <a:bodyPr/>
          <a:lstStyle/>
          <a:p>
            <a:r>
              <a:rPr lang="zh-CN" altLang="en-US" sz="4000"/>
              <a:t>方式</a:t>
            </a:r>
            <a:r>
              <a:rPr lang="en-US" altLang="zh-CN" sz="4000"/>
              <a:t>4  </a:t>
            </a:r>
            <a:r>
              <a:rPr lang="zh-CN" altLang="en-US" sz="4000"/>
              <a:t>软件触发选通信号</a:t>
            </a:r>
          </a:p>
        </p:txBody>
      </p:sp>
      <p:pic>
        <p:nvPicPr>
          <p:cNvPr id="167939" name="Picture 3" descr="55">
            <a:hlinkClick r:id="" action="ppaction://hlinkshowjump?jump=previous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extLst>
            <a:ext uri="{909E8E84-426E-40DD-AFC4-6F175D3DCCD1}">
              <a14:hiddenFill xmlns:a14="http://schemas.microsoft.com/office/drawing/2010/main">
                <a:solidFill>
                  <a:srgbClr val="FFFFFF"/>
                </a:solidFill>
              </a14:hiddenFill>
            </a:ext>
          </a:extLst>
        </p:spPr>
      </p:pic>
      <p:pic>
        <p:nvPicPr>
          <p:cNvPr id="167940" name="Picture 4" descr="54">
            <a:hlinkClick r:id="" action="ppaction://hlinkshowjump?jump=next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extLst>
            <a:ext uri="{909E8E84-426E-40DD-AFC4-6F175D3DCCD1}">
              <a14:hiddenFill xmlns:a14="http://schemas.microsoft.com/office/drawing/2010/main">
                <a:solidFill>
                  <a:srgbClr val="FFFFFF"/>
                </a:solidFill>
              </a14:hiddenFill>
            </a:ext>
          </a:extLst>
        </p:spPr>
      </p:pic>
      <p:grpSp>
        <p:nvGrpSpPr>
          <p:cNvPr id="168154" name="Group 218"/>
          <p:cNvGrpSpPr>
            <a:grpSpLocks/>
          </p:cNvGrpSpPr>
          <p:nvPr/>
        </p:nvGrpSpPr>
        <p:grpSpPr bwMode="auto">
          <a:xfrm>
            <a:off x="0" y="2124075"/>
            <a:ext cx="8977313" cy="3255963"/>
            <a:chOff x="0" y="1338"/>
            <a:chExt cx="5655" cy="2051"/>
          </a:xfrm>
        </p:grpSpPr>
        <p:sp>
          <p:nvSpPr>
            <p:cNvPr id="167942" name="Rectangle 6"/>
            <p:cNvSpPr>
              <a:spLocks noChangeArrowheads="1"/>
            </p:cNvSpPr>
            <p:nvPr/>
          </p:nvSpPr>
          <p:spPr bwMode="auto">
            <a:xfrm>
              <a:off x="0" y="2368"/>
              <a:ext cx="566"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GATE</a:t>
              </a:r>
            </a:p>
          </p:txBody>
        </p:sp>
        <p:sp>
          <p:nvSpPr>
            <p:cNvPr id="167943" name="Rectangle 7"/>
            <p:cNvSpPr>
              <a:spLocks noChangeArrowheads="1"/>
            </p:cNvSpPr>
            <p:nvPr/>
          </p:nvSpPr>
          <p:spPr bwMode="auto">
            <a:xfrm>
              <a:off x="3" y="3080"/>
              <a:ext cx="591" cy="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OUT</a:t>
              </a:r>
            </a:p>
          </p:txBody>
        </p:sp>
        <p:sp>
          <p:nvSpPr>
            <p:cNvPr id="167944" name="Rectangle 8"/>
            <p:cNvSpPr>
              <a:spLocks noChangeArrowheads="1"/>
            </p:cNvSpPr>
            <p:nvPr/>
          </p:nvSpPr>
          <p:spPr bwMode="auto">
            <a:xfrm>
              <a:off x="124" y="1972"/>
              <a:ext cx="442"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CLK</a:t>
              </a:r>
            </a:p>
          </p:txBody>
        </p:sp>
        <p:grpSp>
          <p:nvGrpSpPr>
            <p:cNvPr id="167946" name="Group 10"/>
            <p:cNvGrpSpPr>
              <a:grpSpLocks/>
            </p:cNvGrpSpPr>
            <p:nvPr/>
          </p:nvGrpSpPr>
          <p:grpSpPr bwMode="auto">
            <a:xfrm>
              <a:off x="678" y="1957"/>
              <a:ext cx="359" cy="226"/>
              <a:chOff x="3816" y="1152"/>
              <a:chExt cx="348" cy="222"/>
            </a:xfrm>
          </p:grpSpPr>
          <p:sp>
            <p:nvSpPr>
              <p:cNvPr id="167947" name="Line 11"/>
              <p:cNvSpPr>
                <a:spLocks noChangeShapeType="1"/>
              </p:cNvSpPr>
              <p:nvPr/>
            </p:nvSpPr>
            <p:spPr bwMode="auto">
              <a:xfrm>
                <a:off x="3821"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7948" name="Line 12"/>
              <p:cNvSpPr>
                <a:spLocks noChangeShapeType="1"/>
              </p:cNvSpPr>
              <p:nvPr/>
            </p:nvSpPr>
            <p:spPr bwMode="auto">
              <a:xfrm>
                <a:off x="3941"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7949" name="Line 13"/>
              <p:cNvSpPr>
                <a:spLocks noChangeShapeType="1"/>
              </p:cNvSpPr>
              <p:nvPr/>
            </p:nvSpPr>
            <p:spPr bwMode="auto">
              <a:xfrm>
                <a:off x="3816" y="115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nvGrpSpPr>
              <p:cNvPr id="167950" name="Group 14"/>
              <p:cNvGrpSpPr>
                <a:grpSpLocks/>
              </p:cNvGrpSpPr>
              <p:nvPr/>
            </p:nvGrpSpPr>
            <p:grpSpPr bwMode="auto">
              <a:xfrm>
                <a:off x="3936" y="1157"/>
                <a:ext cx="120" cy="217"/>
                <a:chOff x="4152" y="1157"/>
                <a:chExt cx="120" cy="217"/>
              </a:xfrm>
            </p:grpSpPr>
            <p:sp>
              <p:nvSpPr>
                <p:cNvPr id="167951" name="Line 15"/>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7952" name="Line 16"/>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7953" name="Line 17"/>
              <p:cNvSpPr>
                <a:spLocks noChangeShapeType="1"/>
              </p:cNvSpPr>
              <p:nvPr/>
            </p:nvSpPr>
            <p:spPr bwMode="auto">
              <a:xfrm>
                <a:off x="4044" y="115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7954" name="Line 18"/>
            <p:cNvSpPr>
              <a:spLocks noChangeShapeType="1"/>
            </p:cNvSpPr>
            <p:nvPr/>
          </p:nvSpPr>
          <p:spPr bwMode="auto">
            <a:xfrm>
              <a:off x="947" y="1573"/>
              <a:ext cx="3" cy="208"/>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7955" name="Line 19"/>
            <p:cNvSpPr>
              <a:spLocks noChangeShapeType="1"/>
            </p:cNvSpPr>
            <p:nvPr/>
          </p:nvSpPr>
          <p:spPr bwMode="auto">
            <a:xfrm>
              <a:off x="1160" y="1573"/>
              <a:ext cx="2" cy="208"/>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7956" name="Line 20"/>
            <p:cNvSpPr>
              <a:spLocks noChangeShapeType="1"/>
            </p:cNvSpPr>
            <p:nvPr/>
          </p:nvSpPr>
          <p:spPr bwMode="auto">
            <a:xfrm>
              <a:off x="951" y="1763"/>
              <a:ext cx="222"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7957" name="Line 21"/>
            <p:cNvSpPr>
              <a:spLocks noChangeShapeType="1"/>
            </p:cNvSpPr>
            <p:nvPr/>
          </p:nvSpPr>
          <p:spPr bwMode="auto">
            <a:xfrm>
              <a:off x="1163" y="1567"/>
              <a:ext cx="383"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nvGrpSpPr>
            <p:cNvPr id="167958" name="Group 22"/>
            <p:cNvGrpSpPr>
              <a:grpSpLocks/>
            </p:cNvGrpSpPr>
            <p:nvPr/>
          </p:nvGrpSpPr>
          <p:grpSpPr bwMode="auto">
            <a:xfrm>
              <a:off x="1025" y="1957"/>
              <a:ext cx="3699" cy="226"/>
              <a:chOff x="2736" y="1260"/>
              <a:chExt cx="3576" cy="222"/>
            </a:xfrm>
          </p:grpSpPr>
          <p:grpSp>
            <p:nvGrpSpPr>
              <p:cNvPr id="167959" name="Group 23"/>
              <p:cNvGrpSpPr>
                <a:grpSpLocks/>
              </p:cNvGrpSpPr>
              <p:nvPr/>
            </p:nvGrpSpPr>
            <p:grpSpPr bwMode="auto">
              <a:xfrm>
                <a:off x="2736" y="1260"/>
                <a:ext cx="1788" cy="222"/>
                <a:chOff x="2736" y="1260"/>
                <a:chExt cx="1788" cy="222"/>
              </a:xfrm>
            </p:grpSpPr>
            <p:grpSp>
              <p:nvGrpSpPr>
                <p:cNvPr id="167960" name="Group 24"/>
                <p:cNvGrpSpPr>
                  <a:grpSpLocks/>
                </p:cNvGrpSpPr>
                <p:nvPr/>
              </p:nvGrpSpPr>
              <p:grpSpPr bwMode="auto">
                <a:xfrm>
                  <a:off x="2736" y="1260"/>
                  <a:ext cx="900" cy="222"/>
                  <a:chOff x="2736" y="1260"/>
                  <a:chExt cx="900" cy="222"/>
                </a:xfrm>
              </p:grpSpPr>
              <p:grpSp>
                <p:nvGrpSpPr>
                  <p:cNvPr id="167961" name="Group 25"/>
                  <p:cNvGrpSpPr>
                    <a:grpSpLocks/>
                  </p:cNvGrpSpPr>
                  <p:nvPr/>
                </p:nvGrpSpPr>
                <p:grpSpPr bwMode="auto">
                  <a:xfrm>
                    <a:off x="2736" y="1260"/>
                    <a:ext cx="456" cy="222"/>
                    <a:chOff x="2736" y="1260"/>
                    <a:chExt cx="456" cy="222"/>
                  </a:xfrm>
                </p:grpSpPr>
                <p:grpSp>
                  <p:nvGrpSpPr>
                    <p:cNvPr id="167962" name="Group 26"/>
                    <p:cNvGrpSpPr>
                      <a:grpSpLocks/>
                    </p:cNvGrpSpPr>
                    <p:nvPr/>
                  </p:nvGrpSpPr>
                  <p:grpSpPr bwMode="auto">
                    <a:xfrm>
                      <a:off x="2736" y="1260"/>
                      <a:ext cx="228" cy="222"/>
                      <a:chOff x="4356" y="672"/>
                      <a:chExt cx="228" cy="222"/>
                    </a:xfrm>
                  </p:grpSpPr>
                  <p:sp>
                    <p:nvSpPr>
                      <p:cNvPr id="167963" name="Line 27"/>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7964" name="Group 28"/>
                      <p:cNvGrpSpPr>
                        <a:grpSpLocks/>
                      </p:cNvGrpSpPr>
                      <p:nvPr/>
                    </p:nvGrpSpPr>
                    <p:grpSpPr bwMode="auto">
                      <a:xfrm>
                        <a:off x="4356" y="677"/>
                        <a:ext cx="120" cy="217"/>
                        <a:chOff x="4152" y="1157"/>
                        <a:chExt cx="120" cy="217"/>
                      </a:xfrm>
                    </p:grpSpPr>
                    <p:sp>
                      <p:nvSpPr>
                        <p:cNvPr id="167965" name="Line 29"/>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7966" name="Line 30"/>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7967" name="Line 31"/>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nvGrpSpPr>
                    <p:cNvPr id="167968" name="Group 32"/>
                    <p:cNvGrpSpPr>
                      <a:grpSpLocks/>
                    </p:cNvGrpSpPr>
                    <p:nvPr/>
                  </p:nvGrpSpPr>
                  <p:grpSpPr bwMode="auto">
                    <a:xfrm>
                      <a:off x="2964" y="1260"/>
                      <a:ext cx="228" cy="222"/>
                      <a:chOff x="4356" y="672"/>
                      <a:chExt cx="228" cy="222"/>
                    </a:xfrm>
                  </p:grpSpPr>
                  <p:sp>
                    <p:nvSpPr>
                      <p:cNvPr id="167969" name="Line 33"/>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7970" name="Group 34"/>
                      <p:cNvGrpSpPr>
                        <a:grpSpLocks/>
                      </p:cNvGrpSpPr>
                      <p:nvPr/>
                    </p:nvGrpSpPr>
                    <p:grpSpPr bwMode="auto">
                      <a:xfrm>
                        <a:off x="4356" y="677"/>
                        <a:ext cx="120" cy="217"/>
                        <a:chOff x="4152" y="1157"/>
                        <a:chExt cx="120" cy="217"/>
                      </a:xfrm>
                    </p:grpSpPr>
                    <p:sp>
                      <p:nvSpPr>
                        <p:cNvPr id="167971" name="Line 35"/>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7972" name="Line 36"/>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7973" name="Line 37"/>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grpSp>
                <p:nvGrpSpPr>
                  <p:cNvPr id="167974" name="Group 38"/>
                  <p:cNvGrpSpPr>
                    <a:grpSpLocks/>
                  </p:cNvGrpSpPr>
                  <p:nvPr/>
                </p:nvGrpSpPr>
                <p:grpSpPr bwMode="auto">
                  <a:xfrm>
                    <a:off x="3180" y="1260"/>
                    <a:ext cx="456" cy="222"/>
                    <a:chOff x="2736" y="1260"/>
                    <a:chExt cx="456" cy="222"/>
                  </a:xfrm>
                </p:grpSpPr>
                <p:grpSp>
                  <p:nvGrpSpPr>
                    <p:cNvPr id="167975" name="Group 39"/>
                    <p:cNvGrpSpPr>
                      <a:grpSpLocks/>
                    </p:cNvGrpSpPr>
                    <p:nvPr/>
                  </p:nvGrpSpPr>
                  <p:grpSpPr bwMode="auto">
                    <a:xfrm>
                      <a:off x="2736" y="1260"/>
                      <a:ext cx="228" cy="222"/>
                      <a:chOff x="4356" y="672"/>
                      <a:chExt cx="228" cy="222"/>
                    </a:xfrm>
                  </p:grpSpPr>
                  <p:sp>
                    <p:nvSpPr>
                      <p:cNvPr id="167976" name="Line 40"/>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7977" name="Group 41"/>
                      <p:cNvGrpSpPr>
                        <a:grpSpLocks/>
                      </p:cNvGrpSpPr>
                      <p:nvPr/>
                    </p:nvGrpSpPr>
                    <p:grpSpPr bwMode="auto">
                      <a:xfrm>
                        <a:off x="4356" y="677"/>
                        <a:ext cx="120" cy="217"/>
                        <a:chOff x="4152" y="1157"/>
                        <a:chExt cx="120" cy="217"/>
                      </a:xfrm>
                    </p:grpSpPr>
                    <p:sp>
                      <p:nvSpPr>
                        <p:cNvPr id="167978" name="Line 42"/>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7979" name="Line 43"/>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7980" name="Line 44"/>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nvGrpSpPr>
                    <p:cNvPr id="167981" name="Group 45"/>
                    <p:cNvGrpSpPr>
                      <a:grpSpLocks/>
                    </p:cNvGrpSpPr>
                    <p:nvPr/>
                  </p:nvGrpSpPr>
                  <p:grpSpPr bwMode="auto">
                    <a:xfrm>
                      <a:off x="2964" y="1260"/>
                      <a:ext cx="228" cy="222"/>
                      <a:chOff x="4356" y="672"/>
                      <a:chExt cx="228" cy="222"/>
                    </a:xfrm>
                  </p:grpSpPr>
                  <p:sp>
                    <p:nvSpPr>
                      <p:cNvPr id="167982" name="Line 46"/>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7983" name="Group 47"/>
                      <p:cNvGrpSpPr>
                        <a:grpSpLocks/>
                      </p:cNvGrpSpPr>
                      <p:nvPr/>
                    </p:nvGrpSpPr>
                    <p:grpSpPr bwMode="auto">
                      <a:xfrm>
                        <a:off x="4356" y="677"/>
                        <a:ext cx="120" cy="217"/>
                        <a:chOff x="4152" y="1157"/>
                        <a:chExt cx="120" cy="217"/>
                      </a:xfrm>
                    </p:grpSpPr>
                    <p:sp>
                      <p:nvSpPr>
                        <p:cNvPr id="167984" name="Line 48"/>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7985" name="Line 49"/>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7986" name="Line 50"/>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grpSp>
            <p:grpSp>
              <p:nvGrpSpPr>
                <p:cNvPr id="167987" name="Group 51"/>
                <p:cNvGrpSpPr>
                  <a:grpSpLocks/>
                </p:cNvGrpSpPr>
                <p:nvPr/>
              </p:nvGrpSpPr>
              <p:grpSpPr bwMode="auto">
                <a:xfrm>
                  <a:off x="3624" y="1260"/>
                  <a:ext cx="900" cy="222"/>
                  <a:chOff x="2736" y="1260"/>
                  <a:chExt cx="900" cy="222"/>
                </a:xfrm>
              </p:grpSpPr>
              <p:grpSp>
                <p:nvGrpSpPr>
                  <p:cNvPr id="167988" name="Group 52"/>
                  <p:cNvGrpSpPr>
                    <a:grpSpLocks/>
                  </p:cNvGrpSpPr>
                  <p:nvPr/>
                </p:nvGrpSpPr>
                <p:grpSpPr bwMode="auto">
                  <a:xfrm>
                    <a:off x="2736" y="1260"/>
                    <a:ext cx="456" cy="222"/>
                    <a:chOff x="2736" y="1260"/>
                    <a:chExt cx="456" cy="222"/>
                  </a:xfrm>
                </p:grpSpPr>
                <p:grpSp>
                  <p:nvGrpSpPr>
                    <p:cNvPr id="167989" name="Group 53"/>
                    <p:cNvGrpSpPr>
                      <a:grpSpLocks/>
                    </p:cNvGrpSpPr>
                    <p:nvPr/>
                  </p:nvGrpSpPr>
                  <p:grpSpPr bwMode="auto">
                    <a:xfrm>
                      <a:off x="2736" y="1260"/>
                      <a:ext cx="228" cy="222"/>
                      <a:chOff x="4356" y="672"/>
                      <a:chExt cx="228" cy="222"/>
                    </a:xfrm>
                  </p:grpSpPr>
                  <p:sp>
                    <p:nvSpPr>
                      <p:cNvPr id="167990" name="Line 54"/>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7991" name="Group 55"/>
                      <p:cNvGrpSpPr>
                        <a:grpSpLocks/>
                      </p:cNvGrpSpPr>
                      <p:nvPr/>
                    </p:nvGrpSpPr>
                    <p:grpSpPr bwMode="auto">
                      <a:xfrm>
                        <a:off x="4356" y="677"/>
                        <a:ext cx="120" cy="217"/>
                        <a:chOff x="4152" y="1157"/>
                        <a:chExt cx="120" cy="217"/>
                      </a:xfrm>
                    </p:grpSpPr>
                    <p:sp>
                      <p:nvSpPr>
                        <p:cNvPr id="167992" name="Line 56"/>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7993" name="Line 57"/>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7994" name="Line 58"/>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nvGrpSpPr>
                    <p:cNvPr id="167995" name="Group 59"/>
                    <p:cNvGrpSpPr>
                      <a:grpSpLocks/>
                    </p:cNvGrpSpPr>
                    <p:nvPr/>
                  </p:nvGrpSpPr>
                  <p:grpSpPr bwMode="auto">
                    <a:xfrm>
                      <a:off x="2964" y="1260"/>
                      <a:ext cx="228" cy="222"/>
                      <a:chOff x="4356" y="672"/>
                      <a:chExt cx="228" cy="222"/>
                    </a:xfrm>
                  </p:grpSpPr>
                  <p:sp>
                    <p:nvSpPr>
                      <p:cNvPr id="167996" name="Line 60"/>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7997" name="Group 61"/>
                      <p:cNvGrpSpPr>
                        <a:grpSpLocks/>
                      </p:cNvGrpSpPr>
                      <p:nvPr/>
                    </p:nvGrpSpPr>
                    <p:grpSpPr bwMode="auto">
                      <a:xfrm>
                        <a:off x="4356" y="677"/>
                        <a:ext cx="120" cy="217"/>
                        <a:chOff x="4152" y="1157"/>
                        <a:chExt cx="120" cy="217"/>
                      </a:xfrm>
                    </p:grpSpPr>
                    <p:sp>
                      <p:nvSpPr>
                        <p:cNvPr id="167998" name="Line 62"/>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7999" name="Line 63"/>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8000" name="Line 64"/>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grpSp>
                <p:nvGrpSpPr>
                  <p:cNvPr id="168001" name="Group 65"/>
                  <p:cNvGrpSpPr>
                    <a:grpSpLocks/>
                  </p:cNvGrpSpPr>
                  <p:nvPr/>
                </p:nvGrpSpPr>
                <p:grpSpPr bwMode="auto">
                  <a:xfrm>
                    <a:off x="3180" y="1260"/>
                    <a:ext cx="456" cy="222"/>
                    <a:chOff x="2736" y="1260"/>
                    <a:chExt cx="456" cy="222"/>
                  </a:xfrm>
                </p:grpSpPr>
                <p:grpSp>
                  <p:nvGrpSpPr>
                    <p:cNvPr id="168002" name="Group 66"/>
                    <p:cNvGrpSpPr>
                      <a:grpSpLocks/>
                    </p:cNvGrpSpPr>
                    <p:nvPr/>
                  </p:nvGrpSpPr>
                  <p:grpSpPr bwMode="auto">
                    <a:xfrm>
                      <a:off x="2736" y="1260"/>
                      <a:ext cx="228" cy="222"/>
                      <a:chOff x="4356" y="672"/>
                      <a:chExt cx="228" cy="222"/>
                    </a:xfrm>
                  </p:grpSpPr>
                  <p:sp>
                    <p:nvSpPr>
                      <p:cNvPr id="168003" name="Line 67"/>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8004" name="Group 68"/>
                      <p:cNvGrpSpPr>
                        <a:grpSpLocks/>
                      </p:cNvGrpSpPr>
                      <p:nvPr/>
                    </p:nvGrpSpPr>
                    <p:grpSpPr bwMode="auto">
                      <a:xfrm>
                        <a:off x="4356" y="677"/>
                        <a:ext cx="120" cy="217"/>
                        <a:chOff x="4152" y="1157"/>
                        <a:chExt cx="120" cy="217"/>
                      </a:xfrm>
                    </p:grpSpPr>
                    <p:sp>
                      <p:nvSpPr>
                        <p:cNvPr id="168005" name="Line 69"/>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8006" name="Line 70"/>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8007" name="Line 71"/>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nvGrpSpPr>
                    <p:cNvPr id="168008" name="Group 72"/>
                    <p:cNvGrpSpPr>
                      <a:grpSpLocks/>
                    </p:cNvGrpSpPr>
                    <p:nvPr/>
                  </p:nvGrpSpPr>
                  <p:grpSpPr bwMode="auto">
                    <a:xfrm>
                      <a:off x="2964" y="1260"/>
                      <a:ext cx="228" cy="222"/>
                      <a:chOff x="4356" y="672"/>
                      <a:chExt cx="228" cy="222"/>
                    </a:xfrm>
                  </p:grpSpPr>
                  <p:sp>
                    <p:nvSpPr>
                      <p:cNvPr id="168009" name="Line 73"/>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8010" name="Group 74"/>
                      <p:cNvGrpSpPr>
                        <a:grpSpLocks/>
                      </p:cNvGrpSpPr>
                      <p:nvPr/>
                    </p:nvGrpSpPr>
                    <p:grpSpPr bwMode="auto">
                      <a:xfrm>
                        <a:off x="4356" y="677"/>
                        <a:ext cx="120" cy="217"/>
                        <a:chOff x="4152" y="1157"/>
                        <a:chExt cx="120" cy="217"/>
                      </a:xfrm>
                    </p:grpSpPr>
                    <p:sp>
                      <p:nvSpPr>
                        <p:cNvPr id="168011" name="Line 75"/>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8012" name="Line 76"/>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8013" name="Line 77"/>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grpSp>
          </p:grpSp>
          <p:grpSp>
            <p:nvGrpSpPr>
              <p:cNvPr id="168014" name="Group 78"/>
              <p:cNvGrpSpPr>
                <a:grpSpLocks/>
              </p:cNvGrpSpPr>
              <p:nvPr/>
            </p:nvGrpSpPr>
            <p:grpSpPr bwMode="auto">
              <a:xfrm>
                <a:off x="4524" y="1260"/>
                <a:ext cx="1788" cy="222"/>
                <a:chOff x="2736" y="1260"/>
                <a:chExt cx="1788" cy="222"/>
              </a:xfrm>
            </p:grpSpPr>
            <p:grpSp>
              <p:nvGrpSpPr>
                <p:cNvPr id="168015" name="Group 79"/>
                <p:cNvGrpSpPr>
                  <a:grpSpLocks/>
                </p:cNvGrpSpPr>
                <p:nvPr/>
              </p:nvGrpSpPr>
              <p:grpSpPr bwMode="auto">
                <a:xfrm>
                  <a:off x="2736" y="1260"/>
                  <a:ext cx="900" cy="222"/>
                  <a:chOff x="2736" y="1260"/>
                  <a:chExt cx="900" cy="222"/>
                </a:xfrm>
              </p:grpSpPr>
              <p:grpSp>
                <p:nvGrpSpPr>
                  <p:cNvPr id="168016" name="Group 80"/>
                  <p:cNvGrpSpPr>
                    <a:grpSpLocks/>
                  </p:cNvGrpSpPr>
                  <p:nvPr/>
                </p:nvGrpSpPr>
                <p:grpSpPr bwMode="auto">
                  <a:xfrm>
                    <a:off x="2736" y="1260"/>
                    <a:ext cx="456" cy="222"/>
                    <a:chOff x="2736" y="1260"/>
                    <a:chExt cx="456" cy="222"/>
                  </a:xfrm>
                </p:grpSpPr>
                <p:grpSp>
                  <p:nvGrpSpPr>
                    <p:cNvPr id="168017" name="Group 81"/>
                    <p:cNvGrpSpPr>
                      <a:grpSpLocks/>
                    </p:cNvGrpSpPr>
                    <p:nvPr/>
                  </p:nvGrpSpPr>
                  <p:grpSpPr bwMode="auto">
                    <a:xfrm>
                      <a:off x="2736" y="1260"/>
                      <a:ext cx="228" cy="222"/>
                      <a:chOff x="4356" y="672"/>
                      <a:chExt cx="228" cy="222"/>
                    </a:xfrm>
                  </p:grpSpPr>
                  <p:sp>
                    <p:nvSpPr>
                      <p:cNvPr id="168018" name="Line 82"/>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8019" name="Group 83"/>
                      <p:cNvGrpSpPr>
                        <a:grpSpLocks/>
                      </p:cNvGrpSpPr>
                      <p:nvPr/>
                    </p:nvGrpSpPr>
                    <p:grpSpPr bwMode="auto">
                      <a:xfrm>
                        <a:off x="4356" y="677"/>
                        <a:ext cx="120" cy="217"/>
                        <a:chOff x="4152" y="1157"/>
                        <a:chExt cx="120" cy="217"/>
                      </a:xfrm>
                    </p:grpSpPr>
                    <p:sp>
                      <p:nvSpPr>
                        <p:cNvPr id="168020" name="Line 84"/>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8021" name="Line 85"/>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8022" name="Line 86"/>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nvGrpSpPr>
                    <p:cNvPr id="168023" name="Group 87"/>
                    <p:cNvGrpSpPr>
                      <a:grpSpLocks/>
                    </p:cNvGrpSpPr>
                    <p:nvPr/>
                  </p:nvGrpSpPr>
                  <p:grpSpPr bwMode="auto">
                    <a:xfrm>
                      <a:off x="2964" y="1260"/>
                      <a:ext cx="228" cy="222"/>
                      <a:chOff x="4356" y="672"/>
                      <a:chExt cx="228" cy="222"/>
                    </a:xfrm>
                  </p:grpSpPr>
                  <p:sp>
                    <p:nvSpPr>
                      <p:cNvPr id="168024" name="Line 88"/>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8025" name="Group 89"/>
                      <p:cNvGrpSpPr>
                        <a:grpSpLocks/>
                      </p:cNvGrpSpPr>
                      <p:nvPr/>
                    </p:nvGrpSpPr>
                    <p:grpSpPr bwMode="auto">
                      <a:xfrm>
                        <a:off x="4356" y="677"/>
                        <a:ext cx="120" cy="217"/>
                        <a:chOff x="4152" y="1157"/>
                        <a:chExt cx="120" cy="217"/>
                      </a:xfrm>
                    </p:grpSpPr>
                    <p:sp>
                      <p:nvSpPr>
                        <p:cNvPr id="168026" name="Line 90"/>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8027" name="Line 91"/>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8028" name="Line 92"/>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grpSp>
                <p:nvGrpSpPr>
                  <p:cNvPr id="168029" name="Group 93"/>
                  <p:cNvGrpSpPr>
                    <a:grpSpLocks/>
                  </p:cNvGrpSpPr>
                  <p:nvPr/>
                </p:nvGrpSpPr>
                <p:grpSpPr bwMode="auto">
                  <a:xfrm>
                    <a:off x="3180" y="1260"/>
                    <a:ext cx="456" cy="222"/>
                    <a:chOff x="2736" y="1260"/>
                    <a:chExt cx="456" cy="222"/>
                  </a:xfrm>
                </p:grpSpPr>
                <p:grpSp>
                  <p:nvGrpSpPr>
                    <p:cNvPr id="168030" name="Group 94"/>
                    <p:cNvGrpSpPr>
                      <a:grpSpLocks/>
                    </p:cNvGrpSpPr>
                    <p:nvPr/>
                  </p:nvGrpSpPr>
                  <p:grpSpPr bwMode="auto">
                    <a:xfrm>
                      <a:off x="2736" y="1260"/>
                      <a:ext cx="228" cy="222"/>
                      <a:chOff x="4356" y="672"/>
                      <a:chExt cx="228" cy="222"/>
                    </a:xfrm>
                  </p:grpSpPr>
                  <p:sp>
                    <p:nvSpPr>
                      <p:cNvPr id="168031" name="Line 95"/>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8032" name="Group 96"/>
                      <p:cNvGrpSpPr>
                        <a:grpSpLocks/>
                      </p:cNvGrpSpPr>
                      <p:nvPr/>
                    </p:nvGrpSpPr>
                    <p:grpSpPr bwMode="auto">
                      <a:xfrm>
                        <a:off x="4356" y="677"/>
                        <a:ext cx="120" cy="217"/>
                        <a:chOff x="4152" y="1157"/>
                        <a:chExt cx="120" cy="217"/>
                      </a:xfrm>
                    </p:grpSpPr>
                    <p:sp>
                      <p:nvSpPr>
                        <p:cNvPr id="168033" name="Line 97"/>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8034" name="Line 98"/>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8035" name="Line 99"/>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nvGrpSpPr>
                    <p:cNvPr id="168036" name="Group 100"/>
                    <p:cNvGrpSpPr>
                      <a:grpSpLocks/>
                    </p:cNvGrpSpPr>
                    <p:nvPr/>
                  </p:nvGrpSpPr>
                  <p:grpSpPr bwMode="auto">
                    <a:xfrm>
                      <a:off x="2964" y="1260"/>
                      <a:ext cx="228" cy="222"/>
                      <a:chOff x="4356" y="672"/>
                      <a:chExt cx="228" cy="222"/>
                    </a:xfrm>
                  </p:grpSpPr>
                  <p:sp>
                    <p:nvSpPr>
                      <p:cNvPr id="168037" name="Line 101"/>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8038" name="Group 102"/>
                      <p:cNvGrpSpPr>
                        <a:grpSpLocks/>
                      </p:cNvGrpSpPr>
                      <p:nvPr/>
                    </p:nvGrpSpPr>
                    <p:grpSpPr bwMode="auto">
                      <a:xfrm>
                        <a:off x="4356" y="677"/>
                        <a:ext cx="120" cy="217"/>
                        <a:chOff x="4152" y="1157"/>
                        <a:chExt cx="120" cy="217"/>
                      </a:xfrm>
                    </p:grpSpPr>
                    <p:sp>
                      <p:nvSpPr>
                        <p:cNvPr id="168039" name="Line 103"/>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8040" name="Line 104"/>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8041" name="Line 105"/>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grpSp>
            <p:grpSp>
              <p:nvGrpSpPr>
                <p:cNvPr id="168042" name="Group 106"/>
                <p:cNvGrpSpPr>
                  <a:grpSpLocks/>
                </p:cNvGrpSpPr>
                <p:nvPr/>
              </p:nvGrpSpPr>
              <p:grpSpPr bwMode="auto">
                <a:xfrm>
                  <a:off x="3624" y="1260"/>
                  <a:ext cx="900" cy="222"/>
                  <a:chOff x="2736" y="1260"/>
                  <a:chExt cx="900" cy="222"/>
                </a:xfrm>
              </p:grpSpPr>
              <p:grpSp>
                <p:nvGrpSpPr>
                  <p:cNvPr id="168043" name="Group 107"/>
                  <p:cNvGrpSpPr>
                    <a:grpSpLocks/>
                  </p:cNvGrpSpPr>
                  <p:nvPr/>
                </p:nvGrpSpPr>
                <p:grpSpPr bwMode="auto">
                  <a:xfrm>
                    <a:off x="2736" y="1260"/>
                    <a:ext cx="456" cy="222"/>
                    <a:chOff x="2736" y="1260"/>
                    <a:chExt cx="456" cy="222"/>
                  </a:xfrm>
                </p:grpSpPr>
                <p:grpSp>
                  <p:nvGrpSpPr>
                    <p:cNvPr id="168044" name="Group 108"/>
                    <p:cNvGrpSpPr>
                      <a:grpSpLocks/>
                    </p:cNvGrpSpPr>
                    <p:nvPr/>
                  </p:nvGrpSpPr>
                  <p:grpSpPr bwMode="auto">
                    <a:xfrm>
                      <a:off x="2736" y="1260"/>
                      <a:ext cx="228" cy="222"/>
                      <a:chOff x="4356" y="672"/>
                      <a:chExt cx="228" cy="222"/>
                    </a:xfrm>
                  </p:grpSpPr>
                  <p:sp>
                    <p:nvSpPr>
                      <p:cNvPr id="168045" name="Line 109"/>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8046" name="Group 110"/>
                      <p:cNvGrpSpPr>
                        <a:grpSpLocks/>
                      </p:cNvGrpSpPr>
                      <p:nvPr/>
                    </p:nvGrpSpPr>
                    <p:grpSpPr bwMode="auto">
                      <a:xfrm>
                        <a:off x="4356" y="677"/>
                        <a:ext cx="120" cy="217"/>
                        <a:chOff x="4152" y="1157"/>
                        <a:chExt cx="120" cy="217"/>
                      </a:xfrm>
                    </p:grpSpPr>
                    <p:sp>
                      <p:nvSpPr>
                        <p:cNvPr id="168047" name="Line 111"/>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8048" name="Line 112"/>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8049" name="Line 113"/>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nvGrpSpPr>
                    <p:cNvPr id="168050" name="Group 114"/>
                    <p:cNvGrpSpPr>
                      <a:grpSpLocks/>
                    </p:cNvGrpSpPr>
                    <p:nvPr/>
                  </p:nvGrpSpPr>
                  <p:grpSpPr bwMode="auto">
                    <a:xfrm>
                      <a:off x="2964" y="1260"/>
                      <a:ext cx="228" cy="222"/>
                      <a:chOff x="4356" y="672"/>
                      <a:chExt cx="228" cy="222"/>
                    </a:xfrm>
                  </p:grpSpPr>
                  <p:sp>
                    <p:nvSpPr>
                      <p:cNvPr id="168051" name="Line 115"/>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8052" name="Group 116"/>
                      <p:cNvGrpSpPr>
                        <a:grpSpLocks/>
                      </p:cNvGrpSpPr>
                      <p:nvPr/>
                    </p:nvGrpSpPr>
                    <p:grpSpPr bwMode="auto">
                      <a:xfrm>
                        <a:off x="4356" y="677"/>
                        <a:ext cx="120" cy="217"/>
                        <a:chOff x="4152" y="1157"/>
                        <a:chExt cx="120" cy="217"/>
                      </a:xfrm>
                    </p:grpSpPr>
                    <p:sp>
                      <p:nvSpPr>
                        <p:cNvPr id="168053" name="Line 117"/>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8054" name="Line 118"/>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8055" name="Line 119"/>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grpSp>
                <p:nvGrpSpPr>
                  <p:cNvPr id="168056" name="Group 120"/>
                  <p:cNvGrpSpPr>
                    <a:grpSpLocks/>
                  </p:cNvGrpSpPr>
                  <p:nvPr/>
                </p:nvGrpSpPr>
                <p:grpSpPr bwMode="auto">
                  <a:xfrm>
                    <a:off x="3180" y="1260"/>
                    <a:ext cx="456" cy="222"/>
                    <a:chOff x="2736" y="1260"/>
                    <a:chExt cx="456" cy="222"/>
                  </a:xfrm>
                </p:grpSpPr>
                <p:grpSp>
                  <p:nvGrpSpPr>
                    <p:cNvPr id="168057" name="Group 121"/>
                    <p:cNvGrpSpPr>
                      <a:grpSpLocks/>
                    </p:cNvGrpSpPr>
                    <p:nvPr/>
                  </p:nvGrpSpPr>
                  <p:grpSpPr bwMode="auto">
                    <a:xfrm>
                      <a:off x="2736" y="1260"/>
                      <a:ext cx="228" cy="222"/>
                      <a:chOff x="4356" y="672"/>
                      <a:chExt cx="228" cy="222"/>
                    </a:xfrm>
                  </p:grpSpPr>
                  <p:sp>
                    <p:nvSpPr>
                      <p:cNvPr id="168058" name="Line 122"/>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8059" name="Group 123"/>
                      <p:cNvGrpSpPr>
                        <a:grpSpLocks/>
                      </p:cNvGrpSpPr>
                      <p:nvPr/>
                    </p:nvGrpSpPr>
                    <p:grpSpPr bwMode="auto">
                      <a:xfrm>
                        <a:off x="4356" y="677"/>
                        <a:ext cx="120" cy="217"/>
                        <a:chOff x="4152" y="1157"/>
                        <a:chExt cx="120" cy="217"/>
                      </a:xfrm>
                    </p:grpSpPr>
                    <p:sp>
                      <p:nvSpPr>
                        <p:cNvPr id="168060" name="Line 124"/>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8061" name="Line 125"/>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8062" name="Line 126"/>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nvGrpSpPr>
                    <p:cNvPr id="168063" name="Group 127"/>
                    <p:cNvGrpSpPr>
                      <a:grpSpLocks/>
                    </p:cNvGrpSpPr>
                    <p:nvPr/>
                  </p:nvGrpSpPr>
                  <p:grpSpPr bwMode="auto">
                    <a:xfrm>
                      <a:off x="2964" y="1260"/>
                      <a:ext cx="228" cy="222"/>
                      <a:chOff x="4356" y="672"/>
                      <a:chExt cx="228" cy="222"/>
                    </a:xfrm>
                  </p:grpSpPr>
                  <p:sp>
                    <p:nvSpPr>
                      <p:cNvPr id="168064" name="Line 128"/>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8065" name="Group 129"/>
                      <p:cNvGrpSpPr>
                        <a:grpSpLocks/>
                      </p:cNvGrpSpPr>
                      <p:nvPr/>
                    </p:nvGrpSpPr>
                    <p:grpSpPr bwMode="auto">
                      <a:xfrm>
                        <a:off x="4356" y="677"/>
                        <a:ext cx="120" cy="217"/>
                        <a:chOff x="4152" y="1157"/>
                        <a:chExt cx="120" cy="217"/>
                      </a:xfrm>
                    </p:grpSpPr>
                    <p:sp>
                      <p:nvSpPr>
                        <p:cNvPr id="168066" name="Line 130"/>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8067" name="Line 131"/>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8068" name="Line 132"/>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grpSp>
          </p:grpSp>
        </p:grpSp>
        <p:grpSp>
          <p:nvGrpSpPr>
            <p:cNvPr id="168069" name="Group 133"/>
            <p:cNvGrpSpPr>
              <a:grpSpLocks/>
            </p:cNvGrpSpPr>
            <p:nvPr/>
          </p:nvGrpSpPr>
          <p:grpSpPr bwMode="auto">
            <a:xfrm>
              <a:off x="4724" y="1957"/>
              <a:ext cx="931" cy="226"/>
              <a:chOff x="2736" y="1260"/>
              <a:chExt cx="900" cy="222"/>
            </a:xfrm>
          </p:grpSpPr>
          <p:grpSp>
            <p:nvGrpSpPr>
              <p:cNvPr id="168070" name="Group 134"/>
              <p:cNvGrpSpPr>
                <a:grpSpLocks/>
              </p:cNvGrpSpPr>
              <p:nvPr/>
            </p:nvGrpSpPr>
            <p:grpSpPr bwMode="auto">
              <a:xfrm>
                <a:off x="2736" y="1260"/>
                <a:ext cx="456" cy="222"/>
                <a:chOff x="2736" y="1260"/>
                <a:chExt cx="456" cy="222"/>
              </a:xfrm>
            </p:grpSpPr>
            <p:grpSp>
              <p:nvGrpSpPr>
                <p:cNvPr id="168071" name="Group 135"/>
                <p:cNvGrpSpPr>
                  <a:grpSpLocks/>
                </p:cNvGrpSpPr>
                <p:nvPr/>
              </p:nvGrpSpPr>
              <p:grpSpPr bwMode="auto">
                <a:xfrm>
                  <a:off x="2736" y="1260"/>
                  <a:ext cx="228" cy="222"/>
                  <a:chOff x="4356" y="672"/>
                  <a:chExt cx="228" cy="222"/>
                </a:xfrm>
              </p:grpSpPr>
              <p:sp>
                <p:nvSpPr>
                  <p:cNvPr id="168072" name="Line 136"/>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8073" name="Group 137"/>
                  <p:cNvGrpSpPr>
                    <a:grpSpLocks/>
                  </p:cNvGrpSpPr>
                  <p:nvPr/>
                </p:nvGrpSpPr>
                <p:grpSpPr bwMode="auto">
                  <a:xfrm>
                    <a:off x="4356" y="677"/>
                    <a:ext cx="120" cy="217"/>
                    <a:chOff x="4152" y="1157"/>
                    <a:chExt cx="120" cy="217"/>
                  </a:xfrm>
                </p:grpSpPr>
                <p:sp>
                  <p:nvSpPr>
                    <p:cNvPr id="168074" name="Line 138"/>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8075" name="Line 139"/>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8076" name="Line 140"/>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nvGrpSpPr>
                <p:cNvPr id="168077" name="Group 141"/>
                <p:cNvGrpSpPr>
                  <a:grpSpLocks/>
                </p:cNvGrpSpPr>
                <p:nvPr/>
              </p:nvGrpSpPr>
              <p:grpSpPr bwMode="auto">
                <a:xfrm>
                  <a:off x="2964" y="1260"/>
                  <a:ext cx="228" cy="222"/>
                  <a:chOff x="4356" y="672"/>
                  <a:chExt cx="228" cy="222"/>
                </a:xfrm>
              </p:grpSpPr>
              <p:sp>
                <p:nvSpPr>
                  <p:cNvPr id="168078" name="Line 142"/>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8079" name="Group 143"/>
                  <p:cNvGrpSpPr>
                    <a:grpSpLocks/>
                  </p:cNvGrpSpPr>
                  <p:nvPr/>
                </p:nvGrpSpPr>
                <p:grpSpPr bwMode="auto">
                  <a:xfrm>
                    <a:off x="4356" y="677"/>
                    <a:ext cx="120" cy="217"/>
                    <a:chOff x="4152" y="1157"/>
                    <a:chExt cx="120" cy="217"/>
                  </a:xfrm>
                </p:grpSpPr>
                <p:sp>
                  <p:nvSpPr>
                    <p:cNvPr id="168080" name="Line 144"/>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8081" name="Line 145"/>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8082" name="Line 146"/>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grpSp>
            <p:nvGrpSpPr>
              <p:cNvPr id="168083" name="Group 147"/>
              <p:cNvGrpSpPr>
                <a:grpSpLocks/>
              </p:cNvGrpSpPr>
              <p:nvPr/>
            </p:nvGrpSpPr>
            <p:grpSpPr bwMode="auto">
              <a:xfrm>
                <a:off x="3180" y="1260"/>
                <a:ext cx="456" cy="222"/>
                <a:chOff x="2736" y="1260"/>
                <a:chExt cx="456" cy="222"/>
              </a:xfrm>
            </p:grpSpPr>
            <p:grpSp>
              <p:nvGrpSpPr>
                <p:cNvPr id="168084" name="Group 148"/>
                <p:cNvGrpSpPr>
                  <a:grpSpLocks/>
                </p:cNvGrpSpPr>
                <p:nvPr/>
              </p:nvGrpSpPr>
              <p:grpSpPr bwMode="auto">
                <a:xfrm>
                  <a:off x="2736" y="1260"/>
                  <a:ext cx="228" cy="222"/>
                  <a:chOff x="4356" y="672"/>
                  <a:chExt cx="228" cy="222"/>
                </a:xfrm>
              </p:grpSpPr>
              <p:sp>
                <p:nvSpPr>
                  <p:cNvPr id="168085" name="Line 149"/>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8086" name="Group 150"/>
                  <p:cNvGrpSpPr>
                    <a:grpSpLocks/>
                  </p:cNvGrpSpPr>
                  <p:nvPr/>
                </p:nvGrpSpPr>
                <p:grpSpPr bwMode="auto">
                  <a:xfrm>
                    <a:off x="4356" y="677"/>
                    <a:ext cx="120" cy="217"/>
                    <a:chOff x="4152" y="1157"/>
                    <a:chExt cx="120" cy="217"/>
                  </a:xfrm>
                </p:grpSpPr>
                <p:sp>
                  <p:nvSpPr>
                    <p:cNvPr id="168087" name="Line 151"/>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8088" name="Line 152"/>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8089" name="Line 153"/>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nvGrpSpPr>
                <p:cNvPr id="168090" name="Group 154"/>
                <p:cNvGrpSpPr>
                  <a:grpSpLocks/>
                </p:cNvGrpSpPr>
                <p:nvPr/>
              </p:nvGrpSpPr>
              <p:grpSpPr bwMode="auto">
                <a:xfrm>
                  <a:off x="2964" y="1260"/>
                  <a:ext cx="228" cy="222"/>
                  <a:chOff x="4356" y="672"/>
                  <a:chExt cx="228" cy="222"/>
                </a:xfrm>
              </p:grpSpPr>
              <p:sp>
                <p:nvSpPr>
                  <p:cNvPr id="168091" name="Line 155"/>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8092" name="Group 156"/>
                  <p:cNvGrpSpPr>
                    <a:grpSpLocks/>
                  </p:cNvGrpSpPr>
                  <p:nvPr/>
                </p:nvGrpSpPr>
                <p:grpSpPr bwMode="auto">
                  <a:xfrm>
                    <a:off x="4356" y="677"/>
                    <a:ext cx="120" cy="217"/>
                    <a:chOff x="4152" y="1157"/>
                    <a:chExt cx="120" cy="217"/>
                  </a:xfrm>
                </p:grpSpPr>
                <p:sp>
                  <p:nvSpPr>
                    <p:cNvPr id="168093" name="Line 157"/>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8094" name="Line 158"/>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8095" name="Line 159"/>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grpSp>
        <p:sp>
          <p:nvSpPr>
            <p:cNvPr id="168096" name="Line 160"/>
            <p:cNvSpPr>
              <a:spLocks noChangeShapeType="1"/>
            </p:cNvSpPr>
            <p:nvPr/>
          </p:nvSpPr>
          <p:spPr bwMode="auto">
            <a:xfrm>
              <a:off x="629" y="1567"/>
              <a:ext cx="334"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8097" name="Line 161"/>
            <p:cNvSpPr>
              <a:spLocks noChangeShapeType="1"/>
            </p:cNvSpPr>
            <p:nvPr/>
          </p:nvSpPr>
          <p:spPr bwMode="auto">
            <a:xfrm>
              <a:off x="1543" y="1573"/>
              <a:ext cx="2" cy="208"/>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8098" name="Line 162"/>
            <p:cNvSpPr>
              <a:spLocks noChangeShapeType="1"/>
            </p:cNvSpPr>
            <p:nvPr/>
          </p:nvSpPr>
          <p:spPr bwMode="auto">
            <a:xfrm>
              <a:off x="1755" y="1573"/>
              <a:ext cx="2" cy="208"/>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8099" name="Line 163"/>
            <p:cNvSpPr>
              <a:spLocks noChangeShapeType="1"/>
            </p:cNvSpPr>
            <p:nvPr/>
          </p:nvSpPr>
          <p:spPr bwMode="auto">
            <a:xfrm>
              <a:off x="1546" y="1763"/>
              <a:ext cx="223"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8100" name="Line 164"/>
            <p:cNvSpPr>
              <a:spLocks noChangeShapeType="1"/>
            </p:cNvSpPr>
            <p:nvPr/>
          </p:nvSpPr>
          <p:spPr bwMode="auto">
            <a:xfrm>
              <a:off x="1758" y="1567"/>
              <a:ext cx="1601"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nvGrpSpPr>
            <p:cNvPr id="168101" name="Group 165"/>
            <p:cNvGrpSpPr>
              <a:grpSpLocks/>
            </p:cNvGrpSpPr>
            <p:nvPr/>
          </p:nvGrpSpPr>
          <p:grpSpPr bwMode="auto">
            <a:xfrm>
              <a:off x="1949" y="2179"/>
              <a:ext cx="932" cy="1210"/>
              <a:chOff x="3593" y="1706"/>
              <a:chExt cx="901" cy="1156"/>
            </a:xfrm>
          </p:grpSpPr>
          <p:sp>
            <p:nvSpPr>
              <p:cNvPr id="168102" name="Line 166"/>
              <p:cNvSpPr>
                <a:spLocks noChangeShapeType="1"/>
              </p:cNvSpPr>
              <p:nvPr/>
            </p:nvSpPr>
            <p:spPr bwMode="auto">
              <a:xfrm>
                <a:off x="3593" y="1706"/>
                <a:ext cx="1" cy="1156"/>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8103" name="Line 167"/>
              <p:cNvSpPr>
                <a:spLocks noChangeShapeType="1"/>
              </p:cNvSpPr>
              <p:nvPr/>
            </p:nvSpPr>
            <p:spPr bwMode="auto">
              <a:xfrm>
                <a:off x="3818" y="1706"/>
                <a:ext cx="1" cy="1156"/>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8104" name="Line 168"/>
              <p:cNvSpPr>
                <a:spLocks noChangeShapeType="1"/>
              </p:cNvSpPr>
              <p:nvPr/>
            </p:nvSpPr>
            <p:spPr bwMode="auto">
              <a:xfrm>
                <a:off x="4031" y="1706"/>
                <a:ext cx="1" cy="1156"/>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8105" name="Line 169"/>
              <p:cNvSpPr>
                <a:spLocks noChangeShapeType="1"/>
              </p:cNvSpPr>
              <p:nvPr/>
            </p:nvSpPr>
            <p:spPr bwMode="auto">
              <a:xfrm>
                <a:off x="4256" y="1706"/>
                <a:ext cx="1" cy="1156"/>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8106" name="Line 170"/>
              <p:cNvSpPr>
                <a:spLocks noChangeShapeType="1"/>
              </p:cNvSpPr>
              <p:nvPr/>
            </p:nvSpPr>
            <p:spPr bwMode="auto">
              <a:xfrm>
                <a:off x="4493" y="1706"/>
                <a:ext cx="1" cy="1156"/>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sp>
          <p:nvSpPr>
            <p:cNvPr id="168107" name="Line 171"/>
            <p:cNvSpPr>
              <a:spLocks noChangeShapeType="1"/>
            </p:cNvSpPr>
            <p:nvPr/>
          </p:nvSpPr>
          <p:spPr bwMode="auto">
            <a:xfrm>
              <a:off x="1196" y="3120"/>
              <a:ext cx="2" cy="208"/>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8108" name="Line 172"/>
            <p:cNvSpPr>
              <a:spLocks noChangeShapeType="1"/>
            </p:cNvSpPr>
            <p:nvPr/>
          </p:nvSpPr>
          <p:spPr bwMode="auto">
            <a:xfrm>
              <a:off x="3108" y="3120"/>
              <a:ext cx="2" cy="208"/>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8109" name="Line 173"/>
            <p:cNvSpPr>
              <a:spLocks noChangeShapeType="1"/>
            </p:cNvSpPr>
            <p:nvPr/>
          </p:nvSpPr>
          <p:spPr bwMode="auto">
            <a:xfrm>
              <a:off x="2887" y="3311"/>
              <a:ext cx="222"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8110" name="Line 174"/>
            <p:cNvSpPr>
              <a:spLocks noChangeShapeType="1"/>
            </p:cNvSpPr>
            <p:nvPr/>
          </p:nvSpPr>
          <p:spPr bwMode="auto">
            <a:xfrm>
              <a:off x="579" y="3115"/>
              <a:ext cx="632" cy="0"/>
            </a:xfrm>
            <a:prstGeom prst="line">
              <a:avLst/>
            </a:prstGeom>
            <a:noFill/>
            <a:ln w="28575" cap="rnd">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8111" name="Line 175"/>
            <p:cNvSpPr>
              <a:spLocks noChangeShapeType="1"/>
            </p:cNvSpPr>
            <p:nvPr/>
          </p:nvSpPr>
          <p:spPr bwMode="auto">
            <a:xfrm>
              <a:off x="554" y="3310"/>
              <a:ext cx="632" cy="0"/>
            </a:xfrm>
            <a:prstGeom prst="line">
              <a:avLst/>
            </a:prstGeom>
            <a:noFill/>
            <a:ln w="28575" cap="rnd">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8112" name="Line 176"/>
            <p:cNvSpPr>
              <a:spLocks noChangeShapeType="1"/>
            </p:cNvSpPr>
            <p:nvPr/>
          </p:nvSpPr>
          <p:spPr bwMode="auto">
            <a:xfrm>
              <a:off x="3111" y="3115"/>
              <a:ext cx="206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8113" name="Rectangle 177"/>
            <p:cNvSpPr>
              <a:spLocks noChangeArrowheads="1"/>
            </p:cNvSpPr>
            <p:nvPr/>
          </p:nvSpPr>
          <p:spPr bwMode="auto">
            <a:xfrm>
              <a:off x="2852" y="2800"/>
              <a:ext cx="327"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0</a:t>
              </a:r>
            </a:p>
          </p:txBody>
        </p:sp>
        <p:sp>
          <p:nvSpPr>
            <p:cNvPr id="168114" name="Rectangle 178"/>
            <p:cNvSpPr>
              <a:spLocks noChangeArrowheads="1"/>
            </p:cNvSpPr>
            <p:nvPr/>
          </p:nvSpPr>
          <p:spPr bwMode="auto">
            <a:xfrm>
              <a:off x="2132" y="2800"/>
              <a:ext cx="327"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3</a:t>
              </a:r>
            </a:p>
          </p:txBody>
        </p:sp>
        <p:sp>
          <p:nvSpPr>
            <p:cNvPr id="168115" name="Rectangle 179"/>
            <p:cNvSpPr>
              <a:spLocks noChangeArrowheads="1"/>
            </p:cNvSpPr>
            <p:nvPr/>
          </p:nvSpPr>
          <p:spPr bwMode="auto">
            <a:xfrm>
              <a:off x="2604" y="2800"/>
              <a:ext cx="32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1</a:t>
              </a:r>
            </a:p>
          </p:txBody>
        </p:sp>
        <p:sp>
          <p:nvSpPr>
            <p:cNvPr id="168116" name="Rectangle 180"/>
            <p:cNvSpPr>
              <a:spLocks noChangeArrowheads="1"/>
            </p:cNvSpPr>
            <p:nvPr/>
          </p:nvSpPr>
          <p:spPr bwMode="auto">
            <a:xfrm>
              <a:off x="2368" y="2800"/>
              <a:ext cx="327"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2</a:t>
              </a:r>
            </a:p>
          </p:txBody>
        </p:sp>
        <p:sp>
          <p:nvSpPr>
            <p:cNvPr id="168117" name="Rectangle 181"/>
            <p:cNvSpPr>
              <a:spLocks noChangeArrowheads="1"/>
            </p:cNvSpPr>
            <p:nvPr/>
          </p:nvSpPr>
          <p:spPr bwMode="auto">
            <a:xfrm>
              <a:off x="1896" y="2800"/>
              <a:ext cx="327"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4</a:t>
              </a:r>
            </a:p>
          </p:txBody>
        </p:sp>
        <p:sp>
          <p:nvSpPr>
            <p:cNvPr id="168118" name="Rectangle 182"/>
            <p:cNvSpPr>
              <a:spLocks noChangeArrowheads="1"/>
            </p:cNvSpPr>
            <p:nvPr/>
          </p:nvSpPr>
          <p:spPr bwMode="auto">
            <a:xfrm>
              <a:off x="1499" y="1362"/>
              <a:ext cx="327"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4</a:t>
              </a:r>
            </a:p>
          </p:txBody>
        </p:sp>
        <p:sp>
          <p:nvSpPr>
            <p:cNvPr id="168119" name="Rectangle 183"/>
            <p:cNvSpPr>
              <a:spLocks noChangeArrowheads="1"/>
            </p:cNvSpPr>
            <p:nvPr/>
          </p:nvSpPr>
          <p:spPr bwMode="auto">
            <a:xfrm>
              <a:off x="779" y="1338"/>
              <a:ext cx="637"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zh-CN" altLang="en-US" sz="2400" b="1" smtClean="0">
                  <a:solidFill>
                    <a:srgbClr val="000000"/>
                  </a:solidFill>
                  <a:latin typeface="Times New Roman" panose="02020603050405020304" pitchFamily="18" charset="0"/>
                </a:rPr>
                <a:t>方式</a:t>
              </a:r>
              <a:r>
                <a:rPr lang="en-US" altLang="zh-CN" sz="2400" b="1" smtClean="0">
                  <a:solidFill>
                    <a:srgbClr val="000000"/>
                  </a:solidFill>
                  <a:latin typeface="Times New Roman" panose="02020603050405020304" pitchFamily="18" charset="0"/>
                </a:rPr>
                <a:t>4</a:t>
              </a:r>
            </a:p>
          </p:txBody>
        </p:sp>
        <p:grpSp>
          <p:nvGrpSpPr>
            <p:cNvPr id="168120" name="Group 184"/>
            <p:cNvGrpSpPr>
              <a:grpSpLocks/>
            </p:cNvGrpSpPr>
            <p:nvPr/>
          </p:nvGrpSpPr>
          <p:grpSpPr bwMode="auto">
            <a:xfrm>
              <a:off x="3798" y="2179"/>
              <a:ext cx="932" cy="1186"/>
              <a:chOff x="3593" y="1706"/>
              <a:chExt cx="901" cy="1156"/>
            </a:xfrm>
          </p:grpSpPr>
          <p:sp>
            <p:nvSpPr>
              <p:cNvPr id="168121" name="Line 185"/>
              <p:cNvSpPr>
                <a:spLocks noChangeShapeType="1"/>
              </p:cNvSpPr>
              <p:nvPr/>
            </p:nvSpPr>
            <p:spPr bwMode="auto">
              <a:xfrm>
                <a:off x="3593" y="1706"/>
                <a:ext cx="1" cy="1156"/>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8122" name="Line 186"/>
              <p:cNvSpPr>
                <a:spLocks noChangeShapeType="1"/>
              </p:cNvSpPr>
              <p:nvPr/>
            </p:nvSpPr>
            <p:spPr bwMode="auto">
              <a:xfrm>
                <a:off x="3818" y="1706"/>
                <a:ext cx="1" cy="1156"/>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8123" name="Line 187"/>
              <p:cNvSpPr>
                <a:spLocks noChangeShapeType="1"/>
              </p:cNvSpPr>
              <p:nvPr/>
            </p:nvSpPr>
            <p:spPr bwMode="auto">
              <a:xfrm>
                <a:off x="4031" y="1706"/>
                <a:ext cx="1" cy="1156"/>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8124" name="Line 188"/>
              <p:cNvSpPr>
                <a:spLocks noChangeShapeType="1"/>
              </p:cNvSpPr>
              <p:nvPr/>
            </p:nvSpPr>
            <p:spPr bwMode="auto">
              <a:xfrm>
                <a:off x="4256" y="1706"/>
                <a:ext cx="1" cy="1156"/>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8125" name="Line 189"/>
              <p:cNvSpPr>
                <a:spLocks noChangeShapeType="1"/>
              </p:cNvSpPr>
              <p:nvPr/>
            </p:nvSpPr>
            <p:spPr bwMode="auto">
              <a:xfrm>
                <a:off x="4493" y="1706"/>
                <a:ext cx="1" cy="1156"/>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sp>
          <p:nvSpPr>
            <p:cNvPr id="168126" name="Line 190"/>
            <p:cNvSpPr>
              <a:spLocks noChangeShapeType="1"/>
            </p:cNvSpPr>
            <p:nvPr/>
          </p:nvSpPr>
          <p:spPr bwMode="auto">
            <a:xfrm>
              <a:off x="5181" y="3120"/>
              <a:ext cx="2" cy="208"/>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8127" name="Rectangle 191"/>
            <p:cNvSpPr>
              <a:spLocks noChangeArrowheads="1"/>
            </p:cNvSpPr>
            <p:nvPr/>
          </p:nvSpPr>
          <p:spPr bwMode="auto">
            <a:xfrm>
              <a:off x="4701" y="2788"/>
              <a:ext cx="327"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2</a:t>
              </a:r>
            </a:p>
          </p:txBody>
        </p:sp>
        <p:sp>
          <p:nvSpPr>
            <p:cNvPr id="168128" name="Rectangle 192"/>
            <p:cNvSpPr>
              <a:spLocks noChangeArrowheads="1"/>
            </p:cNvSpPr>
            <p:nvPr/>
          </p:nvSpPr>
          <p:spPr bwMode="auto">
            <a:xfrm>
              <a:off x="3981" y="2788"/>
              <a:ext cx="327"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2</a:t>
              </a:r>
            </a:p>
            <a:p>
              <a:pPr algn="ctr" eaLnBrk="0" fontAlgn="base" hangingPunct="0">
                <a:spcBef>
                  <a:spcPct val="0"/>
                </a:spcBef>
                <a:spcAft>
                  <a:spcPct val="0"/>
                </a:spcAft>
              </a:pPr>
              <a:endParaRPr lang="en-US" altLang="zh-CN" sz="2400" b="1" smtClean="0">
                <a:solidFill>
                  <a:srgbClr val="000000"/>
                </a:solidFill>
                <a:latin typeface="Times New Roman" panose="02020603050405020304" pitchFamily="18" charset="0"/>
              </a:endParaRPr>
            </a:p>
          </p:txBody>
        </p:sp>
        <p:sp>
          <p:nvSpPr>
            <p:cNvPr id="168129" name="Rectangle 193"/>
            <p:cNvSpPr>
              <a:spLocks noChangeArrowheads="1"/>
            </p:cNvSpPr>
            <p:nvPr/>
          </p:nvSpPr>
          <p:spPr bwMode="auto">
            <a:xfrm>
              <a:off x="4453" y="2788"/>
              <a:ext cx="327"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3</a:t>
              </a:r>
            </a:p>
          </p:txBody>
        </p:sp>
        <p:sp>
          <p:nvSpPr>
            <p:cNvPr id="168130" name="Rectangle 194"/>
            <p:cNvSpPr>
              <a:spLocks noChangeArrowheads="1"/>
            </p:cNvSpPr>
            <p:nvPr/>
          </p:nvSpPr>
          <p:spPr bwMode="auto">
            <a:xfrm>
              <a:off x="3746" y="2788"/>
              <a:ext cx="326"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3</a:t>
              </a:r>
            </a:p>
            <a:p>
              <a:pPr algn="ctr" eaLnBrk="0" fontAlgn="base" hangingPunct="0">
                <a:spcBef>
                  <a:spcPct val="0"/>
                </a:spcBef>
                <a:spcAft>
                  <a:spcPct val="0"/>
                </a:spcAft>
              </a:pPr>
              <a:endParaRPr lang="en-US" altLang="zh-CN" sz="2400" b="1" smtClean="0">
                <a:solidFill>
                  <a:srgbClr val="000000"/>
                </a:solidFill>
                <a:latin typeface="Times New Roman" panose="02020603050405020304" pitchFamily="18" charset="0"/>
              </a:endParaRPr>
            </a:p>
          </p:txBody>
        </p:sp>
        <p:sp>
          <p:nvSpPr>
            <p:cNvPr id="168131" name="Line 195"/>
            <p:cNvSpPr>
              <a:spLocks noChangeShapeType="1"/>
            </p:cNvSpPr>
            <p:nvPr/>
          </p:nvSpPr>
          <p:spPr bwMode="auto">
            <a:xfrm>
              <a:off x="3356" y="1573"/>
              <a:ext cx="2" cy="208"/>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8132" name="Line 196"/>
            <p:cNvSpPr>
              <a:spLocks noChangeShapeType="1"/>
            </p:cNvSpPr>
            <p:nvPr/>
          </p:nvSpPr>
          <p:spPr bwMode="auto">
            <a:xfrm>
              <a:off x="3568" y="1573"/>
              <a:ext cx="2" cy="208"/>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8133" name="Line 197"/>
            <p:cNvSpPr>
              <a:spLocks noChangeShapeType="1"/>
            </p:cNvSpPr>
            <p:nvPr/>
          </p:nvSpPr>
          <p:spPr bwMode="auto">
            <a:xfrm>
              <a:off x="3359" y="1763"/>
              <a:ext cx="222"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8134" name="Line 198"/>
            <p:cNvSpPr>
              <a:spLocks noChangeShapeType="1"/>
            </p:cNvSpPr>
            <p:nvPr/>
          </p:nvSpPr>
          <p:spPr bwMode="auto">
            <a:xfrm>
              <a:off x="3571" y="1567"/>
              <a:ext cx="160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8135" name="Rectangle 199"/>
            <p:cNvSpPr>
              <a:spLocks noChangeArrowheads="1"/>
            </p:cNvSpPr>
            <p:nvPr/>
          </p:nvSpPr>
          <p:spPr bwMode="auto">
            <a:xfrm>
              <a:off x="3311" y="1350"/>
              <a:ext cx="327"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3</a:t>
              </a:r>
            </a:p>
          </p:txBody>
        </p:sp>
        <p:sp>
          <p:nvSpPr>
            <p:cNvPr id="168136" name="Line 200"/>
            <p:cNvSpPr>
              <a:spLocks noChangeShapeType="1"/>
            </p:cNvSpPr>
            <p:nvPr/>
          </p:nvSpPr>
          <p:spPr bwMode="auto">
            <a:xfrm>
              <a:off x="5416" y="3120"/>
              <a:ext cx="2" cy="208"/>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8137" name="Line 201"/>
            <p:cNvSpPr>
              <a:spLocks noChangeShapeType="1"/>
            </p:cNvSpPr>
            <p:nvPr/>
          </p:nvSpPr>
          <p:spPr bwMode="auto">
            <a:xfrm>
              <a:off x="5171" y="3311"/>
              <a:ext cx="247"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8138" name="Line 202"/>
            <p:cNvSpPr>
              <a:spLocks noChangeShapeType="1"/>
            </p:cNvSpPr>
            <p:nvPr/>
          </p:nvSpPr>
          <p:spPr bwMode="auto">
            <a:xfrm>
              <a:off x="5420" y="3115"/>
              <a:ext cx="223"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8139" name="Line 203"/>
            <p:cNvSpPr>
              <a:spLocks noChangeShapeType="1"/>
            </p:cNvSpPr>
            <p:nvPr/>
          </p:nvSpPr>
          <p:spPr bwMode="auto">
            <a:xfrm>
              <a:off x="4138" y="2413"/>
              <a:ext cx="2" cy="208"/>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8140" name="Line 204"/>
            <p:cNvSpPr>
              <a:spLocks noChangeShapeType="1"/>
            </p:cNvSpPr>
            <p:nvPr/>
          </p:nvSpPr>
          <p:spPr bwMode="auto">
            <a:xfrm>
              <a:off x="4350" y="2413"/>
              <a:ext cx="2" cy="208"/>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8141" name="Line 205"/>
            <p:cNvSpPr>
              <a:spLocks noChangeShapeType="1"/>
            </p:cNvSpPr>
            <p:nvPr/>
          </p:nvSpPr>
          <p:spPr bwMode="auto">
            <a:xfrm>
              <a:off x="4141" y="2604"/>
              <a:ext cx="222"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8142" name="Line 206"/>
            <p:cNvSpPr>
              <a:spLocks noChangeShapeType="1"/>
            </p:cNvSpPr>
            <p:nvPr/>
          </p:nvSpPr>
          <p:spPr bwMode="auto">
            <a:xfrm>
              <a:off x="4365" y="2408"/>
              <a:ext cx="1153"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8143" name="Line 207"/>
            <p:cNvSpPr>
              <a:spLocks noChangeShapeType="1"/>
            </p:cNvSpPr>
            <p:nvPr/>
          </p:nvSpPr>
          <p:spPr bwMode="auto">
            <a:xfrm>
              <a:off x="604" y="2408"/>
              <a:ext cx="3537"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8144" name="Line 208"/>
            <p:cNvSpPr>
              <a:spLocks noChangeShapeType="1"/>
            </p:cNvSpPr>
            <p:nvPr/>
          </p:nvSpPr>
          <p:spPr bwMode="auto">
            <a:xfrm>
              <a:off x="1211" y="3116"/>
              <a:ext cx="1663"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8145" name="Line 209"/>
            <p:cNvSpPr>
              <a:spLocks noChangeShapeType="1"/>
            </p:cNvSpPr>
            <p:nvPr/>
          </p:nvSpPr>
          <p:spPr bwMode="auto">
            <a:xfrm>
              <a:off x="2872" y="3120"/>
              <a:ext cx="3" cy="208"/>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8146" name="Line 210"/>
            <p:cNvSpPr>
              <a:spLocks noChangeShapeType="1"/>
            </p:cNvSpPr>
            <p:nvPr/>
          </p:nvSpPr>
          <p:spPr bwMode="auto">
            <a:xfrm>
              <a:off x="4965" y="2167"/>
              <a:ext cx="1" cy="1185"/>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8147" name="Line 211"/>
            <p:cNvSpPr>
              <a:spLocks noChangeShapeType="1"/>
            </p:cNvSpPr>
            <p:nvPr/>
          </p:nvSpPr>
          <p:spPr bwMode="auto">
            <a:xfrm>
              <a:off x="5185" y="2167"/>
              <a:ext cx="1" cy="1185"/>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8148" name="Rectangle 212"/>
            <p:cNvSpPr>
              <a:spLocks noChangeArrowheads="1"/>
            </p:cNvSpPr>
            <p:nvPr/>
          </p:nvSpPr>
          <p:spPr bwMode="auto">
            <a:xfrm>
              <a:off x="4962" y="2788"/>
              <a:ext cx="327"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1</a:t>
              </a:r>
            </a:p>
          </p:txBody>
        </p:sp>
        <p:sp>
          <p:nvSpPr>
            <p:cNvPr id="168149" name="Rectangle 213"/>
            <p:cNvSpPr>
              <a:spLocks noChangeArrowheads="1"/>
            </p:cNvSpPr>
            <p:nvPr/>
          </p:nvSpPr>
          <p:spPr bwMode="auto">
            <a:xfrm>
              <a:off x="5161" y="2788"/>
              <a:ext cx="326"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0</a:t>
              </a:r>
            </a:p>
          </p:txBody>
        </p:sp>
        <p:sp>
          <p:nvSpPr>
            <p:cNvPr id="168150" name="Line 214"/>
            <p:cNvSpPr>
              <a:spLocks noChangeShapeType="1"/>
            </p:cNvSpPr>
            <p:nvPr/>
          </p:nvSpPr>
          <p:spPr bwMode="auto">
            <a:xfrm>
              <a:off x="3112" y="2167"/>
              <a:ext cx="2" cy="1185"/>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8151" name="Line 215"/>
            <p:cNvSpPr>
              <a:spLocks noChangeShapeType="1"/>
            </p:cNvSpPr>
            <p:nvPr/>
          </p:nvSpPr>
          <p:spPr bwMode="auto">
            <a:xfrm>
              <a:off x="5421" y="2167"/>
              <a:ext cx="1" cy="1185"/>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8152" name="Rectangle 216"/>
            <p:cNvSpPr>
              <a:spLocks noChangeArrowheads="1"/>
            </p:cNvSpPr>
            <p:nvPr/>
          </p:nvSpPr>
          <p:spPr bwMode="auto">
            <a:xfrm>
              <a:off x="122" y="1581"/>
              <a:ext cx="536"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WR</a:t>
              </a:r>
            </a:p>
          </p:txBody>
        </p:sp>
        <p:sp>
          <p:nvSpPr>
            <p:cNvPr id="168153" name="Line 217"/>
            <p:cNvSpPr>
              <a:spLocks noChangeShapeType="1"/>
            </p:cNvSpPr>
            <p:nvPr/>
          </p:nvSpPr>
          <p:spPr bwMode="auto">
            <a:xfrm>
              <a:off x="213" y="1590"/>
              <a:ext cx="329"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Tree>
    <p:extLst>
      <p:ext uri="{BB962C8B-B14F-4D97-AF65-F5344CB8AC3E}">
        <p14:creationId xmlns:p14="http://schemas.microsoft.com/office/powerpoint/2010/main" val="1196402491"/>
      </p:ext>
    </p:extLst>
  </p:cSld>
  <p:clrMapOvr>
    <a:masterClrMapping/>
  </p:clrMapOvr>
  <p:transition spd="slow">
    <p:random/>
  </p:transition>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r>
              <a:rPr lang="zh-CN" altLang="en-US" sz="4000"/>
              <a:t>方式</a:t>
            </a:r>
            <a:r>
              <a:rPr lang="en-US" altLang="zh-CN" sz="4000"/>
              <a:t>5  </a:t>
            </a:r>
            <a:r>
              <a:rPr lang="zh-CN" altLang="en-US" sz="4000"/>
              <a:t>硬件触发选通信号</a:t>
            </a:r>
          </a:p>
        </p:txBody>
      </p:sp>
      <p:pic>
        <p:nvPicPr>
          <p:cNvPr id="168963" name="Picture 3" descr="55">
            <a:hlinkClick r:id="" action="ppaction://hlinkshowjump?jump=previous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extLst>
            <a:ext uri="{909E8E84-426E-40DD-AFC4-6F175D3DCCD1}">
              <a14:hiddenFill xmlns:a14="http://schemas.microsoft.com/office/drawing/2010/main">
                <a:solidFill>
                  <a:srgbClr val="FFFFFF"/>
                </a:solidFill>
              </a14:hiddenFill>
            </a:ext>
          </a:extLst>
        </p:spPr>
      </p:pic>
      <p:pic>
        <p:nvPicPr>
          <p:cNvPr id="168964" name="Picture 4" descr="54">
            <a:hlinkClick r:id="" action="ppaction://hlinkshowjump?jump=next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extLst>
            <a:ext uri="{909E8E84-426E-40DD-AFC4-6F175D3DCCD1}">
              <a14:hiddenFill xmlns:a14="http://schemas.microsoft.com/office/drawing/2010/main">
                <a:solidFill>
                  <a:srgbClr val="FFFFFF"/>
                </a:solidFill>
              </a14:hiddenFill>
            </a:ext>
          </a:extLst>
        </p:spPr>
      </p:pic>
      <p:grpSp>
        <p:nvGrpSpPr>
          <p:cNvPr id="169187" name="Group 227"/>
          <p:cNvGrpSpPr>
            <a:grpSpLocks/>
          </p:cNvGrpSpPr>
          <p:nvPr/>
        </p:nvGrpSpPr>
        <p:grpSpPr bwMode="auto">
          <a:xfrm>
            <a:off x="0" y="2159000"/>
            <a:ext cx="9144000" cy="3255963"/>
            <a:chOff x="0" y="1360"/>
            <a:chExt cx="5760" cy="2051"/>
          </a:xfrm>
        </p:grpSpPr>
        <p:sp>
          <p:nvSpPr>
            <p:cNvPr id="168966" name="Rectangle 6"/>
            <p:cNvSpPr>
              <a:spLocks noChangeArrowheads="1"/>
            </p:cNvSpPr>
            <p:nvPr/>
          </p:nvSpPr>
          <p:spPr bwMode="auto">
            <a:xfrm>
              <a:off x="0" y="2390"/>
              <a:ext cx="576"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GATE</a:t>
              </a:r>
            </a:p>
          </p:txBody>
        </p:sp>
        <p:sp>
          <p:nvSpPr>
            <p:cNvPr id="168967" name="Rectangle 7"/>
            <p:cNvSpPr>
              <a:spLocks noChangeArrowheads="1"/>
            </p:cNvSpPr>
            <p:nvPr/>
          </p:nvSpPr>
          <p:spPr bwMode="auto">
            <a:xfrm>
              <a:off x="3" y="3102"/>
              <a:ext cx="602" cy="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OUT</a:t>
              </a:r>
            </a:p>
          </p:txBody>
        </p:sp>
        <p:sp>
          <p:nvSpPr>
            <p:cNvPr id="168968" name="Rectangle 8"/>
            <p:cNvSpPr>
              <a:spLocks noChangeArrowheads="1"/>
            </p:cNvSpPr>
            <p:nvPr/>
          </p:nvSpPr>
          <p:spPr bwMode="auto">
            <a:xfrm>
              <a:off x="126" y="1994"/>
              <a:ext cx="450"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CLK</a:t>
              </a:r>
            </a:p>
          </p:txBody>
        </p:sp>
        <p:grpSp>
          <p:nvGrpSpPr>
            <p:cNvPr id="168970" name="Group 10"/>
            <p:cNvGrpSpPr>
              <a:grpSpLocks/>
            </p:cNvGrpSpPr>
            <p:nvPr/>
          </p:nvGrpSpPr>
          <p:grpSpPr bwMode="auto">
            <a:xfrm>
              <a:off x="690" y="1979"/>
              <a:ext cx="367" cy="226"/>
              <a:chOff x="3816" y="1152"/>
              <a:chExt cx="348" cy="222"/>
            </a:xfrm>
          </p:grpSpPr>
          <p:sp>
            <p:nvSpPr>
              <p:cNvPr id="168971" name="Line 11"/>
              <p:cNvSpPr>
                <a:spLocks noChangeShapeType="1"/>
              </p:cNvSpPr>
              <p:nvPr/>
            </p:nvSpPr>
            <p:spPr bwMode="auto">
              <a:xfrm>
                <a:off x="3821"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8972" name="Line 12"/>
              <p:cNvSpPr>
                <a:spLocks noChangeShapeType="1"/>
              </p:cNvSpPr>
              <p:nvPr/>
            </p:nvSpPr>
            <p:spPr bwMode="auto">
              <a:xfrm>
                <a:off x="3941"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8973" name="Line 13"/>
              <p:cNvSpPr>
                <a:spLocks noChangeShapeType="1"/>
              </p:cNvSpPr>
              <p:nvPr/>
            </p:nvSpPr>
            <p:spPr bwMode="auto">
              <a:xfrm>
                <a:off x="3816" y="115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nvGrpSpPr>
              <p:cNvPr id="168974" name="Group 14"/>
              <p:cNvGrpSpPr>
                <a:grpSpLocks/>
              </p:cNvGrpSpPr>
              <p:nvPr/>
            </p:nvGrpSpPr>
            <p:grpSpPr bwMode="auto">
              <a:xfrm>
                <a:off x="3936" y="1157"/>
                <a:ext cx="120" cy="217"/>
                <a:chOff x="4152" y="1157"/>
                <a:chExt cx="120" cy="217"/>
              </a:xfrm>
            </p:grpSpPr>
            <p:sp>
              <p:nvSpPr>
                <p:cNvPr id="168975" name="Line 15"/>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8976" name="Line 16"/>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8977" name="Line 17"/>
              <p:cNvSpPr>
                <a:spLocks noChangeShapeType="1"/>
              </p:cNvSpPr>
              <p:nvPr/>
            </p:nvSpPr>
            <p:spPr bwMode="auto">
              <a:xfrm>
                <a:off x="4044" y="115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8978" name="Line 18"/>
            <p:cNvSpPr>
              <a:spLocks noChangeShapeType="1"/>
            </p:cNvSpPr>
            <p:nvPr/>
          </p:nvSpPr>
          <p:spPr bwMode="auto">
            <a:xfrm>
              <a:off x="965" y="1595"/>
              <a:ext cx="2" cy="208"/>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8979" name="Line 19"/>
            <p:cNvSpPr>
              <a:spLocks noChangeShapeType="1"/>
            </p:cNvSpPr>
            <p:nvPr/>
          </p:nvSpPr>
          <p:spPr bwMode="auto">
            <a:xfrm>
              <a:off x="1181" y="1595"/>
              <a:ext cx="2" cy="208"/>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8980" name="Line 20"/>
            <p:cNvSpPr>
              <a:spLocks noChangeShapeType="1"/>
            </p:cNvSpPr>
            <p:nvPr/>
          </p:nvSpPr>
          <p:spPr bwMode="auto">
            <a:xfrm>
              <a:off x="968" y="1785"/>
              <a:ext cx="227"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8981" name="Line 21"/>
            <p:cNvSpPr>
              <a:spLocks noChangeShapeType="1"/>
            </p:cNvSpPr>
            <p:nvPr/>
          </p:nvSpPr>
          <p:spPr bwMode="auto">
            <a:xfrm>
              <a:off x="1184" y="1589"/>
              <a:ext cx="391"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nvGrpSpPr>
            <p:cNvPr id="168982" name="Group 22"/>
            <p:cNvGrpSpPr>
              <a:grpSpLocks/>
            </p:cNvGrpSpPr>
            <p:nvPr/>
          </p:nvGrpSpPr>
          <p:grpSpPr bwMode="auto">
            <a:xfrm>
              <a:off x="1044" y="1979"/>
              <a:ext cx="3768" cy="226"/>
              <a:chOff x="2736" y="1260"/>
              <a:chExt cx="3576" cy="222"/>
            </a:xfrm>
          </p:grpSpPr>
          <p:grpSp>
            <p:nvGrpSpPr>
              <p:cNvPr id="168983" name="Group 23"/>
              <p:cNvGrpSpPr>
                <a:grpSpLocks/>
              </p:cNvGrpSpPr>
              <p:nvPr/>
            </p:nvGrpSpPr>
            <p:grpSpPr bwMode="auto">
              <a:xfrm>
                <a:off x="2736" y="1260"/>
                <a:ext cx="1788" cy="222"/>
                <a:chOff x="2736" y="1260"/>
                <a:chExt cx="1788" cy="222"/>
              </a:xfrm>
            </p:grpSpPr>
            <p:grpSp>
              <p:nvGrpSpPr>
                <p:cNvPr id="168984" name="Group 24"/>
                <p:cNvGrpSpPr>
                  <a:grpSpLocks/>
                </p:cNvGrpSpPr>
                <p:nvPr/>
              </p:nvGrpSpPr>
              <p:grpSpPr bwMode="auto">
                <a:xfrm>
                  <a:off x="2736" y="1260"/>
                  <a:ext cx="900" cy="222"/>
                  <a:chOff x="2736" y="1260"/>
                  <a:chExt cx="900" cy="222"/>
                </a:xfrm>
              </p:grpSpPr>
              <p:grpSp>
                <p:nvGrpSpPr>
                  <p:cNvPr id="168985" name="Group 25"/>
                  <p:cNvGrpSpPr>
                    <a:grpSpLocks/>
                  </p:cNvGrpSpPr>
                  <p:nvPr/>
                </p:nvGrpSpPr>
                <p:grpSpPr bwMode="auto">
                  <a:xfrm>
                    <a:off x="2736" y="1260"/>
                    <a:ext cx="456" cy="222"/>
                    <a:chOff x="2736" y="1260"/>
                    <a:chExt cx="456" cy="222"/>
                  </a:xfrm>
                </p:grpSpPr>
                <p:grpSp>
                  <p:nvGrpSpPr>
                    <p:cNvPr id="168986" name="Group 26"/>
                    <p:cNvGrpSpPr>
                      <a:grpSpLocks/>
                    </p:cNvGrpSpPr>
                    <p:nvPr/>
                  </p:nvGrpSpPr>
                  <p:grpSpPr bwMode="auto">
                    <a:xfrm>
                      <a:off x="2736" y="1260"/>
                      <a:ext cx="228" cy="222"/>
                      <a:chOff x="4356" y="672"/>
                      <a:chExt cx="228" cy="222"/>
                    </a:xfrm>
                  </p:grpSpPr>
                  <p:sp>
                    <p:nvSpPr>
                      <p:cNvPr id="168987" name="Line 27"/>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8988" name="Group 28"/>
                      <p:cNvGrpSpPr>
                        <a:grpSpLocks/>
                      </p:cNvGrpSpPr>
                      <p:nvPr/>
                    </p:nvGrpSpPr>
                    <p:grpSpPr bwMode="auto">
                      <a:xfrm>
                        <a:off x="4356" y="677"/>
                        <a:ext cx="120" cy="217"/>
                        <a:chOff x="4152" y="1157"/>
                        <a:chExt cx="120" cy="217"/>
                      </a:xfrm>
                    </p:grpSpPr>
                    <p:sp>
                      <p:nvSpPr>
                        <p:cNvPr id="168989" name="Line 29"/>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8990" name="Line 30"/>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8991" name="Line 31"/>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nvGrpSpPr>
                    <p:cNvPr id="168992" name="Group 32"/>
                    <p:cNvGrpSpPr>
                      <a:grpSpLocks/>
                    </p:cNvGrpSpPr>
                    <p:nvPr/>
                  </p:nvGrpSpPr>
                  <p:grpSpPr bwMode="auto">
                    <a:xfrm>
                      <a:off x="2964" y="1260"/>
                      <a:ext cx="228" cy="222"/>
                      <a:chOff x="4356" y="672"/>
                      <a:chExt cx="228" cy="222"/>
                    </a:xfrm>
                  </p:grpSpPr>
                  <p:sp>
                    <p:nvSpPr>
                      <p:cNvPr id="168993" name="Line 33"/>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8994" name="Group 34"/>
                      <p:cNvGrpSpPr>
                        <a:grpSpLocks/>
                      </p:cNvGrpSpPr>
                      <p:nvPr/>
                    </p:nvGrpSpPr>
                    <p:grpSpPr bwMode="auto">
                      <a:xfrm>
                        <a:off x="4356" y="677"/>
                        <a:ext cx="120" cy="217"/>
                        <a:chOff x="4152" y="1157"/>
                        <a:chExt cx="120" cy="217"/>
                      </a:xfrm>
                    </p:grpSpPr>
                    <p:sp>
                      <p:nvSpPr>
                        <p:cNvPr id="168995" name="Line 35"/>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8996" name="Line 36"/>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8997" name="Line 37"/>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grpSp>
                <p:nvGrpSpPr>
                  <p:cNvPr id="168998" name="Group 38"/>
                  <p:cNvGrpSpPr>
                    <a:grpSpLocks/>
                  </p:cNvGrpSpPr>
                  <p:nvPr/>
                </p:nvGrpSpPr>
                <p:grpSpPr bwMode="auto">
                  <a:xfrm>
                    <a:off x="3180" y="1260"/>
                    <a:ext cx="456" cy="222"/>
                    <a:chOff x="2736" y="1260"/>
                    <a:chExt cx="456" cy="222"/>
                  </a:xfrm>
                </p:grpSpPr>
                <p:grpSp>
                  <p:nvGrpSpPr>
                    <p:cNvPr id="168999" name="Group 39"/>
                    <p:cNvGrpSpPr>
                      <a:grpSpLocks/>
                    </p:cNvGrpSpPr>
                    <p:nvPr/>
                  </p:nvGrpSpPr>
                  <p:grpSpPr bwMode="auto">
                    <a:xfrm>
                      <a:off x="2736" y="1260"/>
                      <a:ext cx="228" cy="222"/>
                      <a:chOff x="4356" y="672"/>
                      <a:chExt cx="228" cy="222"/>
                    </a:xfrm>
                  </p:grpSpPr>
                  <p:sp>
                    <p:nvSpPr>
                      <p:cNvPr id="169000" name="Line 40"/>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9001" name="Group 41"/>
                      <p:cNvGrpSpPr>
                        <a:grpSpLocks/>
                      </p:cNvGrpSpPr>
                      <p:nvPr/>
                    </p:nvGrpSpPr>
                    <p:grpSpPr bwMode="auto">
                      <a:xfrm>
                        <a:off x="4356" y="677"/>
                        <a:ext cx="120" cy="217"/>
                        <a:chOff x="4152" y="1157"/>
                        <a:chExt cx="120" cy="217"/>
                      </a:xfrm>
                    </p:grpSpPr>
                    <p:sp>
                      <p:nvSpPr>
                        <p:cNvPr id="169002" name="Line 42"/>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9003" name="Line 43"/>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9004" name="Line 44"/>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nvGrpSpPr>
                    <p:cNvPr id="169005" name="Group 45"/>
                    <p:cNvGrpSpPr>
                      <a:grpSpLocks/>
                    </p:cNvGrpSpPr>
                    <p:nvPr/>
                  </p:nvGrpSpPr>
                  <p:grpSpPr bwMode="auto">
                    <a:xfrm>
                      <a:off x="2964" y="1260"/>
                      <a:ext cx="228" cy="222"/>
                      <a:chOff x="4356" y="672"/>
                      <a:chExt cx="228" cy="222"/>
                    </a:xfrm>
                  </p:grpSpPr>
                  <p:sp>
                    <p:nvSpPr>
                      <p:cNvPr id="169006" name="Line 46"/>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9007" name="Group 47"/>
                      <p:cNvGrpSpPr>
                        <a:grpSpLocks/>
                      </p:cNvGrpSpPr>
                      <p:nvPr/>
                    </p:nvGrpSpPr>
                    <p:grpSpPr bwMode="auto">
                      <a:xfrm>
                        <a:off x="4356" y="677"/>
                        <a:ext cx="120" cy="217"/>
                        <a:chOff x="4152" y="1157"/>
                        <a:chExt cx="120" cy="217"/>
                      </a:xfrm>
                    </p:grpSpPr>
                    <p:sp>
                      <p:nvSpPr>
                        <p:cNvPr id="169008" name="Line 48"/>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9009" name="Line 49"/>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9010" name="Line 50"/>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grpSp>
            <p:grpSp>
              <p:nvGrpSpPr>
                <p:cNvPr id="169011" name="Group 51"/>
                <p:cNvGrpSpPr>
                  <a:grpSpLocks/>
                </p:cNvGrpSpPr>
                <p:nvPr/>
              </p:nvGrpSpPr>
              <p:grpSpPr bwMode="auto">
                <a:xfrm>
                  <a:off x="3624" y="1260"/>
                  <a:ext cx="900" cy="222"/>
                  <a:chOff x="2736" y="1260"/>
                  <a:chExt cx="900" cy="222"/>
                </a:xfrm>
              </p:grpSpPr>
              <p:grpSp>
                <p:nvGrpSpPr>
                  <p:cNvPr id="169012" name="Group 52"/>
                  <p:cNvGrpSpPr>
                    <a:grpSpLocks/>
                  </p:cNvGrpSpPr>
                  <p:nvPr/>
                </p:nvGrpSpPr>
                <p:grpSpPr bwMode="auto">
                  <a:xfrm>
                    <a:off x="2736" y="1260"/>
                    <a:ext cx="456" cy="222"/>
                    <a:chOff x="2736" y="1260"/>
                    <a:chExt cx="456" cy="222"/>
                  </a:xfrm>
                </p:grpSpPr>
                <p:grpSp>
                  <p:nvGrpSpPr>
                    <p:cNvPr id="169013" name="Group 53"/>
                    <p:cNvGrpSpPr>
                      <a:grpSpLocks/>
                    </p:cNvGrpSpPr>
                    <p:nvPr/>
                  </p:nvGrpSpPr>
                  <p:grpSpPr bwMode="auto">
                    <a:xfrm>
                      <a:off x="2736" y="1260"/>
                      <a:ext cx="228" cy="222"/>
                      <a:chOff x="4356" y="672"/>
                      <a:chExt cx="228" cy="222"/>
                    </a:xfrm>
                  </p:grpSpPr>
                  <p:sp>
                    <p:nvSpPr>
                      <p:cNvPr id="169014" name="Line 54"/>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9015" name="Group 55"/>
                      <p:cNvGrpSpPr>
                        <a:grpSpLocks/>
                      </p:cNvGrpSpPr>
                      <p:nvPr/>
                    </p:nvGrpSpPr>
                    <p:grpSpPr bwMode="auto">
                      <a:xfrm>
                        <a:off x="4356" y="677"/>
                        <a:ext cx="120" cy="217"/>
                        <a:chOff x="4152" y="1157"/>
                        <a:chExt cx="120" cy="217"/>
                      </a:xfrm>
                    </p:grpSpPr>
                    <p:sp>
                      <p:nvSpPr>
                        <p:cNvPr id="169016" name="Line 56"/>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9017" name="Line 57"/>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9018" name="Line 58"/>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nvGrpSpPr>
                    <p:cNvPr id="169019" name="Group 59"/>
                    <p:cNvGrpSpPr>
                      <a:grpSpLocks/>
                    </p:cNvGrpSpPr>
                    <p:nvPr/>
                  </p:nvGrpSpPr>
                  <p:grpSpPr bwMode="auto">
                    <a:xfrm>
                      <a:off x="2964" y="1260"/>
                      <a:ext cx="228" cy="222"/>
                      <a:chOff x="4356" y="672"/>
                      <a:chExt cx="228" cy="222"/>
                    </a:xfrm>
                  </p:grpSpPr>
                  <p:sp>
                    <p:nvSpPr>
                      <p:cNvPr id="169020" name="Line 60"/>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9021" name="Group 61"/>
                      <p:cNvGrpSpPr>
                        <a:grpSpLocks/>
                      </p:cNvGrpSpPr>
                      <p:nvPr/>
                    </p:nvGrpSpPr>
                    <p:grpSpPr bwMode="auto">
                      <a:xfrm>
                        <a:off x="4356" y="677"/>
                        <a:ext cx="120" cy="217"/>
                        <a:chOff x="4152" y="1157"/>
                        <a:chExt cx="120" cy="217"/>
                      </a:xfrm>
                    </p:grpSpPr>
                    <p:sp>
                      <p:nvSpPr>
                        <p:cNvPr id="169022" name="Line 62"/>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9023" name="Line 63"/>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9024" name="Line 64"/>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grpSp>
                <p:nvGrpSpPr>
                  <p:cNvPr id="169025" name="Group 65"/>
                  <p:cNvGrpSpPr>
                    <a:grpSpLocks/>
                  </p:cNvGrpSpPr>
                  <p:nvPr/>
                </p:nvGrpSpPr>
                <p:grpSpPr bwMode="auto">
                  <a:xfrm>
                    <a:off x="3180" y="1260"/>
                    <a:ext cx="456" cy="222"/>
                    <a:chOff x="2736" y="1260"/>
                    <a:chExt cx="456" cy="222"/>
                  </a:xfrm>
                </p:grpSpPr>
                <p:grpSp>
                  <p:nvGrpSpPr>
                    <p:cNvPr id="169026" name="Group 66"/>
                    <p:cNvGrpSpPr>
                      <a:grpSpLocks/>
                    </p:cNvGrpSpPr>
                    <p:nvPr/>
                  </p:nvGrpSpPr>
                  <p:grpSpPr bwMode="auto">
                    <a:xfrm>
                      <a:off x="2736" y="1260"/>
                      <a:ext cx="228" cy="222"/>
                      <a:chOff x="4356" y="672"/>
                      <a:chExt cx="228" cy="222"/>
                    </a:xfrm>
                  </p:grpSpPr>
                  <p:sp>
                    <p:nvSpPr>
                      <p:cNvPr id="169027" name="Line 67"/>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9028" name="Group 68"/>
                      <p:cNvGrpSpPr>
                        <a:grpSpLocks/>
                      </p:cNvGrpSpPr>
                      <p:nvPr/>
                    </p:nvGrpSpPr>
                    <p:grpSpPr bwMode="auto">
                      <a:xfrm>
                        <a:off x="4356" y="677"/>
                        <a:ext cx="120" cy="217"/>
                        <a:chOff x="4152" y="1157"/>
                        <a:chExt cx="120" cy="217"/>
                      </a:xfrm>
                    </p:grpSpPr>
                    <p:sp>
                      <p:nvSpPr>
                        <p:cNvPr id="169029" name="Line 69"/>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9030" name="Line 70"/>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9031" name="Line 71"/>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nvGrpSpPr>
                    <p:cNvPr id="169032" name="Group 72"/>
                    <p:cNvGrpSpPr>
                      <a:grpSpLocks/>
                    </p:cNvGrpSpPr>
                    <p:nvPr/>
                  </p:nvGrpSpPr>
                  <p:grpSpPr bwMode="auto">
                    <a:xfrm>
                      <a:off x="2964" y="1260"/>
                      <a:ext cx="228" cy="222"/>
                      <a:chOff x="4356" y="672"/>
                      <a:chExt cx="228" cy="222"/>
                    </a:xfrm>
                  </p:grpSpPr>
                  <p:sp>
                    <p:nvSpPr>
                      <p:cNvPr id="169033" name="Line 73"/>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9034" name="Group 74"/>
                      <p:cNvGrpSpPr>
                        <a:grpSpLocks/>
                      </p:cNvGrpSpPr>
                      <p:nvPr/>
                    </p:nvGrpSpPr>
                    <p:grpSpPr bwMode="auto">
                      <a:xfrm>
                        <a:off x="4356" y="677"/>
                        <a:ext cx="120" cy="217"/>
                        <a:chOff x="4152" y="1157"/>
                        <a:chExt cx="120" cy="217"/>
                      </a:xfrm>
                    </p:grpSpPr>
                    <p:sp>
                      <p:nvSpPr>
                        <p:cNvPr id="169035" name="Line 75"/>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9036" name="Line 76"/>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9037" name="Line 77"/>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grpSp>
          </p:grpSp>
          <p:grpSp>
            <p:nvGrpSpPr>
              <p:cNvPr id="169038" name="Group 78"/>
              <p:cNvGrpSpPr>
                <a:grpSpLocks/>
              </p:cNvGrpSpPr>
              <p:nvPr/>
            </p:nvGrpSpPr>
            <p:grpSpPr bwMode="auto">
              <a:xfrm>
                <a:off x="4524" y="1260"/>
                <a:ext cx="1788" cy="222"/>
                <a:chOff x="2736" y="1260"/>
                <a:chExt cx="1788" cy="222"/>
              </a:xfrm>
            </p:grpSpPr>
            <p:grpSp>
              <p:nvGrpSpPr>
                <p:cNvPr id="169039" name="Group 79"/>
                <p:cNvGrpSpPr>
                  <a:grpSpLocks/>
                </p:cNvGrpSpPr>
                <p:nvPr/>
              </p:nvGrpSpPr>
              <p:grpSpPr bwMode="auto">
                <a:xfrm>
                  <a:off x="2736" y="1260"/>
                  <a:ext cx="900" cy="222"/>
                  <a:chOff x="2736" y="1260"/>
                  <a:chExt cx="900" cy="222"/>
                </a:xfrm>
              </p:grpSpPr>
              <p:grpSp>
                <p:nvGrpSpPr>
                  <p:cNvPr id="169040" name="Group 80"/>
                  <p:cNvGrpSpPr>
                    <a:grpSpLocks/>
                  </p:cNvGrpSpPr>
                  <p:nvPr/>
                </p:nvGrpSpPr>
                <p:grpSpPr bwMode="auto">
                  <a:xfrm>
                    <a:off x="2736" y="1260"/>
                    <a:ext cx="456" cy="222"/>
                    <a:chOff x="2736" y="1260"/>
                    <a:chExt cx="456" cy="222"/>
                  </a:xfrm>
                </p:grpSpPr>
                <p:grpSp>
                  <p:nvGrpSpPr>
                    <p:cNvPr id="169041" name="Group 81"/>
                    <p:cNvGrpSpPr>
                      <a:grpSpLocks/>
                    </p:cNvGrpSpPr>
                    <p:nvPr/>
                  </p:nvGrpSpPr>
                  <p:grpSpPr bwMode="auto">
                    <a:xfrm>
                      <a:off x="2736" y="1260"/>
                      <a:ext cx="228" cy="222"/>
                      <a:chOff x="4356" y="672"/>
                      <a:chExt cx="228" cy="222"/>
                    </a:xfrm>
                  </p:grpSpPr>
                  <p:sp>
                    <p:nvSpPr>
                      <p:cNvPr id="169042" name="Line 82"/>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9043" name="Group 83"/>
                      <p:cNvGrpSpPr>
                        <a:grpSpLocks/>
                      </p:cNvGrpSpPr>
                      <p:nvPr/>
                    </p:nvGrpSpPr>
                    <p:grpSpPr bwMode="auto">
                      <a:xfrm>
                        <a:off x="4356" y="677"/>
                        <a:ext cx="120" cy="217"/>
                        <a:chOff x="4152" y="1157"/>
                        <a:chExt cx="120" cy="217"/>
                      </a:xfrm>
                    </p:grpSpPr>
                    <p:sp>
                      <p:nvSpPr>
                        <p:cNvPr id="169044" name="Line 84"/>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9045" name="Line 85"/>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9046" name="Line 86"/>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nvGrpSpPr>
                    <p:cNvPr id="169047" name="Group 87"/>
                    <p:cNvGrpSpPr>
                      <a:grpSpLocks/>
                    </p:cNvGrpSpPr>
                    <p:nvPr/>
                  </p:nvGrpSpPr>
                  <p:grpSpPr bwMode="auto">
                    <a:xfrm>
                      <a:off x="2964" y="1260"/>
                      <a:ext cx="228" cy="222"/>
                      <a:chOff x="4356" y="672"/>
                      <a:chExt cx="228" cy="222"/>
                    </a:xfrm>
                  </p:grpSpPr>
                  <p:sp>
                    <p:nvSpPr>
                      <p:cNvPr id="169048" name="Line 88"/>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9049" name="Group 89"/>
                      <p:cNvGrpSpPr>
                        <a:grpSpLocks/>
                      </p:cNvGrpSpPr>
                      <p:nvPr/>
                    </p:nvGrpSpPr>
                    <p:grpSpPr bwMode="auto">
                      <a:xfrm>
                        <a:off x="4356" y="677"/>
                        <a:ext cx="120" cy="217"/>
                        <a:chOff x="4152" y="1157"/>
                        <a:chExt cx="120" cy="217"/>
                      </a:xfrm>
                    </p:grpSpPr>
                    <p:sp>
                      <p:nvSpPr>
                        <p:cNvPr id="169050" name="Line 90"/>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9051" name="Line 91"/>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9052" name="Line 92"/>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grpSp>
                <p:nvGrpSpPr>
                  <p:cNvPr id="169053" name="Group 93"/>
                  <p:cNvGrpSpPr>
                    <a:grpSpLocks/>
                  </p:cNvGrpSpPr>
                  <p:nvPr/>
                </p:nvGrpSpPr>
                <p:grpSpPr bwMode="auto">
                  <a:xfrm>
                    <a:off x="3180" y="1260"/>
                    <a:ext cx="456" cy="222"/>
                    <a:chOff x="2736" y="1260"/>
                    <a:chExt cx="456" cy="222"/>
                  </a:xfrm>
                </p:grpSpPr>
                <p:grpSp>
                  <p:nvGrpSpPr>
                    <p:cNvPr id="169054" name="Group 94"/>
                    <p:cNvGrpSpPr>
                      <a:grpSpLocks/>
                    </p:cNvGrpSpPr>
                    <p:nvPr/>
                  </p:nvGrpSpPr>
                  <p:grpSpPr bwMode="auto">
                    <a:xfrm>
                      <a:off x="2736" y="1260"/>
                      <a:ext cx="228" cy="222"/>
                      <a:chOff x="4356" y="672"/>
                      <a:chExt cx="228" cy="222"/>
                    </a:xfrm>
                  </p:grpSpPr>
                  <p:sp>
                    <p:nvSpPr>
                      <p:cNvPr id="169055" name="Line 95"/>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9056" name="Group 96"/>
                      <p:cNvGrpSpPr>
                        <a:grpSpLocks/>
                      </p:cNvGrpSpPr>
                      <p:nvPr/>
                    </p:nvGrpSpPr>
                    <p:grpSpPr bwMode="auto">
                      <a:xfrm>
                        <a:off x="4356" y="677"/>
                        <a:ext cx="120" cy="217"/>
                        <a:chOff x="4152" y="1157"/>
                        <a:chExt cx="120" cy="217"/>
                      </a:xfrm>
                    </p:grpSpPr>
                    <p:sp>
                      <p:nvSpPr>
                        <p:cNvPr id="169057" name="Line 97"/>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9058" name="Line 98"/>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9059" name="Line 99"/>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nvGrpSpPr>
                    <p:cNvPr id="169060" name="Group 100"/>
                    <p:cNvGrpSpPr>
                      <a:grpSpLocks/>
                    </p:cNvGrpSpPr>
                    <p:nvPr/>
                  </p:nvGrpSpPr>
                  <p:grpSpPr bwMode="auto">
                    <a:xfrm>
                      <a:off x="2964" y="1260"/>
                      <a:ext cx="228" cy="222"/>
                      <a:chOff x="4356" y="672"/>
                      <a:chExt cx="228" cy="222"/>
                    </a:xfrm>
                  </p:grpSpPr>
                  <p:sp>
                    <p:nvSpPr>
                      <p:cNvPr id="169061" name="Line 101"/>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9062" name="Group 102"/>
                      <p:cNvGrpSpPr>
                        <a:grpSpLocks/>
                      </p:cNvGrpSpPr>
                      <p:nvPr/>
                    </p:nvGrpSpPr>
                    <p:grpSpPr bwMode="auto">
                      <a:xfrm>
                        <a:off x="4356" y="677"/>
                        <a:ext cx="120" cy="217"/>
                        <a:chOff x="4152" y="1157"/>
                        <a:chExt cx="120" cy="217"/>
                      </a:xfrm>
                    </p:grpSpPr>
                    <p:sp>
                      <p:nvSpPr>
                        <p:cNvPr id="169063" name="Line 103"/>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9064" name="Line 104"/>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9065" name="Line 105"/>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grpSp>
            <p:grpSp>
              <p:nvGrpSpPr>
                <p:cNvPr id="169066" name="Group 106"/>
                <p:cNvGrpSpPr>
                  <a:grpSpLocks/>
                </p:cNvGrpSpPr>
                <p:nvPr/>
              </p:nvGrpSpPr>
              <p:grpSpPr bwMode="auto">
                <a:xfrm>
                  <a:off x="3624" y="1260"/>
                  <a:ext cx="900" cy="222"/>
                  <a:chOff x="2736" y="1260"/>
                  <a:chExt cx="900" cy="222"/>
                </a:xfrm>
              </p:grpSpPr>
              <p:grpSp>
                <p:nvGrpSpPr>
                  <p:cNvPr id="169067" name="Group 107"/>
                  <p:cNvGrpSpPr>
                    <a:grpSpLocks/>
                  </p:cNvGrpSpPr>
                  <p:nvPr/>
                </p:nvGrpSpPr>
                <p:grpSpPr bwMode="auto">
                  <a:xfrm>
                    <a:off x="2736" y="1260"/>
                    <a:ext cx="456" cy="222"/>
                    <a:chOff x="2736" y="1260"/>
                    <a:chExt cx="456" cy="222"/>
                  </a:xfrm>
                </p:grpSpPr>
                <p:grpSp>
                  <p:nvGrpSpPr>
                    <p:cNvPr id="169068" name="Group 108"/>
                    <p:cNvGrpSpPr>
                      <a:grpSpLocks/>
                    </p:cNvGrpSpPr>
                    <p:nvPr/>
                  </p:nvGrpSpPr>
                  <p:grpSpPr bwMode="auto">
                    <a:xfrm>
                      <a:off x="2736" y="1260"/>
                      <a:ext cx="228" cy="222"/>
                      <a:chOff x="4356" y="672"/>
                      <a:chExt cx="228" cy="222"/>
                    </a:xfrm>
                  </p:grpSpPr>
                  <p:sp>
                    <p:nvSpPr>
                      <p:cNvPr id="169069" name="Line 109"/>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9070" name="Group 110"/>
                      <p:cNvGrpSpPr>
                        <a:grpSpLocks/>
                      </p:cNvGrpSpPr>
                      <p:nvPr/>
                    </p:nvGrpSpPr>
                    <p:grpSpPr bwMode="auto">
                      <a:xfrm>
                        <a:off x="4356" y="677"/>
                        <a:ext cx="120" cy="217"/>
                        <a:chOff x="4152" y="1157"/>
                        <a:chExt cx="120" cy="217"/>
                      </a:xfrm>
                    </p:grpSpPr>
                    <p:sp>
                      <p:nvSpPr>
                        <p:cNvPr id="169071" name="Line 111"/>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9072" name="Line 112"/>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9073" name="Line 113"/>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nvGrpSpPr>
                    <p:cNvPr id="169074" name="Group 114"/>
                    <p:cNvGrpSpPr>
                      <a:grpSpLocks/>
                    </p:cNvGrpSpPr>
                    <p:nvPr/>
                  </p:nvGrpSpPr>
                  <p:grpSpPr bwMode="auto">
                    <a:xfrm>
                      <a:off x="2964" y="1260"/>
                      <a:ext cx="228" cy="222"/>
                      <a:chOff x="4356" y="672"/>
                      <a:chExt cx="228" cy="222"/>
                    </a:xfrm>
                  </p:grpSpPr>
                  <p:sp>
                    <p:nvSpPr>
                      <p:cNvPr id="169075" name="Line 115"/>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9076" name="Group 116"/>
                      <p:cNvGrpSpPr>
                        <a:grpSpLocks/>
                      </p:cNvGrpSpPr>
                      <p:nvPr/>
                    </p:nvGrpSpPr>
                    <p:grpSpPr bwMode="auto">
                      <a:xfrm>
                        <a:off x="4356" y="677"/>
                        <a:ext cx="120" cy="217"/>
                        <a:chOff x="4152" y="1157"/>
                        <a:chExt cx="120" cy="217"/>
                      </a:xfrm>
                    </p:grpSpPr>
                    <p:sp>
                      <p:nvSpPr>
                        <p:cNvPr id="169077" name="Line 117"/>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9078" name="Line 118"/>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9079" name="Line 119"/>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grpSp>
                <p:nvGrpSpPr>
                  <p:cNvPr id="169080" name="Group 120"/>
                  <p:cNvGrpSpPr>
                    <a:grpSpLocks/>
                  </p:cNvGrpSpPr>
                  <p:nvPr/>
                </p:nvGrpSpPr>
                <p:grpSpPr bwMode="auto">
                  <a:xfrm>
                    <a:off x="3180" y="1260"/>
                    <a:ext cx="456" cy="222"/>
                    <a:chOff x="2736" y="1260"/>
                    <a:chExt cx="456" cy="222"/>
                  </a:xfrm>
                </p:grpSpPr>
                <p:grpSp>
                  <p:nvGrpSpPr>
                    <p:cNvPr id="169081" name="Group 121"/>
                    <p:cNvGrpSpPr>
                      <a:grpSpLocks/>
                    </p:cNvGrpSpPr>
                    <p:nvPr/>
                  </p:nvGrpSpPr>
                  <p:grpSpPr bwMode="auto">
                    <a:xfrm>
                      <a:off x="2736" y="1260"/>
                      <a:ext cx="228" cy="222"/>
                      <a:chOff x="4356" y="672"/>
                      <a:chExt cx="228" cy="222"/>
                    </a:xfrm>
                  </p:grpSpPr>
                  <p:sp>
                    <p:nvSpPr>
                      <p:cNvPr id="169082" name="Line 122"/>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9083" name="Group 123"/>
                      <p:cNvGrpSpPr>
                        <a:grpSpLocks/>
                      </p:cNvGrpSpPr>
                      <p:nvPr/>
                    </p:nvGrpSpPr>
                    <p:grpSpPr bwMode="auto">
                      <a:xfrm>
                        <a:off x="4356" y="677"/>
                        <a:ext cx="120" cy="217"/>
                        <a:chOff x="4152" y="1157"/>
                        <a:chExt cx="120" cy="217"/>
                      </a:xfrm>
                    </p:grpSpPr>
                    <p:sp>
                      <p:nvSpPr>
                        <p:cNvPr id="169084" name="Line 124"/>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9085" name="Line 125"/>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9086" name="Line 126"/>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nvGrpSpPr>
                    <p:cNvPr id="169087" name="Group 127"/>
                    <p:cNvGrpSpPr>
                      <a:grpSpLocks/>
                    </p:cNvGrpSpPr>
                    <p:nvPr/>
                  </p:nvGrpSpPr>
                  <p:grpSpPr bwMode="auto">
                    <a:xfrm>
                      <a:off x="2964" y="1260"/>
                      <a:ext cx="228" cy="222"/>
                      <a:chOff x="4356" y="672"/>
                      <a:chExt cx="228" cy="222"/>
                    </a:xfrm>
                  </p:grpSpPr>
                  <p:sp>
                    <p:nvSpPr>
                      <p:cNvPr id="169088" name="Line 128"/>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9089" name="Group 129"/>
                      <p:cNvGrpSpPr>
                        <a:grpSpLocks/>
                      </p:cNvGrpSpPr>
                      <p:nvPr/>
                    </p:nvGrpSpPr>
                    <p:grpSpPr bwMode="auto">
                      <a:xfrm>
                        <a:off x="4356" y="677"/>
                        <a:ext cx="120" cy="217"/>
                        <a:chOff x="4152" y="1157"/>
                        <a:chExt cx="120" cy="217"/>
                      </a:xfrm>
                    </p:grpSpPr>
                    <p:sp>
                      <p:nvSpPr>
                        <p:cNvPr id="169090" name="Line 130"/>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9091" name="Line 131"/>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9092" name="Line 132"/>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grpSp>
          </p:grpSp>
        </p:grpSp>
        <p:grpSp>
          <p:nvGrpSpPr>
            <p:cNvPr id="169093" name="Group 133"/>
            <p:cNvGrpSpPr>
              <a:grpSpLocks/>
            </p:cNvGrpSpPr>
            <p:nvPr/>
          </p:nvGrpSpPr>
          <p:grpSpPr bwMode="auto">
            <a:xfrm>
              <a:off x="4812" y="1979"/>
              <a:ext cx="948" cy="226"/>
              <a:chOff x="2736" y="1260"/>
              <a:chExt cx="900" cy="222"/>
            </a:xfrm>
          </p:grpSpPr>
          <p:grpSp>
            <p:nvGrpSpPr>
              <p:cNvPr id="169094" name="Group 134"/>
              <p:cNvGrpSpPr>
                <a:grpSpLocks/>
              </p:cNvGrpSpPr>
              <p:nvPr/>
            </p:nvGrpSpPr>
            <p:grpSpPr bwMode="auto">
              <a:xfrm>
                <a:off x="2736" y="1260"/>
                <a:ext cx="456" cy="222"/>
                <a:chOff x="2736" y="1260"/>
                <a:chExt cx="456" cy="222"/>
              </a:xfrm>
            </p:grpSpPr>
            <p:grpSp>
              <p:nvGrpSpPr>
                <p:cNvPr id="169095" name="Group 135"/>
                <p:cNvGrpSpPr>
                  <a:grpSpLocks/>
                </p:cNvGrpSpPr>
                <p:nvPr/>
              </p:nvGrpSpPr>
              <p:grpSpPr bwMode="auto">
                <a:xfrm>
                  <a:off x="2736" y="1260"/>
                  <a:ext cx="228" cy="222"/>
                  <a:chOff x="4356" y="672"/>
                  <a:chExt cx="228" cy="222"/>
                </a:xfrm>
              </p:grpSpPr>
              <p:sp>
                <p:nvSpPr>
                  <p:cNvPr id="169096" name="Line 136"/>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9097" name="Group 137"/>
                  <p:cNvGrpSpPr>
                    <a:grpSpLocks/>
                  </p:cNvGrpSpPr>
                  <p:nvPr/>
                </p:nvGrpSpPr>
                <p:grpSpPr bwMode="auto">
                  <a:xfrm>
                    <a:off x="4356" y="677"/>
                    <a:ext cx="120" cy="217"/>
                    <a:chOff x="4152" y="1157"/>
                    <a:chExt cx="120" cy="217"/>
                  </a:xfrm>
                </p:grpSpPr>
                <p:sp>
                  <p:nvSpPr>
                    <p:cNvPr id="169098" name="Line 138"/>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9099" name="Line 139"/>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9100" name="Line 140"/>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nvGrpSpPr>
                <p:cNvPr id="169101" name="Group 141"/>
                <p:cNvGrpSpPr>
                  <a:grpSpLocks/>
                </p:cNvGrpSpPr>
                <p:nvPr/>
              </p:nvGrpSpPr>
              <p:grpSpPr bwMode="auto">
                <a:xfrm>
                  <a:off x="2964" y="1260"/>
                  <a:ext cx="228" cy="222"/>
                  <a:chOff x="4356" y="672"/>
                  <a:chExt cx="228" cy="222"/>
                </a:xfrm>
              </p:grpSpPr>
              <p:sp>
                <p:nvSpPr>
                  <p:cNvPr id="169102" name="Line 142"/>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9103" name="Group 143"/>
                  <p:cNvGrpSpPr>
                    <a:grpSpLocks/>
                  </p:cNvGrpSpPr>
                  <p:nvPr/>
                </p:nvGrpSpPr>
                <p:grpSpPr bwMode="auto">
                  <a:xfrm>
                    <a:off x="4356" y="677"/>
                    <a:ext cx="120" cy="217"/>
                    <a:chOff x="4152" y="1157"/>
                    <a:chExt cx="120" cy="217"/>
                  </a:xfrm>
                </p:grpSpPr>
                <p:sp>
                  <p:nvSpPr>
                    <p:cNvPr id="169104" name="Line 144"/>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9105" name="Line 145"/>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9106" name="Line 146"/>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grpSp>
            <p:nvGrpSpPr>
              <p:cNvPr id="169107" name="Group 147"/>
              <p:cNvGrpSpPr>
                <a:grpSpLocks/>
              </p:cNvGrpSpPr>
              <p:nvPr/>
            </p:nvGrpSpPr>
            <p:grpSpPr bwMode="auto">
              <a:xfrm>
                <a:off x="3180" y="1260"/>
                <a:ext cx="456" cy="222"/>
                <a:chOff x="2736" y="1260"/>
                <a:chExt cx="456" cy="222"/>
              </a:xfrm>
            </p:grpSpPr>
            <p:grpSp>
              <p:nvGrpSpPr>
                <p:cNvPr id="169108" name="Group 148"/>
                <p:cNvGrpSpPr>
                  <a:grpSpLocks/>
                </p:cNvGrpSpPr>
                <p:nvPr/>
              </p:nvGrpSpPr>
              <p:grpSpPr bwMode="auto">
                <a:xfrm>
                  <a:off x="2736" y="1260"/>
                  <a:ext cx="228" cy="222"/>
                  <a:chOff x="4356" y="672"/>
                  <a:chExt cx="228" cy="222"/>
                </a:xfrm>
              </p:grpSpPr>
              <p:sp>
                <p:nvSpPr>
                  <p:cNvPr id="169109" name="Line 149"/>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9110" name="Group 150"/>
                  <p:cNvGrpSpPr>
                    <a:grpSpLocks/>
                  </p:cNvGrpSpPr>
                  <p:nvPr/>
                </p:nvGrpSpPr>
                <p:grpSpPr bwMode="auto">
                  <a:xfrm>
                    <a:off x="4356" y="677"/>
                    <a:ext cx="120" cy="217"/>
                    <a:chOff x="4152" y="1157"/>
                    <a:chExt cx="120" cy="217"/>
                  </a:xfrm>
                </p:grpSpPr>
                <p:sp>
                  <p:nvSpPr>
                    <p:cNvPr id="169111" name="Line 151"/>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9112" name="Line 152"/>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9113" name="Line 153"/>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nvGrpSpPr>
                <p:cNvPr id="169114" name="Group 154"/>
                <p:cNvGrpSpPr>
                  <a:grpSpLocks/>
                </p:cNvGrpSpPr>
                <p:nvPr/>
              </p:nvGrpSpPr>
              <p:grpSpPr bwMode="auto">
                <a:xfrm>
                  <a:off x="2964" y="1260"/>
                  <a:ext cx="228" cy="222"/>
                  <a:chOff x="4356" y="672"/>
                  <a:chExt cx="228" cy="222"/>
                </a:xfrm>
              </p:grpSpPr>
              <p:sp>
                <p:nvSpPr>
                  <p:cNvPr id="169115" name="Line 155"/>
                  <p:cNvSpPr>
                    <a:spLocks noChangeShapeType="1"/>
                  </p:cNvSpPr>
                  <p:nvPr/>
                </p:nvSpPr>
                <p:spPr bwMode="auto">
                  <a:xfrm>
                    <a:off x="4361" y="67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69116" name="Group 156"/>
                  <p:cNvGrpSpPr>
                    <a:grpSpLocks/>
                  </p:cNvGrpSpPr>
                  <p:nvPr/>
                </p:nvGrpSpPr>
                <p:grpSpPr bwMode="auto">
                  <a:xfrm>
                    <a:off x="4356" y="677"/>
                    <a:ext cx="120" cy="217"/>
                    <a:chOff x="4152" y="1157"/>
                    <a:chExt cx="120" cy="217"/>
                  </a:xfrm>
                </p:grpSpPr>
                <p:sp>
                  <p:nvSpPr>
                    <p:cNvPr id="169117" name="Line 157"/>
                    <p:cNvSpPr>
                      <a:spLocks noChangeShapeType="1"/>
                    </p:cNvSpPr>
                    <p:nvPr/>
                  </p:nvSpPr>
                  <p:spPr bwMode="auto">
                    <a:xfrm>
                      <a:off x="4265" y="1157"/>
                      <a:ext cx="1" cy="2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9118" name="Line 158"/>
                    <p:cNvSpPr>
                      <a:spLocks noChangeShapeType="1"/>
                    </p:cNvSpPr>
                    <p:nvPr/>
                  </p:nvSpPr>
                  <p:spPr bwMode="auto">
                    <a:xfrm>
                      <a:off x="4152" y="1356"/>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
                <p:nvSpPr>
                  <p:cNvPr id="169119" name="Line 159"/>
                  <p:cNvSpPr>
                    <a:spLocks noChangeShapeType="1"/>
                  </p:cNvSpPr>
                  <p:nvPr/>
                </p:nvSpPr>
                <p:spPr bwMode="auto">
                  <a:xfrm>
                    <a:off x="4464" y="672"/>
                    <a:ext cx="12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grpSp>
        </p:grpSp>
        <p:sp>
          <p:nvSpPr>
            <p:cNvPr id="169120" name="Line 160"/>
            <p:cNvSpPr>
              <a:spLocks noChangeShapeType="1"/>
            </p:cNvSpPr>
            <p:nvPr/>
          </p:nvSpPr>
          <p:spPr bwMode="auto">
            <a:xfrm>
              <a:off x="641" y="1589"/>
              <a:ext cx="34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9121" name="Line 161"/>
            <p:cNvSpPr>
              <a:spLocks noChangeShapeType="1"/>
            </p:cNvSpPr>
            <p:nvPr/>
          </p:nvSpPr>
          <p:spPr bwMode="auto">
            <a:xfrm>
              <a:off x="1572" y="1595"/>
              <a:ext cx="2" cy="208"/>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9122" name="Line 162"/>
            <p:cNvSpPr>
              <a:spLocks noChangeShapeType="1"/>
            </p:cNvSpPr>
            <p:nvPr/>
          </p:nvSpPr>
          <p:spPr bwMode="auto">
            <a:xfrm>
              <a:off x="1788" y="1595"/>
              <a:ext cx="2" cy="208"/>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9123" name="Line 163"/>
            <p:cNvSpPr>
              <a:spLocks noChangeShapeType="1"/>
            </p:cNvSpPr>
            <p:nvPr/>
          </p:nvSpPr>
          <p:spPr bwMode="auto">
            <a:xfrm>
              <a:off x="1575" y="1785"/>
              <a:ext cx="227"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9124" name="Line 164"/>
            <p:cNvSpPr>
              <a:spLocks noChangeShapeType="1"/>
            </p:cNvSpPr>
            <p:nvPr/>
          </p:nvSpPr>
          <p:spPr bwMode="auto">
            <a:xfrm>
              <a:off x="1791" y="1589"/>
              <a:ext cx="163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9125" name="Line 165"/>
            <p:cNvSpPr>
              <a:spLocks noChangeShapeType="1"/>
            </p:cNvSpPr>
            <p:nvPr/>
          </p:nvSpPr>
          <p:spPr bwMode="auto">
            <a:xfrm>
              <a:off x="1867" y="2430"/>
              <a:ext cx="1655"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nvGrpSpPr>
            <p:cNvPr id="169126" name="Group 166"/>
            <p:cNvGrpSpPr>
              <a:grpSpLocks/>
            </p:cNvGrpSpPr>
            <p:nvPr/>
          </p:nvGrpSpPr>
          <p:grpSpPr bwMode="auto">
            <a:xfrm>
              <a:off x="1985" y="2201"/>
              <a:ext cx="949" cy="1210"/>
              <a:chOff x="3593" y="1706"/>
              <a:chExt cx="901" cy="1156"/>
            </a:xfrm>
          </p:grpSpPr>
          <p:sp>
            <p:nvSpPr>
              <p:cNvPr id="169127" name="Line 167"/>
              <p:cNvSpPr>
                <a:spLocks noChangeShapeType="1"/>
              </p:cNvSpPr>
              <p:nvPr/>
            </p:nvSpPr>
            <p:spPr bwMode="auto">
              <a:xfrm>
                <a:off x="3593" y="1706"/>
                <a:ext cx="1" cy="1156"/>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9128" name="Line 168"/>
              <p:cNvSpPr>
                <a:spLocks noChangeShapeType="1"/>
              </p:cNvSpPr>
              <p:nvPr/>
            </p:nvSpPr>
            <p:spPr bwMode="auto">
              <a:xfrm>
                <a:off x="3818" y="1706"/>
                <a:ext cx="1" cy="1156"/>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9129" name="Line 169"/>
              <p:cNvSpPr>
                <a:spLocks noChangeShapeType="1"/>
              </p:cNvSpPr>
              <p:nvPr/>
            </p:nvSpPr>
            <p:spPr bwMode="auto">
              <a:xfrm>
                <a:off x="4031" y="1706"/>
                <a:ext cx="1" cy="1156"/>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9130" name="Line 170"/>
              <p:cNvSpPr>
                <a:spLocks noChangeShapeType="1"/>
              </p:cNvSpPr>
              <p:nvPr/>
            </p:nvSpPr>
            <p:spPr bwMode="auto">
              <a:xfrm>
                <a:off x="4256" y="1706"/>
                <a:ext cx="1" cy="1156"/>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9131" name="Line 171"/>
              <p:cNvSpPr>
                <a:spLocks noChangeShapeType="1"/>
              </p:cNvSpPr>
              <p:nvPr/>
            </p:nvSpPr>
            <p:spPr bwMode="auto">
              <a:xfrm>
                <a:off x="4493" y="1706"/>
                <a:ext cx="1" cy="1156"/>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sp>
          <p:nvSpPr>
            <p:cNvPr id="169132" name="Line 172"/>
            <p:cNvSpPr>
              <a:spLocks noChangeShapeType="1"/>
            </p:cNvSpPr>
            <p:nvPr/>
          </p:nvSpPr>
          <p:spPr bwMode="auto">
            <a:xfrm>
              <a:off x="1218" y="3142"/>
              <a:ext cx="2" cy="208"/>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9133" name="Line 173"/>
            <p:cNvSpPr>
              <a:spLocks noChangeShapeType="1"/>
            </p:cNvSpPr>
            <p:nvPr/>
          </p:nvSpPr>
          <p:spPr bwMode="auto">
            <a:xfrm>
              <a:off x="3166" y="3142"/>
              <a:ext cx="2" cy="208"/>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9134" name="Line 174"/>
            <p:cNvSpPr>
              <a:spLocks noChangeShapeType="1"/>
            </p:cNvSpPr>
            <p:nvPr/>
          </p:nvSpPr>
          <p:spPr bwMode="auto">
            <a:xfrm>
              <a:off x="2941" y="3333"/>
              <a:ext cx="226"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9135" name="Line 175"/>
            <p:cNvSpPr>
              <a:spLocks noChangeShapeType="1"/>
            </p:cNvSpPr>
            <p:nvPr/>
          </p:nvSpPr>
          <p:spPr bwMode="auto">
            <a:xfrm>
              <a:off x="590" y="3137"/>
              <a:ext cx="644" cy="0"/>
            </a:xfrm>
            <a:prstGeom prst="line">
              <a:avLst/>
            </a:prstGeom>
            <a:noFill/>
            <a:ln w="28575" cap="rnd">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9136" name="Line 176"/>
            <p:cNvSpPr>
              <a:spLocks noChangeShapeType="1"/>
            </p:cNvSpPr>
            <p:nvPr/>
          </p:nvSpPr>
          <p:spPr bwMode="auto">
            <a:xfrm>
              <a:off x="565" y="3332"/>
              <a:ext cx="643" cy="0"/>
            </a:xfrm>
            <a:prstGeom prst="line">
              <a:avLst/>
            </a:prstGeom>
            <a:noFill/>
            <a:ln w="28575" cap="rnd">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9137" name="Line 177"/>
            <p:cNvSpPr>
              <a:spLocks noChangeShapeType="1"/>
            </p:cNvSpPr>
            <p:nvPr/>
          </p:nvSpPr>
          <p:spPr bwMode="auto">
            <a:xfrm>
              <a:off x="3169" y="3137"/>
              <a:ext cx="2098"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9138" name="Rectangle 178"/>
            <p:cNvSpPr>
              <a:spLocks noChangeArrowheads="1"/>
            </p:cNvSpPr>
            <p:nvPr/>
          </p:nvSpPr>
          <p:spPr bwMode="auto">
            <a:xfrm>
              <a:off x="2905" y="2822"/>
              <a:ext cx="333"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0</a:t>
              </a:r>
            </a:p>
          </p:txBody>
        </p:sp>
        <p:sp>
          <p:nvSpPr>
            <p:cNvPr id="169139" name="Rectangle 179"/>
            <p:cNvSpPr>
              <a:spLocks noChangeArrowheads="1"/>
            </p:cNvSpPr>
            <p:nvPr/>
          </p:nvSpPr>
          <p:spPr bwMode="auto">
            <a:xfrm>
              <a:off x="2171" y="2822"/>
              <a:ext cx="333"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3</a:t>
              </a:r>
            </a:p>
          </p:txBody>
        </p:sp>
        <p:sp>
          <p:nvSpPr>
            <p:cNvPr id="169140" name="Rectangle 180"/>
            <p:cNvSpPr>
              <a:spLocks noChangeArrowheads="1"/>
            </p:cNvSpPr>
            <p:nvPr/>
          </p:nvSpPr>
          <p:spPr bwMode="auto">
            <a:xfrm>
              <a:off x="2652" y="2822"/>
              <a:ext cx="333"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1</a:t>
              </a:r>
            </a:p>
          </p:txBody>
        </p:sp>
        <p:sp>
          <p:nvSpPr>
            <p:cNvPr id="169141" name="Rectangle 181"/>
            <p:cNvSpPr>
              <a:spLocks noChangeArrowheads="1"/>
            </p:cNvSpPr>
            <p:nvPr/>
          </p:nvSpPr>
          <p:spPr bwMode="auto">
            <a:xfrm>
              <a:off x="2412" y="2822"/>
              <a:ext cx="333"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2</a:t>
              </a:r>
            </a:p>
          </p:txBody>
        </p:sp>
        <p:sp>
          <p:nvSpPr>
            <p:cNvPr id="169142" name="Rectangle 182"/>
            <p:cNvSpPr>
              <a:spLocks noChangeArrowheads="1"/>
            </p:cNvSpPr>
            <p:nvPr/>
          </p:nvSpPr>
          <p:spPr bwMode="auto">
            <a:xfrm>
              <a:off x="1931" y="2822"/>
              <a:ext cx="333"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4</a:t>
              </a:r>
            </a:p>
          </p:txBody>
        </p:sp>
        <p:sp>
          <p:nvSpPr>
            <p:cNvPr id="169143" name="Rectangle 183"/>
            <p:cNvSpPr>
              <a:spLocks noChangeArrowheads="1"/>
            </p:cNvSpPr>
            <p:nvPr/>
          </p:nvSpPr>
          <p:spPr bwMode="auto">
            <a:xfrm>
              <a:off x="1527" y="1384"/>
              <a:ext cx="333"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4</a:t>
              </a:r>
            </a:p>
          </p:txBody>
        </p:sp>
        <p:sp>
          <p:nvSpPr>
            <p:cNvPr id="169144" name="Rectangle 184"/>
            <p:cNvSpPr>
              <a:spLocks noChangeArrowheads="1"/>
            </p:cNvSpPr>
            <p:nvPr/>
          </p:nvSpPr>
          <p:spPr bwMode="auto">
            <a:xfrm>
              <a:off x="793" y="1360"/>
              <a:ext cx="649"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zh-CN" altLang="en-US" sz="2400" b="1" smtClean="0">
                  <a:solidFill>
                    <a:srgbClr val="000000"/>
                  </a:solidFill>
                  <a:latin typeface="Times New Roman" panose="02020603050405020304" pitchFamily="18" charset="0"/>
                </a:rPr>
                <a:t>方式</a:t>
              </a:r>
              <a:r>
                <a:rPr lang="en-US" altLang="zh-CN" sz="2400" b="1" smtClean="0">
                  <a:solidFill>
                    <a:srgbClr val="000000"/>
                  </a:solidFill>
                  <a:latin typeface="Times New Roman" panose="02020603050405020304" pitchFamily="18" charset="0"/>
                </a:rPr>
                <a:t>5</a:t>
              </a:r>
            </a:p>
          </p:txBody>
        </p:sp>
        <p:grpSp>
          <p:nvGrpSpPr>
            <p:cNvPr id="169145" name="Group 185"/>
            <p:cNvGrpSpPr>
              <a:grpSpLocks/>
            </p:cNvGrpSpPr>
            <p:nvPr/>
          </p:nvGrpSpPr>
          <p:grpSpPr bwMode="auto">
            <a:xfrm>
              <a:off x="3869" y="2201"/>
              <a:ext cx="949" cy="1186"/>
              <a:chOff x="3593" y="1706"/>
              <a:chExt cx="901" cy="1156"/>
            </a:xfrm>
          </p:grpSpPr>
          <p:sp>
            <p:nvSpPr>
              <p:cNvPr id="169146" name="Line 186"/>
              <p:cNvSpPr>
                <a:spLocks noChangeShapeType="1"/>
              </p:cNvSpPr>
              <p:nvPr/>
            </p:nvSpPr>
            <p:spPr bwMode="auto">
              <a:xfrm>
                <a:off x="3593" y="1706"/>
                <a:ext cx="1" cy="1156"/>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9147" name="Line 187"/>
              <p:cNvSpPr>
                <a:spLocks noChangeShapeType="1"/>
              </p:cNvSpPr>
              <p:nvPr/>
            </p:nvSpPr>
            <p:spPr bwMode="auto">
              <a:xfrm>
                <a:off x="3818" y="1706"/>
                <a:ext cx="1" cy="1156"/>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9148" name="Line 188"/>
              <p:cNvSpPr>
                <a:spLocks noChangeShapeType="1"/>
              </p:cNvSpPr>
              <p:nvPr/>
            </p:nvSpPr>
            <p:spPr bwMode="auto">
              <a:xfrm>
                <a:off x="4031" y="1706"/>
                <a:ext cx="1" cy="1156"/>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9149" name="Line 189"/>
              <p:cNvSpPr>
                <a:spLocks noChangeShapeType="1"/>
              </p:cNvSpPr>
              <p:nvPr/>
            </p:nvSpPr>
            <p:spPr bwMode="auto">
              <a:xfrm>
                <a:off x="4256" y="1706"/>
                <a:ext cx="1" cy="1156"/>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9150" name="Line 190"/>
              <p:cNvSpPr>
                <a:spLocks noChangeShapeType="1"/>
              </p:cNvSpPr>
              <p:nvPr/>
            </p:nvSpPr>
            <p:spPr bwMode="auto">
              <a:xfrm>
                <a:off x="4493" y="1706"/>
                <a:ext cx="1" cy="1156"/>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sp>
          <p:nvSpPr>
            <p:cNvPr id="169151" name="Line 191"/>
            <p:cNvSpPr>
              <a:spLocks noChangeShapeType="1"/>
            </p:cNvSpPr>
            <p:nvPr/>
          </p:nvSpPr>
          <p:spPr bwMode="auto">
            <a:xfrm>
              <a:off x="5277" y="3142"/>
              <a:ext cx="3" cy="208"/>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9152" name="Rectangle 192"/>
            <p:cNvSpPr>
              <a:spLocks noChangeArrowheads="1"/>
            </p:cNvSpPr>
            <p:nvPr/>
          </p:nvSpPr>
          <p:spPr bwMode="auto">
            <a:xfrm>
              <a:off x="4789" y="2810"/>
              <a:ext cx="333"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2</a:t>
              </a:r>
            </a:p>
          </p:txBody>
        </p:sp>
        <p:sp>
          <p:nvSpPr>
            <p:cNvPr id="169153" name="Rectangle 193"/>
            <p:cNvSpPr>
              <a:spLocks noChangeArrowheads="1"/>
            </p:cNvSpPr>
            <p:nvPr/>
          </p:nvSpPr>
          <p:spPr bwMode="auto">
            <a:xfrm>
              <a:off x="4055" y="2810"/>
              <a:ext cx="333"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2</a:t>
              </a:r>
            </a:p>
            <a:p>
              <a:pPr algn="ctr" eaLnBrk="0" fontAlgn="base" hangingPunct="0">
                <a:spcBef>
                  <a:spcPct val="0"/>
                </a:spcBef>
                <a:spcAft>
                  <a:spcPct val="0"/>
                </a:spcAft>
              </a:pPr>
              <a:endParaRPr lang="en-US" altLang="zh-CN" sz="2400" b="1" smtClean="0">
                <a:solidFill>
                  <a:srgbClr val="000000"/>
                </a:solidFill>
                <a:latin typeface="Times New Roman" panose="02020603050405020304" pitchFamily="18" charset="0"/>
              </a:endParaRPr>
            </a:p>
          </p:txBody>
        </p:sp>
        <p:sp>
          <p:nvSpPr>
            <p:cNvPr id="169154" name="Rectangle 194"/>
            <p:cNvSpPr>
              <a:spLocks noChangeArrowheads="1"/>
            </p:cNvSpPr>
            <p:nvPr/>
          </p:nvSpPr>
          <p:spPr bwMode="auto">
            <a:xfrm>
              <a:off x="4536" y="2810"/>
              <a:ext cx="333"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3</a:t>
              </a:r>
            </a:p>
          </p:txBody>
        </p:sp>
        <p:sp>
          <p:nvSpPr>
            <p:cNvPr id="169155" name="Rectangle 195"/>
            <p:cNvSpPr>
              <a:spLocks noChangeArrowheads="1"/>
            </p:cNvSpPr>
            <p:nvPr/>
          </p:nvSpPr>
          <p:spPr bwMode="auto">
            <a:xfrm>
              <a:off x="3815" y="2810"/>
              <a:ext cx="333"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3</a:t>
              </a:r>
            </a:p>
            <a:p>
              <a:pPr algn="ctr" eaLnBrk="0" fontAlgn="base" hangingPunct="0">
                <a:spcBef>
                  <a:spcPct val="0"/>
                </a:spcBef>
                <a:spcAft>
                  <a:spcPct val="0"/>
                </a:spcAft>
              </a:pPr>
              <a:endParaRPr lang="en-US" altLang="zh-CN" sz="2400" b="1" smtClean="0">
                <a:solidFill>
                  <a:srgbClr val="000000"/>
                </a:solidFill>
                <a:latin typeface="Times New Roman" panose="02020603050405020304" pitchFamily="18" charset="0"/>
              </a:endParaRPr>
            </a:p>
          </p:txBody>
        </p:sp>
        <p:sp>
          <p:nvSpPr>
            <p:cNvPr id="169156" name="Line 196"/>
            <p:cNvSpPr>
              <a:spLocks noChangeShapeType="1"/>
            </p:cNvSpPr>
            <p:nvPr/>
          </p:nvSpPr>
          <p:spPr bwMode="auto">
            <a:xfrm>
              <a:off x="3418" y="1595"/>
              <a:ext cx="2" cy="208"/>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9157" name="Line 197"/>
            <p:cNvSpPr>
              <a:spLocks noChangeShapeType="1"/>
            </p:cNvSpPr>
            <p:nvPr/>
          </p:nvSpPr>
          <p:spPr bwMode="auto">
            <a:xfrm>
              <a:off x="3634" y="1595"/>
              <a:ext cx="2" cy="208"/>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9158" name="Line 198"/>
            <p:cNvSpPr>
              <a:spLocks noChangeShapeType="1"/>
            </p:cNvSpPr>
            <p:nvPr/>
          </p:nvSpPr>
          <p:spPr bwMode="auto">
            <a:xfrm>
              <a:off x="3421" y="1785"/>
              <a:ext cx="227"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9159" name="Line 199"/>
            <p:cNvSpPr>
              <a:spLocks noChangeShapeType="1"/>
            </p:cNvSpPr>
            <p:nvPr/>
          </p:nvSpPr>
          <p:spPr bwMode="auto">
            <a:xfrm>
              <a:off x="3637" y="1589"/>
              <a:ext cx="163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9160" name="Rectangle 200"/>
            <p:cNvSpPr>
              <a:spLocks noChangeArrowheads="1"/>
            </p:cNvSpPr>
            <p:nvPr/>
          </p:nvSpPr>
          <p:spPr bwMode="auto">
            <a:xfrm>
              <a:off x="3373" y="1372"/>
              <a:ext cx="332"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3</a:t>
              </a:r>
            </a:p>
          </p:txBody>
        </p:sp>
        <p:sp>
          <p:nvSpPr>
            <p:cNvPr id="169161" name="Line 201"/>
            <p:cNvSpPr>
              <a:spLocks noChangeShapeType="1"/>
            </p:cNvSpPr>
            <p:nvPr/>
          </p:nvSpPr>
          <p:spPr bwMode="auto">
            <a:xfrm>
              <a:off x="5517" y="3142"/>
              <a:ext cx="2" cy="208"/>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9162" name="Line 202"/>
            <p:cNvSpPr>
              <a:spLocks noChangeShapeType="1"/>
            </p:cNvSpPr>
            <p:nvPr/>
          </p:nvSpPr>
          <p:spPr bwMode="auto">
            <a:xfrm>
              <a:off x="5267" y="3333"/>
              <a:ext cx="252"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9163" name="Line 203"/>
            <p:cNvSpPr>
              <a:spLocks noChangeShapeType="1"/>
            </p:cNvSpPr>
            <p:nvPr/>
          </p:nvSpPr>
          <p:spPr bwMode="auto">
            <a:xfrm>
              <a:off x="5521" y="3137"/>
              <a:ext cx="226"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9164" name="Line 204"/>
            <p:cNvSpPr>
              <a:spLocks noChangeShapeType="1"/>
            </p:cNvSpPr>
            <p:nvPr/>
          </p:nvSpPr>
          <p:spPr bwMode="auto">
            <a:xfrm>
              <a:off x="4214" y="2435"/>
              <a:ext cx="2" cy="208"/>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9165" name="Line 205"/>
            <p:cNvSpPr>
              <a:spLocks noChangeShapeType="1"/>
            </p:cNvSpPr>
            <p:nvPr/>
          </p:nvSpPr>
          <p:spPr bwMode="auto">
            <a:xfrm>
              <a:off x="4430" y="2435"/>
              <a:ext cx="2" cy="208"/>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9166" name="Line 206"/>
            <p:cNvSpPr>
              <a:spLocks noChangeShapeType="1"/>
            </p:cNvSpPr>
            <p:nvPr/>
          </p:nvSpPr>
          <p:spPr bwMode="auto">
            <a:xfrm>
              <a:off x="4218" y="2626"/>
              <a:ext cx="226"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9167" name="Line 207"/>
            <p:cNvSpPr>
              <a:spLocks noChangeShapeType="1"/>
            </p:cNvSpPr>
            <p:nvPr/>
          </p:nvSpPr>
          <p:spPr bwMode="auto">
            <a:xfrm>
              <a:off x="4446" y="2430"/>
              <a:ext cx="1175"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9168" name="Line 208"/>
            <p:cNvSpPr>
              <a:spLocks noChangeShapeType="1"/>
            </p:cNvSpPr>
            <p:nvPr/>
          </p:nvSpPr>
          <p:spPr bwMode="auto">
            <a:xfrm>
              <a:off x="1648" y="2435"/>
              <a:ext cx="2" cy="208"/>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9169" name="Line 209"/>
            <p:cNvSpPr>
              <a:spLocks noChangeShapeType="1"/>
            </p:cNvSpPr>
            <p:nvPr/>
          </p:nvSpPr>
          <p:spPr bwMode="auto">
            <a:xfrm>
              <a:off x="1864" y="2435"/>
              <a:ext cx="2" cy="208"/>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9170" name="Line 210"/>
            <p:cNvSpPr>
              <a:spLocks noChangeShapeType="1"/>
            </p:cNvSpPr>
            <p:nvPr/>
          </p:nvSpPr>
          <p:spPr bwMode="auto">
            <a:xfrm>
              <a:off x="1651" y="2626"/>
              <a:ext cx="227"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9171" name="Line 211"/>
            <p:cNvSpPr>
              <a:spLocks noChangeShapeType="1"/>
            </p:cNvSpPr>
            <p:nvPr/>
          </p:nvSpPr>
          <p:spPr bwMode="auto">
            <a:xfrm>
              <a:off x="3519" y="2435"/>
              <a:ext cx="2" cy="208"/>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9172" name="Line 212"/>
            <p:cNvSpPr>
              <a:spLocks noChangeShapeType="1"/>
            </p:cNvSpPr>
            <p:nvPr/>
          </p:nvSpPr>
          <p:spPr bwMode="auto">
            <a:xfrm>
              <a:off x="3735" y="2435"/>
              <a:ext cx="2" cy="208"/>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9173" name="Line 213"/>
            <p:cNvSpPr>
              <a:spLocks noChangeShapeType="1"/>
            </p:cNvSpPr>
            <p:nvPr/>
          </p:nvSpPr>
          <p:spPr bwMode="auto">
            <a:xfrm>
              <a:off x="3522" y="2626"/>
              <a:ext cx="227"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9174" name="Line 214"/>
            <p:cNvSpPr>
              <a:spLocks noChangeShapeType="1"/>
            </p:cNvSpPr>
            <p:nvPr/>
          </p:nvSpPr>
          <p:spPr bwMode="auto">
            <a:xfrm>
              <a:off x="3751" y="2430"/>
              <a:ext cx="467"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9175" name="Line 215"/>
            <p:cNvSpPr>
              <a:spLocks noChangeShapeType="1"/>
            </p:cNvSpPr>
            <p:nvPr/>
          </p:nvSpPr>
          <p:spPr bwMode="auto">
            <a:xfrm>
              <a:off x="691" y="2430"/>
              <a:ext cx="973"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9176" name="Line 216"/>
            <p:cNvSpPr>
              <a:spLocks noChangeShapeType="1"/>
            </p:cNvSpPr>
            <p:nvPr/>
          </p:nvSpPr>
          <p:spPr bwMode="auto">
            <a:xfrm>
              <a:off x="1221" y="3138"/>
              <a:ext cx="1693"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sp>
          <p:nvSpPr>
            <p:cNvPr id="169177" name="Line 217"/>
            <p:cNvSpPr>
              <a:spLocks noChangeShapeType="1"/>
            </p:cNvSpPr>
            <p:nvPr/>
          </p:nvSpPr>
          <p:spPr bwMode="auto">
            <a:xfrm>
              <a:off x="2926" y="3142"/>
              <a:ext cx="2" cy="208"/>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9178" name="Rectangle 218"/>
            <p:cNvSpPr>
              <a:spLocks noChangeArrowheads="1"/>
            </p:cNvSpPr>
            <p:nvPr/>
          </p:nvSpPr>
          <p:spPr bwMode="auto">
            <a:xfrm>
              <a:off x="4321" y="2810"/>
              <a:ext cx="333"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1</a:t>
              </a:r>
            </a:p>
          </p:txBody>
        </p:sp>
        <p:sp>
          <p:nvSpPr>
            <p:cNvPr id="169179" name="Line 219"/>
            <p:cNvSpPr>
              <a:spLocks noChangeShapeType="1"/>
            </p:cNvSpPr>
            <p:nvPr/>
          </p:nvSpPr>
          <p:spPr bwMode="auto">
            <a:xfrm>
              <a:off x="5057" y="2189"/>
              <a:ext cx="1" cy="1185"/>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9180" name="Line 220"/>
            <p:cNvSpPr>
              <a:spLocks noChangeShapeType="1"/>
            </p:cNvSpPr>
            <p:nvPr/>
          </p:nvSpPr>
          <p:spPr bwMode="auto">
            <a:xfrm>
              <a:off x="5282" y="2189"/>
              <a:ext cx="1" cy="1185"/>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9181" name="Rectangle 221"/>
            <p:cNvSpPr>
              <a:spLocks noChangeArrowheads="1"/>
            </p:cNvSpPr>
            <p:nvPr/>
          </p:nvSpPr>
          <p:spPr bwMode="auto">
            <a:xfrm>
              <a:off x="5054" y="2810"/>
              <a:ext cx="333"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1</a:t>
              </a:r>
            </a:p>
          </p:txBody>
        </p:sp>
        <p:sp>
          <p:nvSpPr>
            <p:cNvPr id="169182" name="Rectangle 222"/>
            <p:cNvSpPr>
              <a:spLocks noChangeArrowheads="1"/>
            </p:cNvSpPr>
            <p:nvPr/>
          </p:nvSpPr>
          <p:spPr bwMode="auto">
            <a:xfrm>
              <a:off x="5256" y="2810"/>
              <a:ext cx="333"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0</a:t>
              </a:r>
            </a:p>
          </p:txBody>
        </p:sp>
        <p:sp>
          <p:nvSpPr>
            <p:cNvPr id="169183" name="Line 223"/>
            <p:cNvSpPr>
              <a:spLocks noChangeShapeType="1"/>
            </p:cNvSpPr>
            <p:nvPr/>
          </p:nvSpPr>
          <p:spPr bwMode="auto">
            <a:xfrm>
              <a:off x="3170" y="2189"/>
              <a:ext cx="1" cy="1185"/>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9184" name="Line 224"/>
            <p:cNvSpPr>
              <a:spLocks noChangeShapeType="1"/>
            </p:cNvSpPr>
            <p:nvPr/>
          </p:nvSpPr>
          <p:spPr bwMode="auto">
            <a:xfrm>
              <a:off x="5522" y="2189"/>
              <a:ext cx="1" cy="1185"/>
            </a:xfrm>
            <a:prstGeom prst="line">
              <a:avLst/>
            </a:prstGeom>
            <a:noFill/>
            <a:ln w="28575">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69185" name="Rectangle 225"/>
            <p:cNvSpPr>
              <a:spLocks noChangeArrowheads="1"/>
            </p:cNvSpPr>
            <p:nvPr/>
          </p:nvSpPr>
          <p:spPr bwMode="auto">
            <a:xfrm>
              <a:off x="107" y="1611"/>
              <a:ext cx="536"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WR</a:t>
              </a:r>
            </a:p>
          </p:txBody>
        </p:sp>
        <p:sp>
          <p:nvSpPr>
            <p:cNvPr id="169186" name="Line 226"/>
            <p:cNvSpPr>
              <a:spLocks noChangeShapeType="1"/>
            </p:cNvSpPr>
            <p:nvPr/>
          </p:nvSpPr>
          <p:spPr bwMode="auto">
            <a:xfrm>
              <a:off x="198" y="1620"/>
              <a:ext cx="329"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fontAlgn="base">
                <a:spcBef>
                  <a:spcPct val="0"/>
                </a:spcBef>
                <a:spcAft>
                  <a:spcPct val="0"/>
                </a:spcAft>
              </a:pPr>
              <a:endParaRPr kumimoji="1" lang="zh-CN" altLang="en-US" sz="2400" smtClean="0">
                <a:solidFill>
                  <a:srgbClr val="000000"/>
                </a:solidFill>
              </a:endParaRPr>
            </a:p>
          </p:txBody>
        </p:sp>
      </p:grpSp>
    </p:spTree>
    <p:extLst>
      <p:ext uri="{BB962C8B-B14F-4D97-AF65-F5344CB8AC3E}">
        <p14:creationId xmlns:p14="http://schemas.microsoft.com/office/powerpoint/2010/main" val="2841786557"/>
      </p:ext>
    </p:extLst>
  </p:cSld>
  <p:clrMapOvr>
    <a:masterClrMapping/>
  </p:clrMapOvr>
  <p:transition spd="slow">
    <p:random/>
  </p:transition>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a:xfrm>
            <a:off x="296863" y="0"/>
            <a:ext cx="6205537" cy="838200"/>
          </a:xfrm>
        </p:spPr>
        <p:txBody>
          <a:bodyPr/>
          <a:lstStyle/>
          <a:p>
            <a:r>
              <a:rPr lang="zh-CN" altLang="en-US" sz="3600"/>
              <a:t>各种工作方式的输出波形</a:t>
            </a:r>
          </a:p>
        </p:txBody>
      </p:sp>
      <p:pic>
        <p:nvPicPr>
          <p:cNvPr id="160773" name="Picture 5" descr="55">
            <a:hlinkClick r:id="" action="ppaction://hlinkshowjump?jump=previous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extLst>
            <a:ext uri="{909E8E84-426E-40DD-AFC4-6F175D3DCCD1}">
              <a14:hiddenFill xmlns:a14="http://schemas.microsoft.com/office/drawing/2010/main">
                <a:solidFill>
                  <a:srgbClr val="FFFFFF"/>
                </a:solidFill>
              </a14:hiddenFill>
            </a:ext>
          </a:extLst>
        </p:spPr>
      </p:pic>
      <p:grpSp>
        <p:nvGrpSpPr>
          <p:cNvPr id="160859" name="Group 91"/>
          <p:cNvGrpSpPr>
            <a:grpSpLocks/>
          </p:cNvGrpSpPr>
          <p:nvPr/>
        </p:nvGrpSpPr>
        <p:grpSpPr bwMode="auto">
          <a:xfrm>
            <a:off x="838200" y="1066800"/>
            <a:ext cx="7620000" cy="5334000"/>
            <a:chOff x="528" y="672"/>
            <a:chExt cx="4800" cy="3360"/>
          </a:xfrm>
        </p:grpSpPr>
        <p:sp>
          <p:nvSpPr>
            <p:cNvPr id="160775" name="Line 7"/>
            <p:cNvSpPr>
              <a:spLocks noChangeShapeType="1"/>
            </p:cNvSpPr>
            <p:nvPr/>
          </p:nvSpPr>
          <p:spPr bwMode="auto">
            <a:xfrm>
              <a:off x="528" y="960"/>
              <a:ext cx="4752" cy="0"/>
            </a:xfrm>
            <a:prstGeom prst="line">
              <a:avLst/>
            </a:prstGeom>
            <a:noFill/>
            <a:ln w="28575">
              <a:solidFill>
                <a:srgbClr val="006600"/>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fontAlgn="base">
                <a:spcBef>
                  <a:spcPct val="0"/>
                </a:spcBef>
                <a:spcAft>
                  <a:spcPct val="0"/>
                </a:spcAft>
              </a:pPr>
              <a:endParaRPr kumimoji="1" lang="zh-CN" altLang="en-US" sz="2400" smtClean="0">
                <a:solidFill>
                  <a:srgbClr val="000000"/>
                </a:solidFill>
              </a:endParaRPr>
            </a:p>
          </p:txBody>
        </p:sp>
        <p:sp>
          <p:nvSpPr>
            <p:cNvPr id="160776" name="Line 8"/>
            <p:cNvSpPr>
              <a:spLocks noChangeShapeType="1"/>
            </p:cNvSpPr>
            <p:nvPr/>
          </p:nvSpPr>
          <p:spPr bwMode="auto">
            <a:xfrm flipH="1">
              <a:off x="1488" y="672"/>
              <a:ext cx="0" cy="3360"/>
            </a:xfrm>
            <a:prstGeom prst="line">
              <a:avLst/>
            </a:prstGeom>
            <a:noFill/>
            <a:ln w="28575">
              <a:solidFill>
                <a:srgbClr val="006600"/>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fontAlgn="base">
                <a:spcBef>
                  <a:spcPct val="0"/>
                </a:spcBef>
                <a:spcAft>
                  <a:spcPct val="0"/>
                </a:spcAft>
              </a:pPr>
              <a:endParaRPr kumimoji="1" lang="zh-CN" altLang="en-US" sz="2400" smtClean="0">
                <a:solidFill>
                  <a:srgbClr val="000000"/>
                </a:solidFill>
              </a:endParaRPr>
            </a:p>
          </p:txBody>
        </p:sp>
        <p:sp>
          <p:nvSpPr>
            <p:cNvPr id="160777" name="Line 9"/>
            <p:cNvSpPr>
              <a:spLocks noChangeShapeType="1"/>
            </p:cNvSpPr>
            <p:nvPr/>
          </p:nvSpPr>
          <p:spPr bwMode="auto">
            <a:xfrm>
              <a:off x="528" y="1468"/>
              <a:ext cx="4752" cy="0"/>
            </a:xfrm>
            <a:prstGeom prst="line">
              <a:avLst/>
            </a:prstGeom>
            <a:noFill/>
            <a:ln w="28575">
              <a:solidFill>
                <a:srgbClr val="006600"/>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fontAlgn="base">
                <a:spcBef>
                  <a:spcPct val="0"/>
                </a:spcBef>
                <a:spcAft>
                  <a:spcPct val="0"/>
                </a:spcAft>
              </a:pPr>
              <a:endParaRPr kumimoji="1" lang="zh-CN" altLang="en-US" sz="2400" smtClean="0">
                <a:solidFill>
                  <a:srgbClr val="000000"/>
                </a:solidFill>
              </a:endParaRPr>
            </a:p>
          </p:txBody>
        </p:sp>
        <p:sp>
          <p:nvSpPr>
            <p:cNvPr id="160778" name="Line 10"/>
            <p:cNvSpPr>
              <a:spLocks noChangeShapeType="1"/>
            </p:cNvSpPr>
            <p:nvPr/>
          </p:nvSpPr>
          <p:spPr bwMode="auto">
            <a:xfrm>
              <a:off x="528" y="1977"/>
              <a:ext cx="4752" cy="0"/>
            </a:xfrm>
            <a:prstGeom prst="line">
              <a:avLst/>
            </a:prstGeom>
            <a:noFill/>
            <a:ln w="28575">
              <a:solidFill>
                <a:srgbClr val="006600"/>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fontAlgn="base">
                <a:spcBef>
                  <a:spcPct val="0"/>
                </a:spcBef>
                <a:spcAft>
                  <a:spcPct val="0"/>
                </a:spcAft>
              </a:pPr>
              <a:endParaRPr kumimoji="1" lang="zh-CN" altLang="en-US" sz="2400" smtClean="0">
                <a:solidFill>
                  <a:srgbClr val="000000"/>
                </a:solidFill>
              </a:endParaRPr>
            </a:p>
          </p:txBody>
        </p:sp>
        <p:sp>
          <p:nvSpPr>
            <p:cNvPr id="160779" name="Line 11"/>
            <p:cNvSpPr>
              <a:spLocks noChangeShapeType="1"/>
            </p:cNvSpPr>
            <p:nvPr/>
          </p:nvSpPr>
          <p:spPr bwMode="auto">
            <a:xfrm>
              <a:off x="528" y="2486"/>
              <a:ext cx="4752" cy="0"/>
            </a:xfrm>
            <a:prstGeom prst="line">
              <a:avLst/>
            </a:prstGeom>
            <a:noFill/>
            <a:ln w="28575">
              <a:solidFill>
                <a:srgbClr val="006600"/>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fontAlgn="base">
                <a:spcBef>
                  <a:spcPct val="0"/>
                </a:spcBef>
                <a:spcAft>
                  <a:spcPct val="0"/>
                </a:spcAft>
              </a:pPr>
              <a:endParaRPr kumimoji="1" lang="zh-CN" altLang="en-US" sz="2400" smtClean="0">
                <a:solidFill>
                  <a:srgbClr val="000000"/>
                </a:solidFill>
              </a:endParaRPr>
            </a:p>
          </p:txBody>
        </p:sp>
        <p:sp>
          <p:nvSpPr>
            <p:cNvPr id="160780" name="Line 12"/>
            <p:cNvSpPr>
              <a:spLocks noChangeShapeType="1"/>
            </p:cNvSpPr>
            <p:nvPr/>
          </p:nvSpPr>
          <p:spPr bwMode="auto">
            <a:xfrm>
              <a:off x="528" y="2995"/>
              <a:ext cx="4752" cy="0"/>
            </a:xfrm>
            <a:prstGeom prst="line">
              <a:avLst/>
            </a:prstGeom>
            <a:noFill/>
            <a:ln w="28575">
              <a:solidFill>
                <a:srgbClr val="006600"/>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fontAlgn="base">
                <a:spcBef>
                  <a:spcPct val="0"/>
                </a:spcBef>
                <a:spcAft>
                  <a:spcPct val="0"/>
                </a:spcAft>
              </a:pPr>
              <a:endParaRPr kumimoji="1" lang="zh-CN" altLang="en-US" sz="2400" smtClean="0">
                <a:solidFill>
                  <a:srgbClr val="000000"/>
                </a:solidFill>
              </a:endParaRPr>
            </a:p>
          </p:txBody>
        </p:sp>
        <p:sp>
          <p:nvSpPr>
            <p:cNvPr id="160781" name="Line 13"/>
            <p:cNvSpPr>
              <a:spLocks noChangeShapeType="1"/>
            </p:cNvSpPr>
            <p:nvPr/>
          </p:nvSpPr>
          <p:spPr bwMode="auto">
            <a:xfrm>
              <a:off x="576" y="3504"/>
              <a:ext cx="4752" cy="0"/>
            </a:xfrm>
            <a:prstGeom prst="line">
              <a:avLst/>
            </a:prstGeom>
            <a:noFill/>
            <a:ln w="28575">
              <a:solidFill>
                <a:srgbClr val="006600"/>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fontAlgn="base">
                <a:spcBef>
                  <a:spcPct val="0"/>
                </a:spcBef>
                <a:spcAft>
                  <a:spcPct val="0"/>
                </a:spcAft>
              </a:pPr>
              <a:endParaRPr kumimoji="1" lang="zh-CN" altLang="en-US" sz="2400" smtClean="0">
                <a:solidFill>
                  <a:srgbClr val="000000"/>
                </a:solidFill>
              </a:endParaRPr>
            </a:p>
          </p:txBody>
        </p:sp>
        <p:sp>
          <p:nvSpPr>
            <p:cNvPr id="160782" name="Text Box 14"/>
            <p:cNvSpPr txBox="1">
              <a:spLocks noChangeArrowheads="1"/>
            </p:cNvSpPr>
            <p:nvPr/>
          </p:nvSpPr>
          <p:spPr bwMode="auto">
            <a:xfrm>
              <a:off x="685" y="1104"/>
              <a:ext cx="657"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99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fontAlgn="base">
                <a:spcBef>
                  <a:spcPct val="0"/>
                </a:spcBef>
                <a:spcAft>
                  <a:spcPct val="0"/>
                </a:spcAft>
              </a:pPr>
              <a:r>
                <a:rPr kumimoji="1" lang="zh-CN" altLang="en-US" sz="2400" b="1" smtClean="0">
                  <a:solidFill>
                    <a:srgbClr val="000000"/>
                  </a:solidFill>
                  <a:latin typeface="Arial" panose="020B0604020202020204" pitchFamily="34" charset="0"/>
                </a:rPr>
                <a:t>方式 </a:t>
              </a:r>
              <a:r>
                <a:rPr kumimoji="1" lang="en-US" altLang="zh-CN" sz="2400" b="1" smtClean="0">
                  <a:solidFill>
                    <a:srgbClr val="000000"/>
                  </a:solidFill>
                  <a:latin typeface="Arial" panose="020B0604020202020204" pitchFamily="34" charset="0"/>
                </a:rPr>
                <a:t>0</a:t>
              </a:r>
            </a:p>
          </p:txBody>
        </p:sp>
        <p:sp>
          <p:nvSpPr>
            <p:cNvPr id="160783" name="Text Box 15"/>
            <p:cNvSpPr txBox="1">
              <a:spLocks noChangeArrowheads="1"/>
            </p:cNvSpPr>
            <p:nvPr/>
          </p:nvSpPr>
          <p:spPr bwMode="auto">
            <a:xfrm>
              <a:off x="685" y="1584"/>
              <a:ext cx="657"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99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fontAlgn="base">
                <a:spcBef>
                  <a:spcPct val="0"/>
                </a:spcBef>
                <a:spcAft>
                  <a:spcPct val="0"/>
                </a:spcAft>
              </a:pPr>
              <a:r>
                <a:rPr kumimoji="1" lang="zh-CN" altLang="en-US" sz="2400" b="1" smtClean="0">
                  <a:solidFill>
                    <a:srgbClr val="000000"/>
                  </a:solidFill>
                  <a:latin typeface="Arial" panose="020B0604020202020204" pitchFamily="34" charset="0"/>
                </a:rPr>
                <a:t>方式 </a:t>
              </a:r>
              <a:r>
                <a:rPr kumimoji="1" lang="en-US" altLang="zh-CN" sz="2400" b="1" smtClean="0">
                  <a:solidFill>
                    <a:srgbClr val="000000"/>
                  </a:solidFill>
                  <a:latin typeface="Arial" panose="020B0604020202020204" pitchFamily="34" charset="0"/>
                </a:rPr>
                <a:t>1</a:t>
              </a:r>
            </a:p>
          </p:txBody>
        </p:sp>
        <p:sp>
          <p:nvSpPr>
            <p:cNvPr id="160784" name="Text Box 16"/>
            <p:cNvSpPr txBox="1">
              <a:spLocks noChangeArrowheads="1"/>
            </p:cNvSpPr>
            <p:nvPr/>
          </p:nvSpPr>
          <p:spPr bwMode="auto">
            <a:xfrm>
              <a:off x="685" y="2112"/>
              <a:ext cx="657"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99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fontAlgn="base">
                <a:spcBef>
                  <a:spcPct val="0"/>
                </a:spcBef>
                <a:spcAft>
                  <a:spcPct val="0"/>
                </a:spcAft>
              </a:pPr>
              <a:r>
                <a:rPr kumimoji="1" lang="zh-CN" altLang="en-US" sz="2400" b="1" smtClean="0">
                  <a:solidFill>
                    <a:srgbClr val="000000"/>
                  </a:solidFill>
                  <a:latin typeface="Arial" panose="020B0604020202020204" pitchFamily="34" charset="0"/>
                </a:rPr>
                <a:t>方式 </a:t>
              </a:r>
              <a:r>
                <a:rPr kumimoji="1" lang="en-US" altLang="zh-CN" sz="2400" b="1" smtClean="0">
                  <a:solidFill>
                    <a:srgbClr val="000000"/>
                  </a:solidFill>
                  <a:latin typeface="Arial" panose="020B0604020202020204" pitchFamily="34" charset="0"/>
                </a:rPr>
                <a:t>2</a:t>
              </a:r>
            </a:p>
          </p:txBody>
        </p:sp>
        <p:sp>
          <p:nvSpPr>
            <p:cNvPr id="160785" name="Text Box 17"/>
            <p:cNvSpPr txBox="1">
              <a:spLocks noChangeArrowheads="1"/>
            </p:cNvSpPr>
            <p:nvPr/>
          </p:nvSpPr>
          <p:spPr bwMode="auto">
            <a:xfrm>
              <a:off x="685" y="2640"/>
              <a:ext cx="657"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99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fontAlgn="base">
                <a:spcBef>
                  <a:spcPct val="0"/>
                </a:spcBef>
                <a:spcAft>
                  <a:spcPct val="0"/>
                </a:spcAft>
              </a:pPr>
              <a:r>
                <a:rPr kumimoji="1" lang="zh-CN" altLang="en-US" sz="2400" b="1" smtClean="0">
                  <a:solidFill>
                    <a:srgbClr val="000000"/>
                  </a:solidFill>
                  <a:latin typeface="Arial" panose="020B0604020202020204" pitchFamily="34" charset="0"/>
                </a:rPr>
                <a:t>方式 </a:t>
              </a:r>
              <a:r>
                <a:rPr kumimoji="1" lang="en-US" altLang="zh-CN" sz="2400" b="1" smtClean="0">
                  <a:solidFill>
                    <a:srgbClr val="000000"/>
                  </a:solidFill>
                  <a:latin typeface="Arial" panose="020B0604020202020204" pitchFamily="34" charset="0"/>
                </a:rPr>
                <a:t>3</a:t>
              </a:r>
            </a:p>
          </p:txBody>
        </p:sp>
        <p:sp>
          <p:nvSpPr>
            <p:cNvPr id="160786" name="Text Box 18"/>
            <p:cNvSpPr txBox="1">
              <a:spLocks noChangeArrowheads="1"/>
            </p:cNvSpPr>
            <p:nvPr/>
          </p:nvSpPr>
          <p:spPr bwMode="auto">
            <a:xfrm>
              <a:off x="685" y="3168"/>
              <a:ext cx="657"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99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fontAlgn="base">
                <a:spcBef>
                  <a:spcPct val="0"/>
                </a:spcBef>
                <a:spcAft>
                  <a:spcPct val="0"/>
                </a:spcAft>
              </a:pPr>
              <a:r>
                <a:rPr kumimoji="1" lang="zh-CN" altLang="en-US" sz="2400" b="1" smtClean="0">
                  <a:solidFill>
                    <a:srgbClr val="000000"/>
                  </a:solidFill>
                  <a:latin typeface="Arial" panose="020B0604020202020204" pitchFamily="34" charset="0"/>
                </a:rPr>
                <a:t>方式 </a:t>
              </a:r>
              <a:r>
                <a:rPr kumimoji="1" lang="en-US" altLang="zh-CN" sz="2400" b="1" smtClean="0">
                  <a:solidFill>
                    <a:srgbClr val="000000"/>
                  </a:solidFill>
                  <a:latin typeface="Arial" panose="020B0604020202020204" pitchFamily="34" charset="0"/>
                </a:rPr>
                <a:t>4</a:t>
              </a:r>
            </a:p>
          </p:txBody>
        </p:sp>
        <p:sp>
          <p:nvSpPr>
            <p:cNvPr id="160787" name="Text Box 19"/>
            <p:cNvSpPr txBox="1">
              <a:spLocks noChangeArrowheads="1"/>
            </p:cNvSpPr>
            <p:nvPr/>
          </p:nvSpPr>
          <p:spPr bwMode="auto">
            <a:xfrm>
              <a:off x="685" y="3648"/>
              <a:ext cx="657"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99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fontAlgn="base">
                <a:spcBef>
                  <a:spcPct val="0"/>
                </a:spcBef>
                <a:spcAft>
                  <a:spcPct val="0"/>
                </a:spcAft>
              </a:pPr>
              <a:r>
                <a:rPr kumimoji="1" lang="zh-CN" altLang="en-US" sz="2400" b="1" smtClean="0">
                  <a:solidFill>
                    <a:srgbClr val="000000"/>
                  </a:solidFill>
                  <a:latin typeface="Arial" panose="020B0604020202020204" pitchFamily="34" charset="0"/>
                </a:rPr>
                <a:t>方式 </a:t>
              </a:r>
              <a:r>
                <a:rPr kumimoji="1" lang="en-US" altLang="zh-CN" sz="2400" b="1" smtClean="0">
                  <a:solidFill>
                    <a:srgbClr val="000000"/>
                  </a:solidFill>
                  <a:latin typeface="Arial" panose="020B0604020202020204" pitchFamily="34" charset="0"/>
                </a:rPr>
                <a:t>5</a:t>
              </a:r>
            </a:p>
          </p:txBody>
        </p:sp>
        <p:sp>
          <p:nvSpPr>
            <p:cNvPr id="160788" name="Line 20"/>
            <p:cNvSpPr>
              <a:spLocks noChangeShapeType="1"/>
            </p:cNvSpPr>
            <p:nvPr/>
          </p:nvSpPr>
          <p:spPr bwMode="auto">
            <a:xfrm>
              <a:off x="2121" y="1089"/>
              <a:ext cx="384" cy="0"/>
            </a:xfrm>
            <a:prstGeom prst="line">
              <a:avLst/>
            </a:prstGeom>
            <a:noFill/>
            <a:ln w="381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fontAlgn="base">
                <a:spcBef>
                  <a:spcPct val="0"/>
                </a:spcBef>
                <a:spcAft>
                  <a:spcPct val="0"/>
                </a:spcAft>
              </a:pPr>
              <a:endParaRPr kumimoji="1" lang="zh-CN" altLang="en-US" sz="2400" smtClean="0">
                <a:solidFill>
                  <a:srgbClr val="000000"/>
                </a:solidFill>
              </a:endParaRPr>
            </a:p>
          </p:txBody>
        </p:sp>
        <p:sp>
          <p:nvSpPr>
            <p:cNvPr id="160789" name="Line 21"/>
            <p:cNvSpPr>
              <a:spLocks noChangeShapeType="1"/>
            </p:cNvSpPr>
            <p:nvPr/>
          </p:nvSpPr>
          <p:spPr bwMode="auto">
            <a:xfrm>
              <a:off x="2505" y="1089"/>
              <a:ext cx="0" cy="240"/>
            </a:xfrm>
            <a:prstGeom prst="line">
              <a:avLst/>
            </a:prstGeom>
            <a:noFill/>
            <a:ln w="381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fontAlgn="base">
                <a:spcBef>
                  <a:spcPct val="0"/>
                </a:spcBef>
                <a:spcAft>
                  <a:spcPct val="0"/>
                </a:spcAft>
              </a:pPr>
              <a:endParaRPr kumimoji="1" lang="zh-CN" altLang="en-US" sz="2400" smtClean="0">
                <a:solidFill>
                  <a:srgbClr val="000000"/>
                </a:solidFill>
              </a:endParaRPr>
            </a:p>
          </p:txBody>
        </p:sp>
        <p:sp>
          <p:nvSpPr>
            <p:cNvPr id="160790" name="Line 22"/>
            <p:cNvSpPr>
              <a:spLocks noChangeShapeType="1"/>
            </p:cNvSpPr>
            <p:nvPr/>
          </p:nvSpPr>
          <p:spPr bwMode="auto">
            <a:xfrm>
              <a:off x="2505" y="1329"/>
              <a:ext cx="1776" cy="0"/>
            </a:xfrm>
            <a:prstGeom prst="line">
              <a:avLst/>
            </a:prstGeom>
            <a:noFill/>
            <a:ln w="381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fontAlgn="base">
                <a:spcBef>
                  <a:spcPct val="0"/>
                </a:spcBef>
                <a:spcAft>
                  <a:spcPct val="0"/>
                </a:spcAft>
              </a:pPr>
              <a:endParaRPr kumimoji="1" lang="zh-CN" altLang="en-US" sz="2400" smtClean="0">
                <a:solidFill>
                  <a:srgbClr val="000000"/>
                </a:solidFill>
              </a:endParaRPr>
            </a:p>
          </p:txBody>
        </p:sp>
        <p:sp>
          <p:nvSpPr>
            <p:cNvPr id="160791" name="Line 23"/>
            <p:cNvSpPr>
              <a:spLocks noChangeShapeType="1"/>
            </p:cNvSpPr>
            <p:nvPr/>
          </p:nvSpPr>
          <p:spPr bwMode="auto">
            <a:xfrm>
              <a:off x="4281" y="1089"/>
              <a:ext cx="0" cy="240"/>
            </a:xfrm>
            <a:prstGeom prst="line">
              <a:avLst/>
            </a:prstGeom>
            <a:noFill/>
            <a:ln w="381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fontAlgn="base">
                <a:spcBef>
                  <a:spcPct val="0"/>
                </a:spcBef>
                <a:spcAft>
                  <a:spcPct val="0"/>
                </a:spcAft>
              </a:pPr>
              <a:endParaRPr kumimoji="1" lang="zh-CN" altLang="en-US" sz="2400" smtClean="0">
                <a:solidFill>
                  <a:srgbClr val="000000"/>
                </a:solidFill>
              </a:endParaRPr>
            </a:p>
          </p:txBody>
        </p:sp>
        <p:sp>
          <p:nvSpPr>
            <p:cNvPr id="160792" name="Line 24"/>
            <p:cNvSpPr>
              <a:spLocks noChangeShapeType="1"/>
            </p:cNvSpPr>
            <p:nvPr/>
          </p:nvSpPr>
          <p:spPr bwMode="auto">
            <a:xfrm>
              <a:off x="4281" y="1089"/>
              <a:ext cx="384" cy="0"/>
            </a:xfrm>
            <a:prstGeom prst="line">
              <a:avLst/>
            </a:prstGeom>
            <a:noFill/>
            <a:ln w="381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fontAlgn="base">
                <a:spcBef>
                  <a:spcPct val="0"/>
                </a:spcBef>
                <a:spcAft>
                  <a:spcPct val="0"/>
                </a:spcAft>
              </a:pPr>
              <a:endParaRPr kumimoji="1" lang="zh-CN" altLang="en-US" sz="2400" smtClean="0">
                <a:solidFill>
                  <a:srgbClr val="000000"/>
                </a:solidFill>
              </a:endParaRPr>
            </a:p>
          </p:txBody>
        </p:sp>
        <p:sp>
          <p:nvSpPr>
            <p:cNvPr id="160794" name="Text Box 26"/>
            <p:cNvSpPr txBox="1">
              <a:spLocks noChangeArrowheads="1"/>
            </p:cNvSpPr>
            <p:nvPr/>
          </p:nvSpPr>
          <p:spPr bwMode="auto">
            <a:xfrm>
              <a:off x="4102" y="945"/>
              <a:ext cx="205"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99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fontAlgn="base">
                <a:spcBef>
                  <a:spcPct val="0"/>
                </a:spcBef>
                <a:spcAft>
                  <a:spcPct val="0"/>
                </a:spcAft>
              </a:pPr>
              <a:r>
                <a:rPr kumimoji="1" lang="en-US" altLang="zh-CN" sz="2000" smtClean="0">
                  <a:solidFill>
                    <a:srgbClr val="000000"/>
                  </a:solidFill>
                  <a:latin typeface="Arial" panose="020B0604020202020204" pitchFamily="34" charset="0"/>
                </a:rPr>
                <a:t>0</a:t>
              </a:r>
              <a:endParaRPr kumimoji="1" lang="zh-CN" altLang="zh-CN" sz="2000" smtClean="0">
                <a:solidFill>
                  <a:srgbClr val="000000"/>
                </a:solidFill>
                <a:latin typeface="Arial" panose="020B0604020202020204" pitchFamily="34" charset="0"/>
              </a:endParaRPr>
            </a:p>
          </p:txBody>
        </p:sp>
        <p:sp>
          <p:nvSpPr>
            <p:cNvPr id="160795" name="Line 27"/>
            <p:cNvSpPr>
              <a:spLocks noChangeShapeType="1"/>
            </p:cNvSpPr>
            <p:nvPr/>
          </p:nvSpPr>
          <p:spPr bwMode="auto">
            <a:xfrm>
              <a:off x="2121" y="1617"/>
              <a:ext cx="384" cy="0"/>
            </a:xfrm>
            <a:prstGeom prst="line">
              <a:avLst/>
            </a:prstGeom>
            <a:noFill/>
            <a:ln w="381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fontAlgn="base">
                <a:spcBef>
                  <a:spcPct val="0"/>
                </a:spcBef>
                <a:spcAft>
                  <a:spcPct val="0"/>
                </a:spcAft>
              </a:pPr>
              <a:endParaRPr kumimoji="1" lang="zh-CN" altLang="en-US" sz="2400" smtClean="0">
                <a:solidFill>
                  <a:srgbClr val="000000"/>
                </a:solidFill>
              </a:endParaRPr>
            </a:p>
          </p:txBody>
        </p:sp>
        <p:sp>
          <p:nvSpPr>
            <p:cNvPr id="160796" name="Line 28"/>
            <p:cNvSpPr>
              <a:spLocks noChangeShapeType="1"/>
            </p:cNvSpPr>
            <p:nvPr/>
          </p:nvSpPr>
          <p:spPr bwMode="auto">
            <a:xfrm>
              <a:off x="2505" y="1617"/>
              <a:ext cx="0" cy="240"/>
            </a:xfrm>
            <a:prstGeom prst="line">
              <a:avLst/>
            </a:prstGeom>
            <a:noFill/>
            <a:ln w="381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fontAlgn="base">
                <a:spcBef>
                  <a:spcPct val="0"/>
                </a:spcBef>
                <a:spcAft>
                  <a:spcPct val="0"/>
                </a:spcAft>
              </a:pPr>
              <a:endParaRPr kumimoji="1" lang="zh-CN" altLang="en-US" sz="2400" smtClean="0">
                <a:solidFill>
                  <a:srgbClr val="000000"/>
                </a:solidFill>
              </a:endParaRPr>
            </a:p>
          </p:txBody>
        </p:sp>
        <p:sp>
          <p:nvSpPr>
            <p:cNvPr id="160797" name="Line 29"/>
            <p:cNvSpPr>
              <a:spLocks noChangeShapeType="1"/>
            </p:cNvSpPr>
            <p:nvPr/>
          </p:nvSpPr>
          <p:spPr bwMode="auto">
            <a:xfrm>
              <a:off x="2505" y="1872"/>
              <a:ext cx="432" cy="0"/>
            </a:xfrm>
            <a:prstGeom prst="line">
              <a:avLst/>
            </a:prstGeom>
            <a:noFill/>
            <a:ln w="381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fontAlgn="base">
                <a:spcBef>
                  <a:spcPct val="0"/>
                </a:spcBef>
                <a:spcAft>
                  <a:spcPct val="0"/>
                </a:spcAft>
              </a:pPr>
              <a:endParaRPr kumimoji="1" lang="zh-CN" altLang="en-US" sz="2400" smtClean="0">
                <a:solidFill>
                  <a:srgbClr val="000000"/>
                </a:solidFill>
              </a:endParaRPr>
            </a:p>
          </p:txBody>
        </p:sp>
        <p:sp>
          <p:nvSpPr>
            <p:cNvPr id="160798" name="Line 30"/>
            <p:cNvSpPr>
              <a:spLocks noChangeShapeType="1"/>
            </p:cNvSpPr>
            <p:nvPr/>
          </p:nvSpPr>
          <p:spPr bwMode="auto">
            <a:xfrm>
              <a:off x="2937" y="1617"/>
              <a:ext cx="0" cy="240"/>
            </a:xfrm>
            <a:prstGeom prst="line">
              <a:avLst/>
            </a:prstGeom>
            <a:noFill/>
            <a:ln w="381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fontAlgn="base">
                <a:spcBef>
                  <a:spcPct val="0"/>
                </a:spcBef>
                <a:spcAft>
                  <a:spcPct val="0"/>
                </a:spcAft>
              </a:pPr>
              <a:endParaRPr kumimoji="1" lang="zh-CN" altLang="en-US" sz="2400" smtClean="0">
                <a:solidFill>
                  <a:srgbClr val="000000"/>
                </a:solidFill>
              </a:endParaRPr>
            </a:p>
          </p:txBody>
        </p:sp>
        <p:sp>
          <p:nvSpPr>
            <p:cNvPr id="160799" name="Line 31"/>
            <p:cNvSpPr>
              <a:spLocks noChangeShapeType="1"/>
            </p:cNvSpPr>
            <p:nvPr/>
          </p:nvSpPr>
          <p:spPr bwMode="auto">
            <a:xfrm>
              <a:off x="2937" y="1617"/>
              <a:ext cx="336" cy="0"/>
            </a:xfrm>
            <a:prstGeom prst="line">
              <a:avLst/>
            </a:prstGeom>
            <a:noFill/>
            <a:ln w="381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fontAlgn="base">
                <a:spcBef>
                  <a:spcPct val="0"/>
                </a:spcBef>
                <a:spcAft>
                  <a:spcPct val="0"/>
                </a:spcAft>
              </a:pPr>
              <a:endParaRPr kumimoji="1" lang="zh-CN" altLang="en-US" sz="2400" smtClean="0">
                <a:solidFill>
                  <a:srgbClr val="000000"/>
                </a:solidFill>
              </a:endParaRPr>
            </a:p>
          </p:txBody>
        </p:sp>
        <p:sp>
          <p:nvSpPr>
            <p:cNvPr id="160800" name="Text Box 32"/>
            <p:cNvSpPr txBox="1">
              <a:spLocks noChangeArrowheads="1"/>
            </p:cNvSpPr>
            <p:nvPr/>
          </p:nvSpPr>
          <p:spPr bwMode="auto">
            <a:xfrm>
              <a:off x="2505" y="1473"/>
              <a:ext cx="232"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99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fontAlgn="base">
                <a:spcBef>
                  <a:spcPct val="0"/>
                </a:spcBef>
                <a:spcAft>
                  <a:spcPct val="0"/>
                </a:spcAft>
              </a:pPr>
              <a:r>
                <a:rPr kumimoji="1" lang="en-US" altLang="en-US" sz="2000" smtClean="0">
                  <a:solidFill>
                    <a:srgbClr val="000000"/>
                  </a:solidFill>
                  <a:latin typeface="Arial" panose="020B0604020202020204" pitchFamily="34" charset="0"/>
                </a:rPr>
                <a:t>N</a:t>
              </a:r>
              <a:endParaRPr kumimoji="1" lang="en-US" altLang="zh-CN" sz="2000" smtClean="0">
                <a:solidFill>
                  <a:srgbClr val="000000"/>
                </a:solidFill>
                <a:latin typeface="Arial" panose="020B0604020202020204" pitchFamily="34" charset="0"/>
              </a:endParaRPr>
            </a:p>
          </p:txBody>
        </p:sp>
        <p:sp>
          <p:nvSpPr>
            <p:cNvPr id="160801" name="Text Box 33"/>
            <p:cNvSpPr txBox="1">
              <a:spLocks noChangeArrowheads="1"/>
            </p:cNvSpPr>
            <p:nvPr/>
          </p:nvSpPr>
          <p:spPr bwMode="auto">
            <a:xfrm>
              <a:off x="2758" y="1473"/>
              <a:ext cx="205"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99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fontAlgn="base">
                <a:spcBef>
                  <a:spcPct val="0"/>
                </a:spcBef>
                <a:spcAft>
                  <a:spcPct val="0"/>
                </a:spcAft>
              </a:pPr>
              <a:r>
                <a:rPr kumimoji="1" lang="en-US" altLang="zh-CN" sz="2000" smtClean="0">
                  <a:solidFill>
                    <a:srgbClr val="000000"/>
                  </a:solidFill>
                  <a:latin typeface="Arial" panose="020B0604020202020204" pitchFamily="34" charset="0"/>
                </a:rPr>
                <a:t>0</a:t>
              </a:r>
              <a:endParaRPr kumimoji="1" lang="zh-CN" altLang="zh-CN" sz="2000" smtClean="0">
                <a:solidFill>
                  <a:srgbClr val="000000"/>
                </a:solidFill>
                <a:latin typeface="Arial" panose="020B0604020202020204" pitchFamily="34" charset="0"/>
              </a:endParaRPr>
            </a:p>
          </p:txBody>
        </p:sp>
        <p:sp>
          <p:nvSpPr>
            <p:cNvPr id="160802" name="Line 34"/>
            <p:cNvSpPr>
              <a:spLocks noChangeShapeType="1"/>
            </p:cNvSpPr>
            <p:nvPr/>
          </p:nvSpPr>
          <p:spPr bwMode="auto">
            <a:xfrm>
              <a:off x="3369" y="1617"/>
              <a:ext cx="336" cy="0"/>
            </a:xfrm>
            <a:prstGeom prst="line">
              <a:avLst/>
            </a:prstGeom>
            <a:noFill/>
            <a:ln w="381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fontAlgn="base">
                <a:spcBef>
                  <a:spcPct val="0"/>
                </a:spcBef>
                <a:spcAft>
                  <a:spcPct val="0"/>
                </a:spcAft>
              </a:pPr>
              <a:endParaRPr kumimoji="1" lang="zh-CN" altLang="en-US" sz="2400" smtClean="0">
                <a:solidFill>
                  <a:srgbClr val="000000"/>
                </a:solidFill>
              </a:endParaRPr>
            </a:p>
          </p:txBody>
        </p:sp>
        <p:sp>
          <p:nvSpPr>
            <p:cNvPr id="160803" name="Line 35"/>
            <p:cNvSpPr>
              <a:spLocks noChangeShapeType="1"/>
            </p:cNvSpPr>
            <p:nvPr/>
          </p:nvSpPr>
          <p:spPr bwMode="auto">
            <a:xfrm>
              <a:off x="3705" y="1617"/>
              <a:ext cx="0" cy="240"/>
            </a:xfrm>
            <a:prstGeom prst="line">
              <a:avLst/>
            </a:prstGeom>
            <a:noFill/>
            <a:ln w="381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fontAlgn="base">
                <a:spcBef>
                  <a:spcPct val="0"/>
                </a:spcBef>
                <a:spcAft>
                  <a:spcPct val="0"/>
                </a:spcAft>
              </a:pPr>
              <a:endParaRPr kumimoji="1" lang="zh-CN" altLang="en-US" sz="2400" smtClean="0">
                <a:solidFill>
                  <a:srgbClr val="000000"/>
                </a:solidFill>
              </a:endParaRPr>
            </a:p>
          </p:txBody>
        </p:sp>
        <p:sp>
          <p:nvSpPr>
            <p:cNvPr id="160804" name="Line 36"/>
            <p:cNvSpPr>
              <a:spLocks noChangeShapeType="1"/>
            </p:cNvSpPr>
            <p:nvPr/>
          </p:nvSpPr>
          <p:spPr bwMode="auto">
            <a:xfrm>
              <a:off x="3705" y="1872"/>
              <a:ext cx="432" cy="0"/>
            </a:xfrm>
            <a:prstGeom prst="line">
              <a:avLst/>
            </a:prstGeom>
            <a:noFill/>
            <a:ln w="381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fontAlgn="base">
                <a:spcBef>
                  <a:spcPct val="0"/>
                </a:spcBef>
                <a:spcAft>
                  <a:spcPct val="0"/>
                </a:spcAft>
              </a:pPr>
              <a:endParaRPr kumimoji="1" lang="zh-CN" altLang="en-US" sz="2400" smtClean="0">
                <a:solidFill>
                  <a:srgbClr val="000000"/>
                </a:solidFill>
              </a:endParaRPr>
            </a:p>
          </p:txBody>
        </p:sp>
        <p:sp>
          <p:nvSpPr>
            <p:cNvPr id="160805" name="Line 37"/>
            <p:cNvSpPr>
              <a:spLocks noChangeShapeType="1"/>
            </p:cNvSpPr>
            <p:nvPr/>
          </p:nvSpPr>
          <p:spPr bwMode="auto">
            <a:xfrm>
              <a:off x="4137" y="1617"/>
              <a:ext cx="0" cy="240"/>
            </a:xfrm>
            <a:prstGeom prst="line">
              <a:avLst/>
            </a:prstGeom>
            <a:noFill/>
            <a:ln w="381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fontAlgn="base">
                <a:spcBef>
                  <a:spcPct val="0"/>
                </a:spcBef>
                <a:spcAft>
                  <a:spcPct val="0"/>
                </a:spcAft>
              </a:pPr>
              <a:endParaRPr kumimoji="1" lang="zh-CN" altLang="en-US" sz="2400" smtClean="0">
                <a:solidFill>
                  <a:srgbClr val="000000"/>
                </a:solidFill>
              </a:endParaRPr>
            </a:p>
          </p:txBody>
        </p:sp>
        <p:sp>
          <p:nvSpPr>
            <p:cNvPr id="160806" name="Line 38"/>
            <p:cNvSpPr>
              <a:spLocks noChangeShapeType="1"/>
            </p:cNvSpPr>
            <p:nvPr/>
          </p:nvSpPr>
          <p:spPr bwMode="auto">
            <a:xfrm>
              <a:off x="4137" y="1617"/>
              <a:ext cx="384" cy="0"/>
            </a:xfrm>
            <a:prstGeom prst="line">
              <a:avLst/>
            </a:prstGeom>
            <a:noFill/>
            <a:ln w="381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fontAlgn="base">
                <a:spcBef>
                  <a:spcPct val="0"/>
                </a:spcBef>
                <a:spcAft>
                  <a:spcPct val="0"/>
                </a:spcAft>
              </a:pPr>
              <a:endParaRPr kumimoji="1" lang="zh-CN" altLang="en-US" sz="2400" smtClean="0">
                <a:solidFill>
                  <a:srgbClr val="000000"/>
                </a:solidFill>
              </a:endParaRPr>
            </a:p>
          </p:txBody>
        </p:sp>
        <p:sp>
          <p:nvSpPr>
            <p:cNvPr id="160807" name="Text Box 39"/>
            <p:cNvSpPr txBox="1">
              <a:spLocks noChangeArrowheads="1"/>
            </p:cNvSpPr>
            <p:nvPr/>
          </p:nvSpPr>
          <p:spPr bwMode="auto">
            <a:xfrm>
              <a:off x="3705" y="1473"/>
              <a:ext cx="232"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99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fontAlgn="base">
                <a:spcBef>
                  <a:spcPct val="0"/>
                </a:spcBef>
                <a:spcAft>
                  <a:spcPct val="0"/>
                </a:spcAft>
              </a:pPr>
              <a:r>
                <a:rPr kumimoji="1" lang="en-US" altLang="en-US" sz="2000" smtClean="0">
                  <a:solidFill>
                    <a:srgbClr val="000000"/>
                  </a:solidFill>
                  <a:latin typeface="Arial" panose="020B0604020202020204" pitchFamily="34" charset="0"/>
                </a:rPr>
                <a:t>N</a:t>
              </a:r>
              <a:endParaRPr kumimoji="1" lang="en-US" altLang="zh-CN" sz="2000" smtClean="0">
                <a:solidFill>
                  <a:srgbClr val="000000"/>
                </a:solidFill>
                <a:latin typeface="Arial" panose="020B0604020202020204" pitchFamily="34" charset="0"/>
              </a:endParaRPr>
            </a:p>
          </p:txBody>
        </p:sp>
        <p:sp>
          <p:nvSpPr>
            <p:cNvPr id="160808" name="Text Box 40"/>
            <p:cNvSpPr txBox="1">
              <a:spLocks noChangeArrowheads="1"/>
            </p:cNvSpPr>
            <p:nvPr/>
          </p:nvSpPr>
          <p:spPr bwMode="auto">
            <a:xfrm>
              <a:off x="3958" y="1473"/>
              <a:ext cx="205"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99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fontAlgn="base">
                <a:spcBef>
                  <a:spcPct val="0"/>
                </a:spcBef>
                <a:spcAft>
                  <a:spcPct val="0"/>
                </a:spcAft>
              </a:pPr>
              <a:r>
                <a:rPr kumimoji="1" lang="en-US" altLang="zh-CN" sz="2000" smtClean="0">
                  <a:solidFill>
                    <a:srgbClr val="000000"/>
                  </a:solidFill>
                  <a:latin typeface="Arial" panose="020B0604020202020204" pitchFamily="34" charset="0"/>
                </a:rPr>
                <a:t>0</a:t>
              </a:r>
              <a:endParaRPr kumimoji="1" lang="zh-CN" altLang="zh-CN" sz="2000" smtClean="0">
                <a:solidFill>
                  <a:srgbClr val="000000"/>
                </a:solidFill>
                <a:latin typeface="Arial" panose="020B0604020202020204" pitchFamily="34" charset="0"/>
              </a:endParaRPr>
            </a:p>
          </p:txBody>
        </p:sp>
        <p:sp>
          <p:nvSpPr>
            <p:cNvPr id="160809" name="Line 41"/>
            <p:cNvSpPr>
              <a:spLocks noChangeShapeType="1"/>
            </p:cNvSpPr>
            <p:nvPr/>
          </p:nvSpPr>
          <p:spPr bwMode="auto">
            <a:xfrm>
              <a:off x="2073" y="2190"/>
              <a:ext cx="864" cy="0"/>
            </a:xfrm>
            <a:prstGeom prst="line">
              <a:avLst/>
            </a:prstGeom>
            <a:noFill/>
            <a:ln w="381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fontAlgn="base">
                <a:spcBef>
                  <a:spcPct val="0"/>
                </a:spcBef>
                <a:spcAft>
                  <a:spcPct val="0"/>
                </a:spcAft>
              </a:pPr>
              <a:endParaRPr kumimoji="1" lang="zh-CN" altLang="en-US" sz="2400" smtClean="0">
                <a:solidFill>
                  <a:srgbClr val="000000"/>
                </a:solidFill>
              </a:endParaRPr>
            </a:p>
          </p:txBody>
        </p:sp>
        <p:sp>
          <p:nvSpPr>
            <p:cNvPr id="160810" name="Line 42"/>
            <p:cNvSpPr>
              <a:spLocks noChangeShapeType="1"/>
            </p:cNvSpPr>
            <p:nvPr/>
          </p:nvSpPr>
          <p:spPr bwMode="auto">
            <a:xfrm>
              <a:off x="2937" y="2190"/>
              <a:ext cx="0" cy="240"/>
            </a:xfrm>
            <a:prstGeom prst="line">
              <a:avLst/>
            </a:prstGeom>
            <a:noFill/>
            <a:ln w="381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fontAlgn="base">
                <a:spcBef>
                  <a:spcPct val="0"/>
                </a:spcBef>
                <a:spcAft>
                  <a:spcPct val="0"/>
                </a:spcAft>
              </a:pPr>
              <a:endParaRPr kumimoji="1" lang="zh-CN" altLang="en-US" sz="2400" smtClean="0">
                <a:solidFill>
                  <a:srgbClr val="000000"/>
                </a:solidFill>
              </a:endParaRPr>
            </a:p>
          </p:txBody>
        </p:sp>
        <p:sp>
          <p:nvSpPr>
            <p:cNvPr id="160811" name="Line 43"/>
            <p:cNvSpPr>
              <a:spLocks noChangeShapeType="1"/>
            </p:cNvSpPr>
            <p:nvPr/>
          </p:nvSpPr>
          <p:spPr bwMode="auto">
            <a:xfrm>
              <a:off x="3081" y="2190"/>
              <a:ext cx="0" cy="240"/>
            </a:xfrm>
            <a:prstGeom prst="line">
              <a:avLst/>
            </a:prstGeom>
            <a:noFill/>
            <a:ln w="381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fontAlgn="base">
                <a:spcBef>
                  <a:spcPct val="0"/>
                </a:spcBef>
                <a:spcAft>
                  <a:spcPct val="0"/>
                </a:spcAft>
              </a:pPr>
              <a:endParaRPr kumimoji="1" lang="zh-CN" altLang="en-US" sz="2400" smtClean="0">
                <a:solidFill>
                  <a:srgbClr val="000000"/>
                </a:solidFill>
              </a:endParaRPr>
            </a:p>
          </p:txBody>
        </p:sp>
        <p:sp>
          <p:nvSpPr>
            <p:cNvPr id="160812" name="Line 44"/>
            <p:cNvSpPr>
              <a:spLocks noChangeShapeType="1"/>
            </p:cNvSpPr>
            <p:nvPr/>
          </p:nvSpPr>
          <p:spPr bwMode="auto">
            <a:xfrm>
              <a:off x="3081" y="2190"/>
              <a:ext cx="768" cy="0"/>
            </a:xfrm>
            <a:prstGeom prst="line">
              <a:avLst/>
            </a:prstGeom>
            <a:noFill/>
            <a:ln w="381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fontAlgn="base">
                <a:spcBef>
                  <a:spcPct val="0"/>
                </a:spcBef>
                <a:spcAft>
                  <a:spcPct val="0"/>
                </a:spcAft>
              </a:pPr>
              <a:endParaRPr kumimoji="1" lang="zh-CN" altLang="en-US" sz="2400" smtClean="0">
                <a:solidFill>
                  <a:srgbClr val="000000"/>
                </a:solidFill>
              </a:endParaRPr>
            </a:p>
          </p:txBody>
        </p:sp>
        <p:sp>
          <p:nvSpPr>
            <p:cNvPr id="160813" name="Line 45"/>
            <p:cNvSpPr>
              <a:spLocks noChangeShapeType="1"/>
            </p:cNvSpPr>
            <p:nvPr/>
          </p:nvSpPr>
          <p:spPr bwMode="auto">
            <a:xfrm>
              <a:off x="3849" y="2190"/>
              <a:ext cx="0" cy="240"/>
            </a:xfrm>
            <a:prstGeom prst="line">
              <a:avLst/>
            </a:prstGeom>
            <a:noFill/>
            <a:ln w="381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fontAlgn="base">
                <a:spcBef>
                  <a:spcPct val="0"/>
                </a:spcBef>
                <a:spcAft>
                  <a:spcPct val="0"/>
                </a:spcAft>
              </a:pPr>
              <a:endParaRPr kumimoji="1" lang="zh-CN" altLang="en-US" sz="2400" smtClean="0">
                <a:solidFill>
                  <a:srgbClr val="000000"/>
                </a:solidFill>
              </a:endParaRPr>
            </a:p>
          </p:txBody>
        </p:sp>
        <p:sp>
          <p:nvSpPr>
            <p:cNvPr id="160814" name="Line 46"/>
            <p:cNvSpPr>
              <a:spLocks noChangeShapeType="1"/>
            </p:cNvSpPr>
            <p:nvPr/>
          </p:nvSpPr>
          <p:spPr bwMode="auto">
            <a:xfrm>
              <a:off x="3993" y="2190"/>
              <a:ext cx="0" cy="240"/>
            </a:xfrm>
            <a:prstGeom prst="line">
              <a:avLst/>
            </a:prstGeom>
            <a:noFill/>
            <a:ln w="381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fontAlgn="base">
                <a:spcBef>
                  <a:spcPct val="0"/>
                </a:spcBef>
                <a:spcAft>
                  <a:spcPct val="0"/>
                </a:spcAft>
              </a:pPr>
              <a:endParaRPr kumimoji="1" lang="zh-CN" altLang="en-US" sz="2400" smtClean="0">
                <a:solidFill>
                  <a:srgbClr val="000000"/>
                </a:solidFill>
              </a:endParaRPr>
            </a:p>
          </p:txBody>
        </p:sp>
        <p:sp>
          <p:nvSpPr>
            <p:cNvPr id="160815" name="Line 47"/>
            <p:cNvSpPr>
              <a:spLocks noChangeShapeType="1"/>
            </p:cNvSpPr>
            <p:nvPr/>
          </p:nvSpPr>
          <p:spPr bwMode="auto">
            <a:xfrm>
              <a:off x="3993" y="2190"/>
              <a:ext cx="528" cy="0"/>
            </a:xfrm>
            <a:prstGeom prst="line">
              <a:avLst/>
            </a:prstGeom>
            <a:noFill/>
            <a:ln w="381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fontAlgn="base">
                <a:spcBef>
                  <a:spcPct val="0"/>
                </a:spcBef>
                <a:spcAft>
                  <a:spcPct val="0"/>
                </a:spcAft>
              </a:pPr>
              <a:endParaRPr kumimoji="1" lang="zh-CN" altLang="en-US" sz="2400" smtClean="0">
                <a:solidFill>
                  <a:srgbClr val="000000"/>
                </a:solidFill>
              </a:endParaRPr>
            </a:p>
          </p:txBody>
        </p:sp>
        <p:sp>
          <p:nvSpPr>
            <p:cNvPr id="160816" name="Text Box 48"/>
            <p:cNvSpPr txBox="1">
              <a:spLocks noChangeArrowheads="1"/>
            </p:cNvSpPr>
            <p:nvPr/>
          </p:nvSpPr>
          <p:spPr bwMode="auto">
            <a:xfrm>
              <a:off x="2149" y="1950"/>
              <a:ext cx="232"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99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fontAlgn="base">
                <a:spcBef>
                  <a:spcPct val="0"/>
                </a:spcBef>
                <a:spcAft>
                  <a:spcPct val="0"/>
                </a:spcAft>
              </a:pPr>
              <a:r>
                <a:rPr kumimoji="1" lang="en-US" altLang="zh-CN" sz="2000" smtClean="0">
                  <a:solidFill>
                    <a:srgbClr val="000000"/>
                  </a:solidFill>
                  <a:latin typeface="Arial" panose="020B0604020202020204" pitchFamily="34" charset="0"/>
                </a:rPr>
                <a:t>N</a:t>
              </a:r>
            </a:p>
          </p:txBody>
        </p:sp>
        <p:sp>
          <p:nvSpPr>
            <p:cNvPr id="160817" name="Text Box 49"/>
            <p:cNvSpPr txBox="1">
              <a:spLocks noChangeArrowheads="1"/>
            </p:cNvSpPr>
            <p:nvPr/>
          </p:nvSpPr>
          <p:spPr bwMode="auto">
            <a:xfrm>
              <a:off x="3004" y="1950"/>
              <a:ext cx="365"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99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fontAlgn="base">
                <a:spcBef>
                  <a:spcPct val="0"/>
                </a:spcBef>
                <a:spcAft>
                  <a:spcPct val="0"/>
                </a:spcAft>
              </a:pPr>
              <a:r>
                <a:rPr kumimoji="1" lang="zh-CN" altLang="zh-CN" sz="2000" smtClean="0">
                  <a:solidFill>
                    <a:srgbClr val="000000"/>
                  </a:solidFill>
                  <a:latin typeface="Arial" panose="020B0604020202020204" pitchFamily="34" charset="0"/>
                </a:rPr>
                <a:t>0/</a:t>
              </a:r>
              <a:r>
                <a:rPr kumimoji="1" lang="en-US" altLang="zh-CN" sz="2000" smtClean="0">
                  <a:solidFill>
                    <a:srgbClr val="000000"/>
                  </a:solidFill>
                  <a:latin typeface="Arial" panose="020B0604020202020204" pitchFamily="34" charset="0"/>
                </a:rPr>
                <a:t>N</a:t>
              </a:r>
            </a:p>
          </p:txBody>
        </p:sp>
        <p:sp>
          <p:nvSpPr>
            <p:cNvPr id="160818" name="Text Box 50"/>
            <p:cNvSpPr txBox="1">
              <a:spLocks noChangeArrowheads="1"/>
            </p:cNvSpPr>
            <p:nvPr/>
          </p:nvSpPr>
          <p:spPr bwMode="auto">
            <a:xfrm>
              <a:off x="2795" y="1950"/>
              <a:ext cx="205"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99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fontAlgn="base">
                <a:spcBef>
                  <a:spcPct val="0"/>
                </a:spcBef>
                <a:spcAft>
                  <a:spcPct val="0"/>
                </a:spcAft>
              </a:pPr>
              <a:r>
                <a:rPr kumimoji="1" lang="zh-CN" altLang="zh-CN" sz="2000" smtClean="0">
                  <a:solidFill>
                    <a:srgbClr val="000000"/>
                  </a:solidFill>
                  <a:latin typeface="Arial" panose="020B0604020202020204" pitchFamily="34" charset="0"/>
                </a:rPr>
                <a:t>1</a:t>
              </a:r>
            </a:p>
          </p:txBody>
        </p:sp>
        <p:sp>
          <p:nvSpPr>
            <p:cNvPr id="160819" name="Text Box 51"/>
            <p:cNvSpPr txBox="1">
              <a:spLocks noChangeArrowheads="1"/>
            </p:cNvSpPr>
            <p:nvPr/>
          </p:nvSpPr>
          <p:spPr bwMode="auto">
            <a:xfrm>
              <a:off x="3705" y="1950"/>
              <a:ext cx="205"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99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fontAlgn="base">
                <a:spcBef>
                  <a:spcPct val="0"/>
                </a:spcBef>
                <a:spcAft>
                  <a:spcPct val="0"/>
                </a:spcAft>
              </a:pPr>
              <a:r>
                <a:rPr kumimoji="1" lang="zh-CN" altLang="zh-CN" sz="2000" smtClean="0">
                  <a:solidFill>
                    <a:srgbClr val="000000"/>
                  </a:solidFill>
                  <a:latin typeface="Arial" panose="020B0604020202020204" pitchFamily="34" charset="0"/>
                </a:rPr>
                <a:t>1</a:t>
              </a:r>
            </a:p>
          </p:txBody>
        </p:sp>
        <p:sp>
          <p:nvSpPr>
            <p:cNvPr id="160820" name="Text Box 52"/>
            <p:cNvSpPr txBox="1">
              <a:spLocks noChangeArrowheads="1"/>
            </p:cNvSpPr>
            <p:nvPr/>
          </p:nvSpPr>
          <p:spPr bwMode="auto">
            <a:xfrm>
              <a:off x="3932" y="1950"/>
              <a:ext cx="205"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99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fontAlgn="base">
                <a:spcBef>
                  <a:spcPct val="0"/>
                </a:spcBef>
                <a:spcAft>
                  <a:spcPct val="0"/>
                </a:spcAft>
              </a:pPr>
              <a:r>
                <a:rPr kumimoji="1" lang="zh-CN" altLang="zh-CN" sz="2000" smtClean="0">
                  <a:solidFill>
                    <a:srgbClr val="000000"/>
                  </a:solidFill>
                  <a:latin typeface="Arial" panose="020B0604020202020204" pitchFamily="34" charset="0"/>
                </a:rPr>
                <a:t>0</a:t>
              </a:r>
            </a:p>
          </p:txBody>
        </p:sp>
        <p:sp>
          <p:nvSpPr>
            <p:cNvPr id="160821" name="Line 53"/>
            <p:cNvSpPr>
              <a:spLocks noChangeShapeType="1"/>
            </p:cNvSpPr>
            <p:nvPr/>
          </p:nvSpPr>
          <p:spPr bwMode="auto">
            <a:xfrm>
              <a:off x="2937" y="2430"/>
              <a:ext cx="144" cy="0"/>
            </a:xfrm>
            <a:prstGeom prst="line">
              <a:avLst/>
            </a:prstGeom>
            <a:noFill/>
            <a:ln w="381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fontAlgn="base">
                <a:spcBef>
                  <a:spcPct val="0"/>
                </a:spcBef>
                <a:spcAft>
                  <a:spcPct val="0"/>
                </a:spcAft>
              </a:pPr>
              <a:endParaRPr kumimoji="1" lang="zh-CN" altLang="en-US" sz="2400" smtClean="0">
                <a:solidFill>
                  <a:srgbClr val="000000"/>
                </a:solidFill>
              </a:endParaRPr>
            </a:p>
          </p:txBody>
        </p:sp>
        <p:sp>
          <p:nvSpPr>
            <p:cNvPr id="160822" name="Line 54"/>
            <p:cNvSpPr>
              <a:spLocks noChangeShapeType="1"/>
            </p:cNvSpPr>
            <p:nvPr/>
          </p:nvSpPr>
          <p:spPr bwMode="auto">
            <a:xfrm>
              <a:off x="3849" y="2430"/>
              <a:ext cx="144" cy="0"/>
            </a:xfrm>
            <a:prstGeom prst="line">
              <a:avLst/>
            </a:prstGeom>
            <a:noFill/>
            <a:ln w="381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fontAlgn="base">
                <a:spcBef>
                  <a:spcPct val="0"/>
                </a:spcBef>
                <a:spcAft>
                  <a:spcPct val="0"/>
                </a:spcAft>
              </a:pPr>
              <a:endParaRPr kumimoji="1" lang="zh-CN" altLang="en-US" sz="2400" smtClean="0">
                <a:solidFill>
                  <a:srgbClr val="000000"/>
                </a:solidFill>
              </a:endParaRPr>
            </a:p>
          </p:txBody>
        </p:sp>
        <p:sp>
          <p:nvSpPr>
            <p:cNvPr id="160823" name="Line 55"/>
            <p:cNvSpPr>
              <a:spLocks noChangeShapeType="1"/>
            </p:cNvSpPr>
            <p:nvPr/>
          </p:nvSpPr>
          <p:spPr bwMode="auto">
            <a:xfrm>
              <a:off x="2073" y="2733"/>
              <a:ext cx="528" cy="0"/>
            </a:xfrm>
            <a:prstGeom prst="line">
              <a:avLst/>
            </a:prstGeom>
            <a:noFill/>
            <a:ln w="381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fontAlgn="base">
                <a:spcBef>
                  <a:spcPct val="0"/>
                </a:spcBef>
                <a:spcAft>
                  <a:spcPct val="0"/>
                </a:spcAft>
              </a:pPr>
              <a:endParaRPr kumimoji="1" lang="zh-CN" altLang="en-US" sz="2400" smtClean="0">
                <a:solidFill>
                  <a:srgbClr val="000000"/>
                </a:solidFill>
              </a:endParaRPr>
            </a:p>
          </p:txBody>
        </p:sp>
        <p:sp>
          <p:nvSpPr>
            <p:cNvPr id="160824" name="Line 56"/>
            <p:cNvSpPr>
              <a:spLocks noChangeShapeType="1"/>
            </p:cNvSpPr>
            <p:nvPr/>
          </p:nvSpPr>
          <p:spPr bwMode="auto">
            <a:xfrm>
              <a:off x="2601" y="2718"/>
              <a:ext cx="0" cy="240"/>
            </a:xfrm>
            <a:prstGeom prst="line">
              <a:avLst/>
            </a:prstGeom>
            <a:noFill/>
            <a:ln w="381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fontAlgn="base">
                <a:spcBef>
                  <a:spcPct val="0"/>
                </a:spcBef>
                <a:spcAft>
                  <a:spcPct val="0"/>
                </a:spcAft>
              </a:pPr>
              <a:endParaRPr kumimoji="1" lang="zh-CN" altLang="en-US" sz="2400" smtClean="0">
                <a:solidFill>
                  <a:srgbClr val="000000"/>
                </a:solidFill>
              </a:endParaRPr>
            </a:p>
          </p:txBody>
        </p:sp>
        <p:sp>
          <p:nvSpPr>
            <p:cNvPr id="160825" name="Line 57"/>
            <p:cNvSpPr>
              <a:spLocks noChangeShapeType="1"/>
            </p:cNvSpPr>
            <p:nvPr/>
          </p:nvSpPr>
          <p:spPr bwMode="auto">
            <a:xfrm>
              <a:off x="3081" y="2718"/>
              <a:ext cx="0" cy="240"/>
            </a:xfrm>
            <a:prstGeom prst="line">
              <a:avLst/>
            </a:prstGeom>
            <a:noFill/>
            <a:ln w="381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fontAlgn="base">
                <a:spcBef>
                  <a:spcPct val="0"/>
                </a:spcBef>
                <a:spcAft>
                  <a:spcPct val="0"/>
                </a:spcAft>
              </a:pPr>
              <a:endParaRPr kumimoji="1" lang="zh-CN" altLang="en-US" sz="2400" smtClean="0">
                <a:solidFill>
                  <a:srgbClr val="000000"/>
                </a:solidFill>
              </a:endParaRPr>
            </a:p>
          </p:txBody>
        </p:sp>
        <p:sp>
          <p:nvSpPr>
            <p:cNvPr id="160826" name="Line 58"/>
            <p:cNvSpPr>
              <a:spLocks noChangeShapeType="1"/>
            </p:cNvSpPr>
            <p:nvPr/>
          </p:nvSpPr>
          <p:spPr bwMode="auto">
            <a:xfrm>
              <a:off x="2601" y="2958"/>
              <a:ext cx="480" cy="0"/>
            </a:xfrm>
            <a:prstGeom prst="line">
              <a:avLst/>
            </a:prstGeom>
            <a:noFill/>
            <a:ln w="381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fontAlgn="base">
                <a:spcBef>
                  <a:spcPct val="0"/>
                </a:spcBef>
                <a:spcAft>
                  <a:spcPct val="0"/>
                </a:spcAft>
              </a:pPr>
              <a:endParaRPr kumimoji="1" lang="zh-CN" altLang="en-US" sz="2400" smtClean="0">
                <a:solidFill>
                  <a:srgbClr val="000000"/>
                </a:solidFill>
              </a:endParaRPr>
            </a:p>
          </p:txBody>
        </p:sp>
        <p:sp>
          <p:nvSpPr>
            <p:cNvPr id="160827" name="Line 59"/>
            <p:cNvSpPr>
              <a:spLocks noChangeShapeType="1"/>
            </p:cNvSpPr>
            <p:nvPr/>
          </p:nvSpPr>
          <p:spPr bwMode="auto">
            <a:xfrm>
              <a:off x="3081" y="2733"/>
              <a:ext cx="480" cy="0"/>
            </a:xfrm>
            <a:prstGeom prst="line">
              <a:avLst/>
            </a:prstGeom>
            <a:noFill/>
            <a:ln w="381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fontAlgn="base">
                <a:spcBef>
                  <a:spcPct val="0"/>
                </a:spcBef>
                <a:spcAft>
                  <a:spcPct val="0"/>
                </a:spcAft>
              </a:pPr>
              <a:endParaRPr kumimoji="1" lang="zh-CN" altLang="en-US" sz="2400" smtClean="0">
                <a:solidFill>
                  <a:srgbClr val="000000"/>
                </a:solidFill>
              </a:endParaRPr>
            </a:p>
          </p:txBody>
        </p:sp>
        <p:sp>
          <p:nvSpPr>
            <p:cNvPr id="160828" name="Text Box 60"/>
            <p:cNvSpPr txBox="1">
              <a:spLocks noChangeArrowheads="1"/>
            </p:cNvSpPr>
            <p:nvPr/>
          </p:nvSpPr>
          <p:spPr bwMode="auto">
            <a:xfrm>
              <a:off x="2025" y="2478"/>
              <a:ext cx="232"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99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fontAlgn="base">
                <a:spcBef>
                  <a:spcPct val="0"/>
                </a:spcBef>
                <a:spcAft>
                  <a:spcPct val="0"/>
                </a:spcAft>
              </a:pPr>
              <a:r>
                <a:rPr kumimoji="1" lang="en-US" altLang="zh-CN" sz="2000" smtClean="0">
                  <a:solidFill>
                    <a:srgbClr val="000000"/>
                  </a:solidFill>
                  <a:latin typeface="Arial" panose="020B0604020202020204" pitchFamily="34" charset="0"/>
                </a:rPr>
                <a:t>N</a:t>
              </a:r>
            </a:p>
          </p:txBody>
        </p:sp>
        <p:sp>
          <p:nvSpPr>
            <p:cNvPr id="160829" name="Text Box 61"/>
            <p:cNvSpPr txBox="1">
              <a:spLocks noChangeArrowheads="1"/>
            </p:cNvSpPr>
            <p:nvPr/>
          </p:nvSpPr>
          <p:spPr bwMode="auto">
            <a:xfrm>
              <a:off x="3399" y="2478"/>
              <a:ext cx="365"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99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fontAlgn="base">
                <a:spcBef>
                  <a:spcPct val="0"/>
                </a:spcBef>
                <a:spcAft>
                  <a:spcPct val="0"/>
                </a:spcAft>
              </a:pPr>
              <a:r>
                <a:rPr kumimoji="1" lang="en-US" altLang="zh-CN" sz="2000" smtClean="0">
                  <a:solidFill>
                    <a:srgbClr val="000000"/>
                  </a:solidFill>
                  <a:latin typeface="Arial" panose="020B0604020202020204" pitchFamily="34" charset="0"/>
                </a:rPr>
                <a:t>N/2</a:t>
              </a:r>
            </a:p>
          </p:txBody>
        </p:sp>
        <p:sp>
          <p:nvSpPr>
            <p:cNvPr id="160830" name="Text Box 62"/>
            <p:cNvSpPr txBox="1">
              <a:spLocks noChangeArrowheads="1"/>
            </p:cNvSpPr>
            <p:nvPr/>
          </p:nvSpPr>
          <p:spPr bwMode="auto">
            <a:xfrm>
              <a:off x="2264" y="2478"/>
              <a:ext cx="49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99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fontAlgn="base">
                <a:spcBef>
                  <a:spcPct val="0"/>
                </a:spcBef>
                <a:spcAft>
                  <a:spcPct val="0"/>
                </a:spcAft>
              </a:pPr>
              <a:r>
                <a:rPr kumimoji="1" lang="zh-CN" altLang="zh-CN" sz="2000" smtClean="0">
                  <a:solidFill>
                    <a:srgbClr val="000000"/>
                  </a:solidFill>
                  <a:latin typeface="Arial" panose="020B0604020202020204" pitchFamily="34" charset="0"/>
                </a:rPr>
                <a:t>   </a:t>
              </a:r>
              <a:r>
                <a:rPr kumimoji="1" lang="en-US" altLang="zh-CN" sz="2000" smtClean="0">
                  <a:solidFill>
                    <a:srgbClr val="000000"/>
                  </a:solidFill>
                  <a:latin typeface="Arial" panose="020B0604020202020204" pitchFamily="34" charset="0"/>
                </a:rPr>
                <a:t>N/2</a:t>
              </a:r>
            </a:p>
          </p:txBody>
        </p:sp>
        <p:sp>
          <p:nvSpPr>
            <p:cNvPr id="160831" name="Text Box 63"/>
            <p:cNvSpPr txBox="1">
              <a:spLocks noChangeArrowheads="1"/>
            </p:cNvSpPr>
            <p:nvPr/>
          </p:nvSpPr>
          <p:spPr bwMode="auto">
            <a:xfrm>
              <a:off x="2721" y="2478"/>
              <a:ext cx="541"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99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fontAlgn="base">
                <a:spcBef>
                  <a:spcPct val="0"/>
                </a:spcBef>
                <a:spcAft>
                  <a:spcPct val="0"/>
                </a:spcAft>
              </a:pPr>
              <a:r>
                <a:rPr kumimoji="1" lang="zh-CN" altLang="zh-CN" sz="2000" smtClean="0">
                  <a:solidFill>
                    <a:srgbClr val="000000"/>
                  </a:solidFill>
                  <a:latin typeface="Arial" panose="020B0604020202020204" pitchFamily="34" charset="0"/>
                </a:rPr>
                <a:t>    0/</a:t>
              </a:r>
              <a:r>
                <a:rPr kumimoji="1" lang="en-US" altLang="zh-CN" sz="2000" smtClean="0">
                  <a:solidFill>
                    <a:srgbClr val="000000"/>
                  </a:solidFill>
                  <a:latin typeface="Arial" panose="020B0604020202020204" pitchFamily="34" charset="0"/>
                </a:rPr>
                <a:t>N</a:t>
              </a:r>
            </a:p>
          </p:txBody>
        </p:sp>
        <p:sp>
          <p:nvSpPr>
            <p:cNvPr id="160832" name="Text Box 64"/>
            <p:cNvSpPr txBox="1">
              <a:spLocks noChangeArrowheads="1"/>
            </p:cNvSpPr>
            <p:nvPr/>
          </p:nvSpPr>
          <p:spPr bwMode="auto">
            <a:xfrm>
              <a:off x="3897" y="2478"/>
              <a:ext cx="205"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99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fontAlgn="base">
                <a:spcBef>
                  <a:spcPct val="0"/>
                </a:spcBef>
                <a:spcAft>
                  <a:spcPct val="0"/>
                </a:spcAft>
              </a:pPr>
              <a:r>
                <a:rPr kumimoji="1" lang="zh-CN" altLang="zh-CN" sz="2000" smtClean="0">
                  <a:solidFill>
                    <a:srgbClr val="000000"/>
                  </a:solidFill>
                  <a:latin typeface="Arial" panose="020B0604020202020204" pitchFamily="34" charset="0"/>
                </a:rPr>
                <a:t>0</a:t>
              </a:r>
            </a:p>
          </p:txBody>
        </p:sp>
        <p:sp>
          <p:nvSpPr>
            <p:cNvPr id="160833" name="Line 65"/>
            <p:cNvSpPr>
              <a:spLocks noChangeShapeType="1"/>
            </p:cNvSpPr>
            <p:nvPr/>
          </p:nvSpPr>
          <p:spPr bwMode="auto">
            <a:xfrm>
              <a:off x="3561" y="2718"/>
              <a:ext cx="0" cy="240"/>
            </a:xfrm>
            <a:prstGeom prst="line">
              <a:avLst/>
            </a:prstGeom>
            <a:noFill/>
            <a:ln w="381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fontAlgn="base">
                <a:spcBef>
                  <a:spcPct val="0"/>
                </a:spcBef>
                <a:spcAft>
                  <a:spcPct val="0"/>
                </a:spcAft>
              </a:pPr>
              <a:endParaRPr kumimoji="1" lang="zh-CN" altLang="en-US" sz="2400" smtClean="0">
                <a:solidFill>
                  <a:srgbClr val="000000"/>
                </a:solidFill>
              </a:endParaRPr>
            </a:p>
          </p:txBody>
        </p:sp>
        <p:sp>
          <p:nvSpPr>
            <p:cNvPr id="160834" name="Line 66"/>
            <p:cNvSpPr>
              <a:spLocks noChangeShapeType="1"/>
            </p:cNvSpPr>
            <p:nvPr/>
          </p:nvSpPr>
          <p:spPr bwMode="auto">
            <a:xfrm>
              <a:off x="4041" y="2718"/>
              <a:ext cx="0" cy="240"/>
            </a:xfrm>
            <a:prstGeom prst="line">
              <a:avLst/>
            </a:prstGeom>
            <a:noFill/>
            <a:ln w="381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fontAlgn="base">
                <a:spcBef>
                  <a:spcPct val="0"/>
                </a:spcBef>
                <a:spcAft>
                  <a:spcPct val="0"/>
                </a:spcAft>
              </a:pPr>
              <a:endParaRPr kumimoji="1" lang="zh-CN" altLang="en-US" sz="2400" smtClean="0">
                <a:solidFill>
                  <a:srgbClr val="000000"/>
                </a:solidFill>
              </a:endParaRPr>
            </a:p>
          </p:txBody>
        </p:sp>
        <p:sp>
          <p:nvSpPr>
            <p:cNvPr id="160835" name="Line 67"/>
            <p:cNvSpPr>
              <a:spLocks noChangeShapeType="1"/>
            </p:cNvSpPr>
            <p:nvPr/>
          </p:nvSpPr>
          <p:spPr bwMode="auto">
            <a:xfrm>
              <a:off x="3561" y="2958"/>
              <a:ext cx="480" cy="0"/>
            </a:xfrm>
            <a:prstGeom prst="line">
              <a:avLst/>
            </a:prstGeom>
            <a:noFill/>
            <a:ln w="381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fontAlgn="base">
                <a:spcBef>
                  <a:spcPct val="0"/>
                </a:spcBef>
                <a:spcAft>
                  <a:spcPct val="0"/>
                </a:spcAft>
              </a:pPr>
              <a:endParaRPr kumimoji="1" lang="zh-CN" altLang="en-US" sz="2400" smtClean="0">
                <a:solidFill>
                  <a:srgbClr val="000000"/>
                </a:solidFill>
              </a:endParaRPr>
            </a:p>
          </p:txBody>
        </p:sp>
        <p:sp>
          <p:nvSpPr>
            <p:cNvPr id="160836" name="Line 68"/>
            <p:cNvSpPr>
              <a:spLocks noChangeShapeType="1"/>
            </p:cNvSpPr>
            <p:nvPr/>
          </p:nvSpPr>
          <p:spPr bwMode="auto">
            <a:xfrm>
              <a:off x="4041" y="2733"/>
              <a:ext cx="480" cy="0"/>
            </a:xfrm>
            <a:prstGeom prst="line">
              <a:avLst/>
            </a:prstGeom>
            <a:noFill/>
            <a:ln w="381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fontAlgn="base">
                <a:spcBef>
                  <a:spcPct val="0"/>
                </a:spcBef>
                <a:spcAft>
                  <a:spcPct val="0"/>
                </a:spcAft>
              </a:pPr>
              <a:endParaRPr kumimoji="1" lang="zh-CN" altLang="en-US" sz="2400" smtClean="0">
                <a:solidFill>
                  <a:srgbClr val="000000"/>
                </a:solidFill>
              </a:endParaRPr>
            </a:p>
          </p:txBody>
        </p:sp>
        <p:sp>
          <p:nvSpPr>
            <p:cNvPr id="160837" name="Line 69"/>
            <p:cNvSpPr>
              <a:spLocks noChangeShapeType="1"/>
            </p:cNvSpPr>
            <p:nvPr/>
          </p:nvSpPr>
          <p:spPr bwMode="auto">
            <a:xfrm>
              <a:off x="2073" y="3231"/>
              <a:ext cx="384" cy="0"/>
            </a:xfrm>
            <a:prstGeom prst="line">
              <a:avLst/>
            </a:prstGeom>
            <a:noFill/>
            <a:ln w="381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fontAlgn="base">
                <a:spcBef>
                  <a:spcPct val="0"/>
                </a:spcBef>
                <a:spcAft>
                  <a:spcPct val="0"/>
                </a:spcAft>
              </a:pPr>
              <a:endParaRPr kumimoji="1" lang="zh-CN" altLang="en-US" sz="2400" smtClean="0">
                <a:solidFill>
                  <a:srgbClr val="000000"/>
                </a:solidFill>
              </a:endParaRPr>
            </a:p>
          </p:txBody>
        </p:sp>
        <p:sp>
          <p:nvSpPr>
            <p:cNvPr id="160838" name="Line 70"/>
            <p:cNvSpPr>
              <a:spLocks noChangeShapeType="1"/>
            </p:cNvSpPr>
            <p:nvPr/>
          </p:nvSpPr>
          <p:spPr bwMode="auto">
            <a:xfrm>
              <a:off x="4185" y="3231"/>
              <a:ext cx="0" cy="240"/>
            </a:xfrm>
            <a:prstGeom prst="line">
              <a:avLst/>
            </a:prstGeom>
            <a:noFill/>
            <a:ln w="381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fontAlgn="base">
                <a:spcBef>
                  <a:spcPct val="0"/>
                </a:spcBef>
                <a:spcAft>
                  <a:spcPct val="0"/>
                </a:spcAft>
              </a:pPr>
              <a:endParaRPr kumimoji="1" lang="zh-CN" altLang="en-US" sz="2400" smtClean="0">
                <a:solidFill>
                  <a:srgbClr val="000000"/>
                </a:solidFill>
              </a:endParaRPr>
            </a:p>
          </p:txBody>
        </p:sp>
        <p:sp>
          <p:nvSpPr>
            <p:cNvPr id="160839" name="Line 71"/>
            <p:cNvSpPr>
              <a:spLocks noChangeShapeType="1"/>
            </p:cNvSpPr>
            <p:nvPr/>
          </p:nvSpPr>
          <p:spPr bwMode="auto">
            <a:xfrm>
              <a:off x="2457" y="3231"/>
              <a:ext cx="1588" cy="0"/>
            </a:xfrm>
            <a:prstGeom prst="line">
              <a:avLst/>
            </a:prstGeom>
            <a:noFill/>
            <a:ln w="381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fontAlgn="base">
                <a:spcBef>
                  <a:spcPct val="0"/>
                </a:spcBef>
                <a:spcAft>
                  <a:spcPct val="0"/>
                </a:spcAft>
              </a:pPr>
              <a:endParaRPr kumimoji="1" lang="zh-CN" altLang="en-US" sz="2400" smtClean="0">
                <a:solidFill>
                  <a:srgbClr val="000000"/>
                </a:solidFill>
              </a:endParaRPr>
            </a:p>
          </p:txBody>
        </p:sp>
        <p:sp>
          <p:nvSpPr>
            <p:cNvPr id="160840" name="Line 72"/>
            <p:cNvSpPr>
              <a:spLocks noChangeShapeType="1"/>
            </p:cNvSpPr>
            <p:nvPr/>
          </p:nvSpPr>
          <p:spPr bwMode="auto">
            <a:xfrm>
              <a:off x="4032" y="3231"/>
              <a:ext cx="0" cy="240"/>
            </a:xfrm>
            <a:prstGeom prst="line">
              <a:avLst/>
            </a:prstGeom>
            <a:noFill/>
            <a:ln w="381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fontAlgn="base">
                <a:spcBef>
                  <a:spcPct val="0"/>
                </a:spcBef>
                <a:spcAft>
                  <a:spcPct val="0"/>
                </a:spcAft>
              </a:pPr>
              <a:endParaRPr kumimoji="1" lang="zh-CN" altLang="en-US" sz="2400" smtClean="0">
                <a:solidFill>
                  <a:srgbClr val="000000"/>
                </a:solidFill>
              </a:endParaRPr>
            </a:p>
          </p:txBody>
        </p:sp>
        <p:sp>
          <p:nvSpPr>
            <p:cNvPr id="160841" name="Line 73"/>
            <p:cNvSpPr>
              <a:spLocks noChangeShapeType="1"/>
            </p:cNvSpPr>
            <p:nvPr/>
          </p:nvSpPr>
          <p:spPr bwMode="auto">
            <a:xfrm>
              <a:off x="4185" y="3231"/>
              <a:ext cx="384" cy="0"/>
            </a:xfrm>
            <a:prstGeom prst="line">
              <a:avLst/>
            </a:prstGeom>
            <a:noFill/>
            <a:ln w="381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fontAlgn="base">
                <a:spcBef>
                  <a:spcPct val="0"/>
                </a:spcBef>
                <a:spcAft>
                  <a:spcPct val="0"/>
                </a:spcAft>
              </a:pPr>
              <a:endParaRPr kumimoji="1" lang="zh-CN" altLang="en-US" sz="2400" smtClean="0">
                <a:solidFill>
                  <a:srgbClr val="000000"/>
                </a:solidFill>
              </a:endParaRPr>
            </a:p>
          </p:txBody>
        </p:sp>
        <p:sp>
          <p:nvSpPr>
            <p:cNvPr id="160842" name="Text Box 74"/>
            <p:cNvSpPr txBox="1">
              <a:spLocks noChangeArrowheads="1"/>
            </p:cNvSpPr>
            <p:nvPr/>
          </p:nvSpPr>
          <p:spPr bwMode="auto">
            <a:xfrm>
              <a:off x="2457" y="2991"/>
              <a:ext cx="232"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99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fontAlgn="base">
                <a:spcBef>
                  <a:spcPct val="0"/>
                </a:spcBef>
                <a:spcAft>
                  <a:spcPct val="0"/>
                </a:spcAft>
              </a:pPr>
              <a:r>
                <a:rPr kumimoji="1" lang="en-US" altLang="en-US" sz="2000" smtClean="0">
                  <a:solidFill>
                    <a:srgbClr val="000000"/>
                  </a:solidFill>
                  <a:latin typeface="Arial" panose="020B0604020202020204" pitchFamily="34" charset="0"/>
                </a:rPr>
                <a:t>N</a:t>
              </a:r>
              <a:endParaRPr kumimoji="1" lang="en-US" altLang="zh-CN" sz="2000" smtClean="0">
                <a:solidFill>
                  <a:srgbClr val="000000"/>
                </a:solidFill>
                <a:latin typeface="Arial" panose="020B0604020202020204" pitchFamily="34" charset="0"/>
              </a:endParaRPr>
            </a:p>
          </p:txBody>
        </p:sp>
        <p:sp>
          <p:nvSpPr>
            <p:cNvPr id="160843" name="Text Box 75"/>
            <p:cNvSpPr txBox="1">
              <a:spLocks noChangeArrowheads="1"/>
            </p:cNvSpPr>
            <p:nvPr/>
          </p:nvSpPr>
          <p:spPr bwMode="auto">
            <a:xfrm>
              <a:off x="3888" y="2991"/>
              <a:ext cx="42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99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fontAlgn="base">
                <a:spcBef>
                  <a:spcPct val="0"/>
                </a:spcBef>
                <a:spcAft>
                  <a:spcPct val="0"/>
                </a:spcAft>
              </a:pPr>
              <a:r>
                <a:rPr kumimoji="1" lang="en-US" altLang="zh-CN" sz="2000" smtClean="0">
                  <a:solidFill>
                    <a:srgbClr val="000000"/>
                  </a:solidFill>
                  <a:latin typeface="Arial" panose="020B0604020202020204" pitchFamily="34" charset="0"/>
                </a:rPr>
                <a:t>0   1</a:t>
              </a:r>
              <a:endParaRPr kumimoji="1" lang="zh-CN" altLang="zh-CN" sz="2000" smtClean="0">
                <a:solidFill>
                  <a:srgbClr val="000000"/>
                </a:solidFill>
                <a:latin typeface="Arial" panose="020B0604020202020204" pitchFamily="34" charset="0"/>
              </a:endParaRPr>
            </a:p>
          </p:txBody>
        </p:sp>
        <p:sp>
          <p:nvSpPr>
            <p:cNvPr id="160844" name="Line 76"/>
            <p:cNvSpPr>
              <a:spLocks noChangeShapeType="1"/>
            </p:cNvSpPr>
            <p:nvPr/>
          </p:nvSpPr>
          <p:spPr bwMode="auto">
            <a:xfrm>
              <a:off x="4045" y="3471"/>
              <a:ext cx="140" cy="0"/>
            </a:xfrm>
            <a:prstGeom prst="line">
              <a:avLst/>
            </a:prstGeom>
            <a:noFill/>
            <a:ln w="381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fontAlgn="base">
                <a:spcBef>
                  <a:spcPct val="0"/>
                </a:spcBef>
                <a:spcAft>
                  <a:spcPct val="0"/>
                </a:spcAft>
              </a:pPr>
              <a:endParaRPr kumimoji="1" lang="zh-CN" altLang="en-US" sz="2400" smtClean="0">
                <a:solidFill>
                  <a:srgbClr val="000000"/>
                </a:solidFill>
              </a:endParaRPr>
            </a:p>
          </p:txBody>
        </p:sp>
        <p:sp>
          <p:nvSpPr>
            <p:cNvPr id="160845" name="Line 77"/>
            <p:cNvSpPr>
              <a:spLocks noChangeShapeType="1"/>
            </p:cNvSpPr>
            <p:nvPr/>
          </p:nvSpPr>
          <p:spPr bwMode="auto">
            <a:xfrm>
              <a:off x="2121" y="3711"/>
              <a:ext cx="672" cy="0"/>
            </a:xfrm>
            <a:prstGeom prst="line">
              <a:avLst/>
            </a:prstGeom>
            <a:noFill/>
            <a:ln w="381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fontAlgn="base">
                <a:spcBef>
                  <a:spcPct val="0"/>
                </a:spcBef>
                <a:spcAft>
                  <a:spcPct val="0"/>
                </a:spcAft>
              </a:pPr>
              <a:endParaRPr kumimoji="1" lang="zh-CN" altLang="en-US" sz="2400" smtClean="0">
                <a:solidFill>
                  <a:srgbClr val="000000"/>
                </a:solidFill>
              </a:endParaRPr>
            </a:p>
          </p:txBody>
        </p:sp>
        <p:sp>
          <p:nvSpPr>
            <p:cNvPr id="160846" name="Line 78"/>
            <p:cNvSpPr>
              <a:spLocks noChangeShapeType="1"/>
            </p:cNvSpPr>
            <p:nvPr/>
          </p:nvSpPr>
          <p:spPr bwMode="auto">
            <a:xfrm>
              <a:off x="2793" y="3711"/>
              <a:ext cx="0" cy="240"/>
            </a:xfrm>
            <a:prstGeom prst="line">
              <a:avLst/>
            </a:prstGeom>
            <a:noFill/>
            <a:ln w="381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fontAlgn="base">
                <a:spcBef>
                  <a:spcPct val="0"/>
                </a:spcBef>
                <a:spcAft>
                  <a:spcPct val="0"/>
                </a:spcAft>
              </a:pPr>
              <a:endParaRPr kumimoji="1" lang="zh-CN" altLang="en-US" sz="2400" smtClean="0">
                <a:solidFill>
                  <a:srgbClr val="000000"/>
                </a:solidFill>
              </a:endParaRPr>
            </a:p>
          </p:txBody>
        </p:sp>
        <p:sp>
          <p:nvSpPr>
            <p:cNvPr id="160847" name="Line 79"/>
            <p:cNvSpPr>
              <a:spLocks noChangeShapeType="1"/>
            </p:cNvSpPr>
            <p:nvPr/>
          </p:nvSpPr>
          <p:spPr bwMode="auto">
            <a:xfrm>
              <a:off x="2793" y="3951"/>
              <a:ext cx="144" cy="0"/>
            </a:xfrm>
            <a:prstGeom prst="line">
              <a:avLst/>
            </a:prstGeom>
            <a:noFill/>
            <a:ln w="381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fontAlgn="base">
                <a:spcBef>
                  <a:spcPct val="0"/>
                </a:spcBef>
                <a:spcAft>
                  <a:spcPct val="0"/>
                </a:spcAft>
              </a:pPr>
              <a:endParaRPr kumimoji="1" lang="zh-CN" altLang="en-US" sz="2400" smtClean="0">
                <a:solidFill>
                  <a:srgbClr val="000000"/>
                </a:solidFill>
              </a:endParaRPr>
            </a:p>
          </p:txBody>
        </p:sp>
        <p:sp>
          <p:nvSpPr>
            <p:cNvPr id="160848" name="Line 80"/>
            <p:cNvSpPr>
              <a:spLocks noChangeShapeType="1"/>
            </p:cNvSpPr>
            <p:nvPr/>
          </p:nvSpPr>
          <p:spPr bwMode="auto">
            <a:xfrm>
              <a:off x="2937" y="3711"/>
              <a:ext cx="0" cy="240"/>
            </a:xfrm>
            <a:prstGeom prst="line">
              <a:avLst/>
            </a:prstGeom>
            <a:noFill/>
            <a:ln w="381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fontAlgn="base">
                <a:spcBef>
                  <a:spcPct val="0"/>
                </a:spcBef>
                <a:spcAft>
                  <a:spcPct val="0"/>
                </a:spcAft>
              </a:pPr>
              <a:endParaRPr kumimoji="1" lang="zh-CN" altLang="en-US" sz="2400" smtClean="0">
                <a:solidFill>
                  <a:srgbClr val="000000"/>
                </a:solidFill>
              </a:endParaRPr>
            </a:p>
          </p:txBody>
        </p:sp>
        <p:sp>
          <p:nvSpPr>
            <p:cNvPr id="160849" name="Line 81"/>
            <p:cNvSpPr>
              <a:spLocks noChangeShapeType="1"/>
            </p:cNvSpPr>
            <p:nvPr/>
          </p:nvSpPr>
          <p:spPr bwMode="auto">
            <a:xfrm>
              <a:off x="2937" y="3711"/>
              <a:ext cx="336" cy="0"/>
            </a:xfrm>
            <a:prstGeom prst="line">
              <a:avLst/>
            </a:prstGeom>
            <a:noFill/>
            <a:ln w="381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fontAlgn="base">
                <a:spcBef>
                  <a:spcPct val="0"/>
                </a:spcBef>
                <a:spcAft>
                  <a:spcPct val="0"/>
                </a:spcAft>
              </a:pPr>
              <a:endParaRPr kumimoji="1" lang="zh-CN" altLang="en-US" sz="2400" smtClean="0">
                <a:solidFill>
                  <a:srgbClr val="000000"/>
                </a:solidFill>
              </a:endParaRPr>
            </a:p>
          </p:txBody>
        </p:sp>
        <p:sp>
          <p:nvSpPr>
            <p:cNvPr id="160850" name="Text Box 82"/>
            <p:cNvSpPr txBox="1">
              <a:spLocks noChangeArrowheads="1"/>
            </p:cNvSpPr>
            <p:nvPr/>
          </p:nvSpPr>
          <p:spPr bwMode="auto">
            <a:xfrm>
              <a:off x="2169" y="3471"/>
              <a:ext cx="232"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99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fontAlgn="base">
                <a:spcBef>
                  <a:spcPct val="0"/>
                </a:spcBef>
                <a:spcAft>
                  <a:spcPct val="0"/>
                </a:spcAft>
              </a:pPr>
              <a:r>
                <a:rPr kumimoji="1" lang="en-US" altLang="en-US" sz="2000" smtClean="0">
                  <a:solidFill>
                    <a:srgbClr val="000000"/>
                  </a:solidFill>
                  <a:latin typeface="Arial" panose="020B0604020202020204" pitchFamily="34" charset="0"/>
                </a:rPr>
                <a:t>N</a:t>
              </a:r>
              <a:endParaRPr kumimoji="1" lang="en-US" altLang="zh-CN" sz="2000" smtClean="0">
                <a:solidFill>
                  <a:srgbClr val="000000"/>
                </a:solidFill>
                <a:latin typeface="Arial" panose="020B0604020202020204" pitchFamily="34" charset="0"/>
              </a:endParaRPr>
            </a:p>
          </p:txBody>
        </p:sp>
        <p:sp>
          <p:nvSpPr>
            <p:cNvPr id="160851" name="Text Box 83"/>
            <p:cNvSpPr txBox="1">
              <a:spLocks noChangeArrowheads="1"/>
            </p:cNvSpPr>
            <p:nvPr/>
          </p:nvSpPr>
          <p:spPr bwMode="auto">
            <a:xfrm>
              <a:off x="2649" y="3471"/>
              <a:ext cx="42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99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fontAlgn="base">
                <a:spcBef>
                  <a:spcPct val="0"/>
                </a:spcBef>
                <a:spcAft>
                  <a:spcPct val="0"/>
                </a:spcAft>
              </a:pPr>
              <a:r>
                <a:rPr kumimoji="1" lang="en-US" altLang="zh-CN" sz="2000" smtClean="0">
                  <a:solidFill>
                    <a:srgbClr val="000000"/>
                  </a:solidFill>
                  <a:latin typeface="Arial" panose="020B0604020202020204" pitchFamily="34" charset="0"/>
                </a:rPr>
                <a:t>0   1</a:t>
              </a:r>
              <a:endParaRPr kumimoji="1" lang="zh-CN" altLang="zh-CN" sz="2000" smtClean="0">
                <a:solidFill>
                  <a:srgbClr val="000000"/>
                </a:solidFill>
                <a:latin typeface="Arial" panose="020B0604020202020204" pitchFamily="34" charset="0"/>
              </a:endParaRPr>
            </a:p>
          </p:txBody>
        </p:sp>
        <p:sp>
          <p:nvSpPr>
            <p:cNvPr id="160852" name="Line 84"/>
            <p:cNvSpPr>
              <a:spLocks noChangeShapeType="1"/>
            </p:cNvSpPr>
            <p:nvPr/>
          </p:nvSpPr>
          <p:spPr bwMode="auto">
            <a:xfrm>
              <a:off x="3369" y="3711"/>
              <a:ext cx="624" cy="0"/>
            </a:xfrm>
            <a:prstGeom prst="line">
              <a:avLst/>
            </a:prstGeom>
            <a:noFill/>
            <a:ln w="381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fontAlgn="base">
                <a:spcBef>
                  <a:spcPct val="0"/>
                </a:spcBef>
                <a:spcAft>
                  <a:spcPct val="0"/>
                </a:spcAft>
              </a:pPr>
              <a:endParaRPr kumimoji="1" lang="zh-CN" altLang="en-US" sz="2400" smtClean="0">
                <a:solidFill>
                  <a:srgbClr val="000000"/>
                </a:solidFill>
              </a:endParaRPr>
            </a:p>
          </p:txBody>
        </p:sp>
        <p:sp>
          <p:nvSpPr>
            <p:cNvPr id="160853" name="Line 85"/>
            <p:cNvSpPr>
              <a:spLocks noChangeShapeType="1"/>
            </p:cNvSpPr>
            <p:nvPr/>
          </p:nvSpPr>
          <p:spPr bwMode="auto">
            <a:xfrm>
              <a:off x="3993" y="3711"/>
              <a:ext cx="0" cy="240"/>
            </a:xfrm>
            <a:prstGeom prst="line">
              <a:avLst/>
            </a:prstGeom>
            <a:noFill/>
            <a:ln w="381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fontAlgn="base">
                <a:spcBef>
                  <a:spcPct val="0"/>
                </a:spcBef>
                <a:spcAft>
                  <a:spcPct val="0"/>
                </a:spcAft>
              </a:pPr>
              <a:endParaRPr kumimoji="1" lang="zh-CN" altLang="en-US" sz="2400" smtClean="0">
                <a:solidFill>
                  <a:srgbClr val="000000"/>
                </a:solidFill>
              </a:endParaRPr>
            </a:p>
          </p:txBody>
        </p:sp>
        <p:sp>
          <p:nvSpPr>
            <p:cNvPr id="160854" name="Line 86"/>
            <p:cNvSpPr>
              <a:spLocks noChangeShapeType="1"/>
            </p:cNvSpPr>
            <p:nvPr/>
          </p:nvSpPr>
          <p:spPr bwMode="auto">
            <a:xfrm>
              <a:off x="3993" y="3951"/>
              <a:ext cx="144" cy="0"/>
            </a:xfrm>
            <a:prstGeom prst="line">
              <a:avLst/>
            </a:prstGeom>
            <a:noFill/>
            <a:ln w="381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fontAlgn="base">
                <a:spcBef>
                  <a:spcPct val="0"/>
                </a:spcBef>
                <a:spcAft>
                  <a:spcPct val="0"/>
                </a:spcAft>
              </a:pPr>
              <a:endParaRPr kumimoji="1" lang="zh-CN" altLang="en-US" sz="2400" smtClean="0">
                <a:solidFill>
                  <a:srgbClr val="000000"/>
                </a:solidFill>
              </a:endParaRPr>
            </a:p>
          </p:txBody>
        </p:sp>
        <p:sp>
          <p:nvSpPr>
            <p:cNvPr id="160855" name="Line 87"/>
            <p:cNvSpPr>
              <a:spLocks noChangeShapeType="1"/>
            </p:cNvSpPr>
            <p:nvPr/>
          </p:nvSpPr>
          <p:spPr bwMode="auto">
            <a:xfrm>
              <a:off x="4137" y="3711"/>
              <a:ext cx="0" cy="240"/>
            </a:xfrm>
            <a:prstGeom prst="line">
              <a:avLst/>
            </a:prstGeom>
            <a:noFill/>
            <a:ln w="381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fontAlgn="base">
                <a:spcBef>
                  <a:spcPct val="0"/>
                </a:spcBef>
                <a:spcAft>
                  <a:spcPct val="0"/>
                </a:spcAft>
              </a:pPr>
              <a:endParaRPr kumimoji="1" lang="zh-CN" altLang="en-US" sz="2400" smtClean="0">
                <a:solidFill>
                  <a:srgbClr val="000000"/>
                </a:solidFill>
              </a:endParaRPr>
            </a:p>
          </p:txBody>
        </p:sp>
        <p:sp>
          <p:nvSpPr>
            <p:cNvPr id="160856" name="Line 88"/>
            <p:cNvSpPr>
              <a:spLocks noChangeShapeType="1"/>
            </p:cNvSpPr>
            <p:nvPr/>
          </p:nvSpPr>
          <p:spPr bwMode="auto">
            <a:xfrm>
              <a:off x="4137" y="3711"/>
              <a:ext cx="384" cy="0"/>
            </a:xfrm>
            <a:prstGeom prst="line">
              <a:avLst/>
            </a:prstGeom>
            <a:noFill/>
            <a:ln w="381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fontAlgn="base">
                <a:spcBef>
                  <a:spcPct val="0"/>
                </a:spcBef>
                <a:spcAft>
                  <a:spcPct val="0"/>
                </a:spcAft>
              </a:pPr>
              <a:endParaRPr kumimoji="1" lang="zh-CN" altLang="en-US" sz="2400" smtClean="0">
                <a:solidFill>
                  <a:srgbClr val="000000"/>
                </a:solidFill>
              </a:endParaRPr>
            </a:p>
          </p:txBody>
        </p:sp>
        <p:sp>
          <p:nvSpPr>
            <p:cNvPr id="160857" name="Text Box 89"/>
            <p:cNvSpPr txBox="1">
              <a:spLocks noChangeArrowheads="1"/>
            </p:cNvSpPr>
            <p:nvPr/>
          </p:nvSpPr>
          <p:spPr bwMode="auto">
            <a:xfrm>
              <a:off x="3377" y="3471"/>
              <a:ext cx="232"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99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fontAlgn="base">
                <a:spcBef>
                  <a:spcPct val="0"/>
                </a:spcBef>
                <a:spcAft>
                  <a:spcPct val="0"/>
                </a:spcAft>
              </a:pPr>
              <a:r>
                <a:rPr kumimoji="1" lang="en-US" altLang="en-US" sz="2000" smtClean="0">
                  <a:solidFill>
                    <a:srgbClr val="000000"/>
                  </a:solidFill>
                  <a:latin typeface="Arial" panose="020B0604020202020204" pitchFamily="34" charset="0"/>
                </a:rPr>
                <a:t>N</a:t>
              </a:r>
              <a:endParaRPr kumimoji="1" lang="en-US" altLang="zh-CN" sz="2000" smtClean="0">
                <a:solidFill>
                  <a:srgbClr val="000000"/>
                </a:solidFill>
                <a:latin typeface="Arial" panose="020B0604020202020204" pitchFamily="34" charset="0"/>
              </a:endParaRPr>
            </a:p>
          </p:txBody>
        </p:sp>
        <p:sp>
          <p:nvSpPr>
            <p:cNvPr id="160858" name="Text Box 90"/>
            <p:cNvSpPr txBox="1">
              <a:spLocks noChangeArrowheads="1"/>
            </p:cNvSpPr>
            <p:nvPr/>
          </p:nvSpPr>
          <p:spPr bwMode="auto">
            <a:xfrm>
              <a:off x="3849" y="3471"/>
              <a:ext cx="42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99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fontAlgn="base">
                <a:spcBef>
                  <a:spcPct val="0"/>
                </a:spcBef>
                <a:spcAft>
                  <a:spcPct val="0"/>
                </a:spcAft>
              </a:pPr>
              <a:r>
                <a:rPr kumimoji="1" lang="en-US" altLang="zh-CN" sz="2000" smtClean="0">
                  <a:solidFill>
                    <a:srgbClr val="000000"/>
                  </a:solidFill>
                  <a:latin typeface="Arial" panose="020B0604020202020204" pitchFamily="34" charset="0"/>
                </a:rPr>
                <a:t>0   1</a:t>
              </a:r>
              <a:endParaRPr kumimoji="1" lang="zh-CN" altLang="zh-CN" sz="2000" smtClean="0">
                <a:solidFill>
                  <a:srgbClr val="000000"/>
                </a:solidFill>
                <a:latin typeface="Arial" panose="020B0604020202020204" pitchFamily="34" charset="0"/>
              </a:endParaRPr>
            </a:p>
          </p:txBody>
        </p:sp>
      </p:grpSp>
      <p:sp>
        <p:nvSpPr>
          <p:cNvPr id="160860" name="AutoShape 92">
            <a:hlinkClick r:id="" action="ppaction://noaction" highlightClick="1"/>
          </p:cNvPr>
          <p:cNvSpPr>
            <a:spLocks noChangeArrowheads="1"/>
          </p:cNvSpPr>
          <p:nvPr/>
        </p:nvSpPr>
        <p:spPr bwMode="auto">
          <a:xfrm>
            <a:off x="6894513" y="381000"/>
            <a:ext cx="2070100" cy="862013"/>
          </a:xfrm>
          <a:prstGeom prst="foldedCorner">
            <a:avLst>
              <a:gd name="adj" fmla="val 12500"/>
            </a:avLst>
          </a:prstGeom>
          <a:solidFill>
            <a:srgbClr val="CCECFF"/>
          </a:solidFill>
          <a:ln w="9525">
            <a:solidFill>
              <a:srgbClr val="003300"/>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marL="342900" indent="-342900" defTabSz="895350">
              <a:tabLst>
                <a:tab pos="1809750" algn="l"/>
              </a:tabLst>
              <a:defRPr kumimoji="1" sz="2400">
                <a:solidFill>
                  <a:schemeClr val="tx1"/>
                </a:solidFill>
                <a:latin typeface="Times New Roman" panose="02020603050405020304" pitchFamily="18" charset="0"/>
                <a:ea typeface="宋体" panose="02010600030101010101" pitchFamily="2" charset="-122"/>
              </a:defRPr>
            </a:lvl1pPr>
            <a:lvl2pPr defTabSz="895350">
              <a:tabLst>
                <a:tab pos="1809750" algn="l"/>
              </a:tabLst>
              <a:defRPr kumimoji="1" sz="2400">
                <a:solidFill>
                  <a:schemeClr val="tx1"/>
                </a:solidFill>
                <a:latin typeface="Times New Roman" panose="02020603050405020304" pitchFamily="18" charset="0"/>
                <a:ea typeface="宋体" panose="02010600030101010101" pitchFamily="2" charset="-122"/>
              </a:defRPr>
            </a:lvl2pPr>
            <a:lvl3pPr defTabSz="895350">
              <a:tabLst>
                <a:tab pos="1809750" algn="l"/>
              </a:tabLst>
              <a:defRPr kumimoji="1" sz="2400">
                <a:solidFill>
                  <a:schemeClr val="tx1"/>
                </a:solidFill>
                <a:latin typeface="Times New Roman" panose="02020603050405020304" pitchFamily="18" charset="0"/>
                <a:ea typeface="宋体" panose="02010600030101010101" pitchFamily="2" charset="-122"/>
              </a:defRPr>
            </a:lvl3pPr>
            <a:lvl4pPr defTabSz="895350">
              <a:tabLst>
                <a:tab pos="1809750" algn="l"/>
              </a:tabLst>
              <a:defRPr kumimoji="1" sz="2400">
                <a:solidFill>
                  <a:schemeClr val="tx1"/>
                </a:solidFill>
                <a:latin typeface="Times New Roman" panose="02020603050405020304" pitchFamily="18" charset="0"/>
                <a:ea typeface="宋体" panose="02010600030101010101" pitchFamily="2" charset="-122"/>
              </a:defRPr>
            </a:lvl4pPr>
            <a:lvl5pPr defTabSz="895350">
              <a:tabLst>
                <a:tab pos="1809750" algn="l"/>
              </a:tabLst>
              <a:defRPr kumimoji="1" sz="2400">
                <a:solidFill>
                  <a:schemeClr val="tx1"/>
                </a:solidFill>
                <a:latin typeface="Times New Roman" panose="02020603050405020304" pitchFamily="18" charset="0"/>
                <a:ea typeface="宋体" panose="02010600030101010101" pitchFamily="2" charset="-122"/>
              </a:defRPr>
            </a:lvl5pPr>
            <a:lvl6pPr defTabSz="895350" fontAlgn="base">
              <a:spcBef>
                <a:spcPct val="0"/>
              </a:spcBef>
              <a:spcAft>
                <a:spcPct val="0"/>
              </a:spcAft>
              <a:tabLst>
                <a:tab pos="1809750" algn="l"/>
              </a:tabLst>
              <a:defRPr kumimoji="1" sz="2400">
                <a:solidFill>
                  <a:schemeClr val="tx1"/>
                </a:solidFill>
                <a:latin typeface="Times New Roman" panose="02020603050405020304" pitchFamily="18" charset="0"/>
                <a:ea typeface="宋体" panose="02010600030101010101" pitchFamily="2" charset="-122"/>
              </a:defRPr>
            </a:lvl6pPr>
            <a:lvl7pPr defTabSz="895350" fontAlgn="base">
              <a:spcBef>
                <a:spcPct val="0"/>
              </a:spcBef>
              <a:spcAft>
                <a:spcPct val="0"/>
              </a:spcAft>
              <a:tabLst>
                <a:tab pos="1809750" algn="l"/>
              </a:tabLst>
              <a:defRPr kumimoji="1" sz="2400">
                <a:solidFill>
                  <a:schemeClr val="tx1"/>
                </a:solidFill>
                <a:latin typeface="Times New Roman" panose="02020603050405020304" pitchFamily="18" charset="0"/>
                <a:ea typeface="宋体" panose="02010600030101010101" pitchFamily="2" charset="-122"/>
              </a:defRPr>
            </a:lvl7pPr>
            <a:lvl8pPr defTabSz="895350" fontAlgn="base">
              <a:spcBef>
                <a:spcPct val="0"/>
              </a:spcBef>
              <a:spcAft>
                <a:spcPct val="0"/>
              </a:spcAft>
              <a:tabLst>
                <a:tab pos="1809750" algn="l"/>
              </a:tabLst>
              <a:defRPr kumimoji="1" sz="2400">
                <a:solidFill>
                  <a:schemeClr val="tx1"/>
                </a:solidFill>
                <a:latin typeface="Times New Roman" panose="02020603050405020304" pitchFamily="18" charset="0"/>
                <a:ea typeface="宋体" panose="02010600030101010101" pitchFamily="2" charset="-122"/>
              </a:defRPr>
            </a:lvl8pPr>
            <a:lvl9pPr defTabSz="895350" fontAlgn="base">
              <a:spcBef>
                <a:spcPct val="0"/>
              </a:spcBef>
              <a:spcAft>
                <a:spcPct val="0"/>
              </a:spcAft>
              <a:tabLst>
                <a:tab pos="1809750" algn="l"/>
              </a:tabLst>
              <a:defRPr kumimoji="1" sz="2400">
                <a:solidFill>
                  <a:schemeClr val="tx1"/>
                </a:solidFill>
                <a:latin typeface="Times New Roman" panose="02020603050405020304" pitchFamily="18" charset="0"/>
                <a:ea typeface="宋体" panose="02010600030101010101" pitchFamily="2" charset="-122"/>
              </a:defRPr>
            </a:lvl9pPr>
          </a:lstStyle>
          <a:p>
            <a:pPr algn="just" fontAlgn="base">
              <a:spcBef>
                <a:spcPct val="20000"/>
              </a:spcBef>
              <a:spcAft>
                <a:spcPct val="0"/>
              </a:spcAft>
              <a:buClr>
                <a:srgbClr val="3333CC"/>
              </a:buClr>
              <a:buSzPct val="60000"/>
              <a:buFont typeface="Wingdings" panose="05000000000000000000" pitchFamily="2" charset="2"/>
              <a:buNone/>
            </a:pPr>
            <a:r>
              <a:rPr lang="zh-CN" altLang="en-US" sz="2000" b="1" smtClean="0">
                <a:solidFill>
                  <a:srgbClr val="000000"/>
                </a:solidFill>
              </a:rPr>
              <a:t>讨论：</a:t>
            </a:r>
          </a:p>
          <a:p>
            <a:pPr algn="just" fontAlgn="base">
              <a:spcBef>
                <a:spcPct val="20000"/>
              </a:spcBef>
              <a:spcAft>
                <a:spcPct val="0"/>
              </a:spcAft>
              <a:buClr>
                <a:srgbClr val="3333CC"/>
              </a:buClr>
              <a:buSzPct val="60000"/>
              <a:buFont typeface="Wingdings" panose="05000000000000000000" pitchFamily="2" charset="2"/>
              <a:buNone/>
            </a:pPr>
            <a:r>
              <a:rPr lang="zh-CN" altLang="en-US" sz="2000" b="1" smtClean="0">
                <a:solidFill>
                  <a:srgbClr val="000000"/>
                </a:solidFill>
              </a:rPr>
              <a:t>计数开始的时刻</a:t>
            </a:r>
          </a:p>
        </p:txBody>
      </p:sp>
      <p:pic>
        <p:nvPicPr>
          <p:cNvPr id="160861" name="Picture 93" descr="54">
            <a:hlinkClick r:id="" action="ppaction://hlinkshowjump?jump=next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721039"/>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60860"/>
                                        </p:tgtEl>
                                        <p:attrNameLst>
                                          <p:attrName>style.visibility</p:attrName>
                                        </p:attrNameLst>
                                      </p:cBhvr>
                                      <p:to>
                                        <p:strVal val="visible"/>
                                      </p:to>
                                    </p:set>
                                    <p:animEffect transition="in" filter="wipe(down)">
                                      <p:cBhvr>
                                        <p:cTn id="7" dur="580">
                                          <p:stCondLst>
                                            <p:cond delay="0"/>
                                          </p:stCondLst>
                                        </p:cTn>
                                        <p:tgtEl>
                                          <p:spTgt spid="160860"/>
                                        </p:tgtEl>
                                      </p:cBhvr>
                                    </p:animEffect>
                                    <p:anim calcmode="lin" valueType="num">
                                      <p:cBhvr>
                                        <p:cTn id="8" dur="1822" tmFilter="0,0; 0.14,0.36; 0.43,0.73; 0.71,0.91; 1.0,1.0">
                                          <p:stCondLst>
                                            <p:cond delay="0"/>
                                          </p:stCondLst>
                                        </p:cTn>
                                        <p:tgtEl>
                                          <p:spTgt spid="16086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6086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6086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6086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60860"/>
                                        </p:tgtEl>
                                        <p:attrNameLst>
                                          <p:attrName>ppt_y</p:attrName>
                                        </p:attrNameLst>
                                      </p:cBhvr>
                                      <p:tavLst>
                                        <p:tav tm="0" fmla="#ppt_y-sin(pi*$)/81">
                                          <p:val>
                                            <p:fltVal val="0"/>
                                          </p:val>
                                        </p:tav>
                                        <p:tav tm="100000">
                                          <p:val>
                                            <p:fltVal val="1"/>
                                          </p:val>
                                        </p:tav>
                                      </p:tavLst>
                                    </p:anim>
                                    <p:animScale>
                                      <p:cBhvr>
                                        <p:cTn id="13" dur="26">
                                          <p:stCondLst>
                                            <p:cond delay="650"/>
                                          </p:stCondLst>
                                        </p:cTn>
                                        <p:tgtEl>
                                          <p:spTgt spid="160860"/>
                                        </p:tgtEl>
                                      </p:cBhvr>
                                      <p:to x="100000" y="60000"/>
                                    </p:animScale>
                                    <p:animScale>
                                      <p:cBhvr>
                                        <p:cTn id="14" dur="166" decel="50000">
                                          <p:stCondLst>
                                            <p:cond delay="676"/>
                                          </p:stCondLst>
                                        </p:cTn>
                                        <p:tgtEl>
                                          <p:spTgt spid="160860"/>
                                        </p:tgtEl>
                                      </p:cBhvr>
                                      <p:to x="100000" y="100000"/>
                                    </p:animScale>
                                    <p:animScale>
                                      <p:cBhvr>
                                        <p:cTn id="15" dur="26">
                                          <p:stCondLst>
                                            <p:cond delay="1312"/>
                                          </p:stCondLst>
                                        </p:cTn>
                                        <p:tgtEl>
                                          <p:spTgt spid="160860"/>
                                        </p:tgtEl>
                                      </p:cBhvr>
                                      <p:to x="100000" y="80000"/>
                                    </p:animScale>
                                    <p:animScale>
                                      <p:cBhvr>
                                        <p:cTn id="16" dur="166" decel="50000">
                                          <p:stCondLst>
                                            <p:cond delay="1338"/>
                                          </p:stCondLst>
                                        </p:cTn>
                                        <p:tgtEl>
                                          <p:spTgt spid="160860"/>
                                        </p:tgtEl>
                                      </p:cBhvr>
                                      <p:to x="100000" y="100000"/>
                                    </p:animScale>
                                    <p:animScale>
                                      <p:cBhvr>
                                        <p:cTn id="17" dur="26">
                                          <p:stCondLst>
                                            <p:cond delay="1642"/>
                                          </p:stCondLst>
                                        </p:cTn>
                                        <p:tgtEl>
                                          <p:spTgt spid="160860"/>
                                        </p:tgtEl>
                                      </p:cBhvr>
                                      <p:to x="100000" y="90000"/>
                                    </p:animScale>
                                    <p:animScale>
                                      <p:cBhvr>
                                        <p:cTn id="18" dur="166" decel="50000">
                                          <p:stCondLst>
                                            <p:cond delay="1668"/>
                                          </p:stCondLst>
                                        </p:cTn>
                                        <p:tgtEl>
                                          <p:spTgt spid="160860"/>
                                        </p:tgtEl>
                                      </p:cBhvr>
                                      <p:to x="100000" y="100000"/>
                                    </p:animScale>
                                    <p:animScale>
                                      <p:cBhvr>
                                        <p:cTn id="19" dur="26">
                                          <p:stCondLst>
                                            <p:cond delay="1808"/>
                                          </p:stCondLst>
                                        </p:cTn>
                                        <p:tgtEl>
                                          <p:spTgt spid="160860"/>
                                        </p:tgtEl>
                                      </p:cBhvr>
                                      <p:to x="100000" y="95000"/>
                                    </p:animScale>
                                    <p:animScale>
                                      <p:cBhvr>
                                        <p:cTn id="20" dur="166" decel="50000">
                                          <p:stCondLst>
                                            <p:cond delay="1834"/>
                                          </p:stCondLst>
                                        </p:cTn>
                                        <p:tgtEl>
                                          <p:spTgt spid="160860"/>
                                        </p:tgtEl>
                                      </p:cBhvr>
                                      <p:to x="100000" y="100000"/>
                                    </p:animScale>
                                  </p:childTnLst>
                                </p:cTn>
                              </p:par>
                            </p:childTnLst>
                          </p:cTn>
                        </p:par>
                        <p:par>
                          <p:cTn id="21" fill="hold" nodeType="afterGroup">
                            <p:stCondLst>
                              <p:cond delay="2000"/>
                            </p:stCondLst>
                            <p:childTnLst>
                              <p:par>
                                <p:cTn id="22" presetID="9" presetClass="entr" presetSubtype="0" fill="hold" nodeType="afterEffect">
                                  <p:stCondLst>
                                    <p:cond delay="1000"/>
                                  </p:stCondLst>
                                  <p:childTnLst>
                                    <p:set>
                                      <p:cBhvr>
                                        <p:cTn id="23" dur="1" fill="hold">
                                          <p:stCondLst>
                                            <p:cond delay="0"/>
                                          </p:stCondLst>
                                        </p:cTn>
                                        <p:tgtEl>
                                          <p:spTgt spid="160861"/>
                                        </p:tgtEl>
                                        <p:attrNameLst>
                                          <p:attrName>style.visibility</p:attrName>
                                        </p:attrNameLst>
                                      </p:cBhvr>
                                      <p:to>
                                        <p:strVal val="visible"/>
                                      </p:to>
                                    </p:set>
                                    <p:animEffect transition="in" filter="dissolve">
                                      <p:cBhvr>
                                        <p:cTn id="24" dur="500"/>
                                        <p:tgtEl>
                                          <p:spTgt spid="1608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860" grpId="0" animBg="1"/>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p:txBody>
          <a:bodyPr/>
          <a:lstStyle/>
          <a:p>
            <a:r>
              <a:rPr lang="zh-CN" altLang="en-US" sz="4000"/>
              <a:t>计数开始的时刻</a:t>
            </a:r>
          </a:p>
        </p:txBody>
      </p:sp>
      <p:sp>
        <p:nvSpPr>
          <p:cNvPr id="199683" name="Rectangle 3"/>
          <p:cNvSpPr>
            <a:spLocks noGrp="1" noChangeArrowheads="1"/>
          </p:cNvSpPr>
          <p:nvPr>
            <p:ph type="body" idx="1"/>
          </p:nvPr>
        </p:nvSpPr>
        <p:spPr>
          <a:xfrm>
            <a:off x="304800" y="1714500"/>
            <a:ext cx="8574088" cy="4379913"/>
          </a:xfrm>
        </p:spPr>
        <p:txBody>
          <a:bodyPr/>
          <a:lstStyle/>
          <a:p>
            <a:pPr>
              <a:lnSpc>
                <a:spcPct val="90000"/>
              </a:lnSpc>
            </a:pPr>
            <a:r>
              <a:rPr lang="zh-CN" altLang="en-US"/>
              <a:t>需要注意：</a:t>
            </a:r>
          </a:p>
          <a:p>
            <a:pPr>
              <a:lnSpc>
                <a:spcPct val="90000"/>
              </a:lnSpc>
            </a:pPr>
            <a:r>
              <a:rPr lang="zh-CN" altLang="en-US"/>
              <a:t>处理器写入</a:t>
            </a:r>
            <a:r>
              <a:rPr lang="en-US" altLang="zh-CN"/>
              <a:t>8253</a:t>
            </a:r>
            <a:r>
              <a:rPr lang="zh-CN" altLang="en-US"/>
              <a:t>的计数初值只是写入了预置寄存器，之后到来的第一个</a:t>
            </a:r>
            <a:r>
              <a:rPr lang="en-US" altLang="zh-CN"/>
              <a:t>CLK</a:t>
            </a:r>
            <a:r>
              <a:rPr lang="zh-CN" altLang="en-US"/>
              <a:t>输入脉冲（需</a:t>
            </a:r>
            <a:r>
              <a:rPr lang="zh-CN" altLang="en-US">
                <a:solidFill>
                  <a:srgbClr val="9900CC"/>
                </a:solidFill>
              </a:rPr>
              <a:t>先由低电平变高，再由高变低</a:t>
            </a:r>
            <a:r>
              <a:rPr lang="zh-CN" altLang="en-US"/>
              <a:t>）才将预置寄存器的初值送到减</a:t>
            </a:r>
            <a:r>
              <a:rPr lang="en-US" altLang="zh-CN"/>
              <a:t>1</a:t>
            </a:r>
            <a:r>
              <a:rPr lang="zh-CN" altLang="en-US"/>
              <a:t>计数器。</a:t>
            </a:r>
          </a:p>
          <a:p>
            <a:pPr>
              <a:lnSpc>
                <a:spcPct val="90000"/>
              </a:lnSpc>
            </a:pPr>
            <a:r>
              <a:rPr lang="zh-CN" altLang="en-US"/>
              <a:t>从第二个</a:t>
            </a:r>
            <a:r>
              <a:rPr lang="en-US" altLang="zh-CN"/>
              <a:t>CLK</a:t>
            </a:r>
            <a:r>
              <a:rPr lang="zh-CN" altLang="en-US"/>
              <a:t>信号的下降沿，计数器才真正开始减</a:t>
            </a:r>
            <a:r>
              <a:rPr lang="en-US" altLang="zh-CN"/>
              <a:t>1</a:t>
            </a:r>
            <a:r>
              <a:rPr lang="zh-CN" altLang="en-US"/>
              <a:t>计数。</a:t>
            </a:r>
          </a:p>
          <a:p>
            <a:pPr>
              <a:lnSpc>
                <a:spcPct val="90000"/>
              </a:lnSpc>
            </a:pPr>
            <a:endParaRPr lang="zh-CN" altLang="en-US"/>
          </a:p>
          <a:p>
            <a:pPr>
              <a:lnSpc>
                <a:spcPct val="90000"/>
              </a:lnSpc>
              <a:buFont typeface="Wingdings" panose="05000000000000000000" pitchFamily="2" charset="2"/>
              <a:buNone/>
            </a:pPr>
            <a:r>
              <a:rPr lang="zh-CN" altLang="en-US" sz="2400"/>
              <a:t>出处：教材第</a:t>
            </a:r>
            <a:r>
              <a:rPr lang="en-US" altLang="zh-CN" sz="2400"/>
              <a:t>217</a:t>
            </a:r>
            <a:r>
              <a:rPr lang="zh-CN" altLang="en-US" sz="2400"/>
              <a:t>页第</a:t>
            </a:r>
            <a:r>
              <a:rPr lang="en-US" altLang="zh-CN" sz="2400"/>
              <a:t>15</a:t>
            </a:r>
            <a:r>
              <a:rPr lang="zh-CN" altLang="en-US" sz="2400"/>
              <a:t>行</a:t>
            </a:r>
            <a:endParaRPr lang="zh-CN" altLang="en-US"/>
          </a:p>
        </p:txBody>
      </p:sp>
      <p:sp>
        <p:nvSpPr>
          <p:cNvPr id="199684" name="AutoShape 4"/>
          <p:cNvSpPr>
            <a:spLocks noChangeArrowheads="1"/>
          </p:cNvSpPr>
          <p:nvPr/>
        </p:nvSpPr>
        <p:spPr bwMode="auto">
          <a:xfrm>
            <a:off x="6940550" y="381000"/>
            <a:ext cx="2070100" cy="862013"/>
          </a:xfrm>
          <a:prstGeom prst="foldedCorner">
            <a:avLst>
              <a:gd name="adj" fmla="val 12500"/>
            </a:avLst>
          </a:prstGeom>
          <a:solidFill>
            <a:srgbClr val="CCECFF"/>
          </a:solidFill>
          <a:ln w="9525">
            <a:solidFill>
              <a:srgbClr val="003300"/>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marL="342900" indent="-342900" defTabSz="895350">
              <a:tabLst>
                <a:tab pos="1809750" algn="l"/>
              </a:tabLst>
              <a:defRPr kumimoji="1" sz="2400">
                <a:solidFill>
                  <a:schemeClr val="tx1"/>
                </a:solidFill>
                <a:latin typeface="Times New Roman" panose="02020603050405020304" pitchFamily="18" charset="0"/>
                <a:ea typeface="宋体" panose="02010600030101010101" pitchFamily="2" charset="-122"/>
              </a:defRPr>
            </a:lvl1pPr>
            <a:lvl2pPr defTabSz="895350">
              <a:tabLst>
                <a:tab pos="1809750" algn="l"/>
              </a:tabLst>
              <a:defRPr kumimoji="1" sz="2400">
                <a:solidFill>
                  <a:schemeClr val="tx1"/>
                </a:solidFill>
                <a:latin typeface="Times New Roman" panose="02020603050405020304" pitchFamily="18" charset="0"/>
                <a:ea typeface="宋体" panose="02010600030101010101" pitchFamily="2" charset="-122"/>
              </a:defRPr>
            </a:lvl2pPr>
            <a:lvl3pPr defTabSz="895350">
              <a:tabLst>
                <a:tab pos="1809750" algn="l"/>
              </a:tabLst>
              <a:defRPr kumimoji="1" sz="2400">
                <a:solidFill>
                  <a:schemeClr val="tx1"/>
                </a:solidFill>
                <a:latin typeface="Times New Roman" panose="02020603050405020304" pitchFamily="18" charset="0"/>
                <a:ea typeface="宋体" panose="02010600030101010101" pitchFamily="2" charset="-122"/>
              </a:defRPr>
            </a:lvl3pPr>
            <a:lvl4pPr defTabSz="895350">
              <a:tabLst>
                <a:tab pos="1809750" algn="l"/>
              </a:tabLst>
              <a:defRPr kumimoji="1" sz="2400">
                <a:solidFill>
                  <a:schemeClr val="tx1"/>
                </a:solidFill>
                <a:latin typeface="Times New Roman" panose="02020603050405020304" pitchFamily="18" charset="0"/>
                <a:ea typeface="宋体" panose="02010600030101010101" pitchFamily="2" charset="-122"/>
              </a:defRPr>
            </a:lvl4pPr>
            <a:lvl5pPr defTabSz="895350">
              <a:tabLst>
                <a:tab pos="1809750" algn="l"/>
              </a:tabLst>
              <a:defRPr kumimoji="1" sz="2400">
                <a:solidFill>
                  <a:schemeClr val="tx1"/>
                </a:solidFill>
                <a:latin typeface="Times New Roman" panose="02020603050405020304" pitchFamily="18" charset="0"/>
                <a:ea typeface="宋体" panose="02010600030101010101" pitchFamily="2" charset="-122"/>
              </a:defRPr>
            </a:lvl5pPr>
            <a:lvl6pPr defTabSz="895350" fontAlgn="base">
              <a:spcBef>
                <a:spcPct val="0"/>
              </a:spcBef>
              <a:spcAft>
                <a:spcPct val="0"/>
              </a:spcAft>
              <a:tabLst>
                <a:tab pos="1809750" algn="l"/>
              </a:tabLst>
              <a:defRPr kumimoji="1" sz="2400">
                <a:solidFill>
                  <a:schemeClr val="tx1"/>
                </a:solidFill>
                <a:latin typeface="Times New Roman" panose="02020603050405020304" pitchFamily="18" charset="0"/>
                <a:ea typeface="宋体" panose="02010600030101010101" pitchFamily="2" charset="-122"/>
              </a:defRPr>
            </a:lvl6pPr>
            <a:lvl7pPr defTabSz="895350" fontAlgn="base">
              <a:spcBef>
                <a:spcPct val="0"/>
              </a:spcBef>
              <a:spcAft>
                <a:spcPct val="0"/>
              </a:spcAft>
              <a:tabLst>
                <a:tab pos="1809750" algn="l"/>
              </a:tabLst>
              <a:defRPr kumimoji="1" sz="2400">
                <a:solidFill>
                  <a:schemeClr val="tx1"/>
                </a:solidFill>
                <a:latin typeface="Times New Roman" panose="02020603050405020304" pitchFamily="18" charset="0"/>
                <a:ea typeface="宋体" panose="02010600030101010101" pitchFamily="2" charset="-122"/>
              </a:defRPr>
            </a:lvl7pPr>
            <a:lvl8pPr defTabSz="895350" fontAlgn="base">
              <a:spcBef>
                <a:spcPct val="0"/>
              </a:spcBef>
              <a:spcAft>
                <a:spcPct val="0"/>
              </a:spcAft>
              <a:tabLst>
                <a:tab pos="1809750" algn="l"/>
              </a:tabLst>
              <a:defRPr kumimoji="1" sz="2400">
                <a:solidFill>
                  <a:schemeClr val="tx1"/>
                </a:solidFill>
                <a:latin typeface="Times New Roman" panose="02020603050405020304" pitchFamily="18" charset="0"/>
                <a:ea typeface="宋体" panose="02010600030101010101" pitchFamily="2" charset="-122"/>
              </a:defRPr>
            </a:lvl8pPr>
            <a:lvl9pPr defTabSz="895350" fontAlgn="base">
              <a:spcBef>
                <a:spcPct val="0"/>
              </a:spcBef>
              <a:spcAft>
                <a:spcPct val="0"/>
              </a:spcAft>
              <a:tabLst>
                <a:tab pos="1809750" algn="l"/>
              </a:tabLst>
              <a:defRPr kumimoji="1" sz="2400">
                <a:solidFill>
                  <a:schemeClr val="tx1"/>
                </a:solidFill>
                <a:latin typeface="Times New Roman" panose="02020603050405020304" pitchFamily="18" charset="0"/>
                <a:ea typeface="宋体" panose="02010600030101010101" pitchFamily="2" charset="-122"/>
              </a:defRPr>
            </a:lvl9pPr>
          </a:lstStyle>
          <a:p>
            <a:pPr algn="just" fontAlgn="base">
              <a:spcBef>
                <a:spcPct val="20000"/>
              </a:spcBef>
              <a:spcAft>
                <a:spcPct val="0"/>
              </a:spcAft>
              <a:buClr>
                <a:srgbClr val="3333CC"/>
              </a:buClr>
              <a:buSzPct val="60000"/>
              <a:buFont typeface="Wingdings" panose="05000000000000000000" pitchFamily="2" charset="2"/>
              <a:buNone/>
            </a:pPr>
            <a:r>
              <a:rPr lang="zh-CN" altLang="en-US" sz="2000" b="1" smtClean="0">
                <a:solidFill>
                  <a:srgbClr val="000000"/>
                </a:solidFill>
              </a:rPr>
              <a:t>实验：</a:t>
            </a:r>
          </a:p>
          <a:p>
            <a:pPr algn="just" fontAlgn="base">
              <a:spcBef>
                <a:spcPct val="20000"/>
              </a:spcBef>
              <a:spcAft>
                <a:spcPct val="0"/>
              </a:spcAft>
              <a:buClr>
                <a:srgbClr val="3333CC"/>
              </a:buClr>
              <a:buSzPct val="60000"/>
              <a:buFont typeface="Wingdings" panose="05000000000000000000" pitchFamily="2" charset="2"/>
              <a:buNone/>
            </a:pPr>
            <a:r>
              <a:rPr lang="zh-CN" altLang="en-US" sz="2000" b="1" smtClean="0">
                <a:solidFill>
                  <a:srgbClr val="000000"/>
                </a:solidFill>
              </a:rPr>
              <a:t>计数开始的时刻</a:t>
            </a:r>
          </a:p>
        </p:txBody>
      </p:sp>
      <p:pic>
        <p:nvPicPr>
          <p:cNvPr id="199685" name="Picture 5" descr="55">
            <a:hlinkClick r:id="" action="ppaction://hlinkshowjump?jump=previous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extLst>
            <a:ext uri="{909E8E84-426E-40DD-AFC4-6F175D3DCCD1}">
              <a14:hiddenFill xmlns:a14="http://schemas.microsoft.com/office/drawing/2010/main">
                <a:solidFill>
                  <a:srgbClr val="FFFFFF"/>
                </a:solidFill>
              </a14:hiddenFill>
            </a:ext>
          </a:extLst>
        </p:spPr>
      </p:pic>
      <p:pic>
        <p:nvPicPr>
          <p:cNvPr id="199687" name="Picture 7" descr="54">
            <a:hlinkClick r:id="" action="ppaction://hlinkshowjump?jump=next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6231942"/>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99684"/>
                                        </p:tgtEl>
                                        <p:attrNameLst>
                                          <p:attrName>style.visibility</p:attrName>
                                        </p:attrNameLst>
                                      </p:cBhvr>
                                      <p:to>
                                        <p:strVal val="visible"/>
                                      </p:to>
                                    </p:set>
                                    <p:animEffect transition="in" filter="wipe(down)">
                                      <p:cBhvr>
                                        <p:cTn id="7" dur="580">
                                          <p:stCondLst>
                                            <p:cond delay="0"/>
                                          </p:stCondLst>
                                        </p:cTn>
                                        <p:tgtEl>
                                          <p:spTgt spid="199684"/>
                                        </p:tgtEl>
                                      </p:cBhvr>
                                    </p:animEffect>
                                    <p:anim calcmode="lin" valueType="num">
                                      <p:cBhvr>
                                        <p:cTn id="8" dur="1822" tmFilter="0,0; 0.14,0.36; 0.43,0.73; 0.71,0.91; 1.0,1.0">
                                          <p:stCondLst>
                                            <p:cond delay="0"/>
                                          </p:stCondLst>
                                        </p:cTn>
                                        <p:tgtEl>
                                          <p:spTgt spid="19968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9968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9968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9968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99684"/>
                                        </p:tgtEl>
                                        <p:attrNameLst>
                                          <p:attrName>ppt_y</p:attrName>
                                        </p:attrNameLst>
                                      </p:cBhvr>
                                      <p:tavLst>
                                        <p:tav tm="0" fmla="#ppt_y-sin(pi*$)/81">
                                          <p:val>
                                            <p:fltVal val="0"/>
                                          </p:val>
                                        </p:tav>
                                        <p:tav tm="100000">
                                          <p:val>
                                            <p:fltVal val="1"/>
                                          </p:val>
                                        </p:tav>
                                      </p:tavLst>
                                    </p:anim>
                                    <p:animScale>
                                      <p:cBhvr>
                                        <p:cTn id="13" dur="26">
                                          <p:stCondLst>
                                            <p:cond delay="650"/>
                                          </p:stCondLst>
                                        </p:cTn>
                                        <p:tgtEl>
                                          <p:spTgt spid="199684"/>
                                        </p:tgtEl>
                                      </p:cBhvr>
                                      <p:to x="100000" y="60000"/>
                                    </p:animScale>
                                    <p:animScale>
                                      <p:cBhvr>
                                        <p:cTn id="14" dur="166" decel="50000">
                                          <p:stCondLst>
                                            <p:cond delay="676"/>
                                          </p:stCondLst>
                                        </p:cTn>
                                        <p:tgtEl>
                                          <p:spTgt spid="199684"/>
                                        </p:tgtEl>
                                      </p:cBhvr>
                                      <p:to x="100000" y="100000"/>
                                    </p:animScale>
                                    <p:animScale>
                                      <p:cBhvr>
                                        <p:cTn id="15" dur="26">
                                          <p:stCondLst>
                                            <p:cond delay="1312"/>
                                          </p:stCondLst>
                                        </p:cTn>
                                        <p:tgtEl>
                                          <p:spTgt spid="199684"/>
                                        </p:tgtEl>
                                      </p:cBhvr>
                                      <p:to x="100000" y="80000"/>
                                    </p:animScale>
                                    <p:animScale>
                                      <p:cBhvr>
                                        <p:cTn id="16" dur="166" decel="50000">
                                          <p:stCondLst>
                                            <p:cond delay="1338"/>
                                          </p:stCondLst>
                                        </p:cTn>
                                        <p:tgtEl>
                                          <p:spTgt spid="199684"/>
                                        </p:tgtEl>
                                      </p:cBhvr>
                                      <p:to x="100000" y="100000"/>
                                    </p:animScale>
                                    <p:animScale>
                                      <p:cBhvr>
                                        <p:cTn id="17" dur="26">
                                          <p:stCondLst>
                                            <p:cond delay="1642"/>
                                          </p:stCondLst>
                                        </p:cTn>
                                        <p:tgtEl>
                                          <p:spTgt spid="199684"/>
                                        </p:tgtEl>
                                      </p:cBhvr>
                                      <p:to x="100000" y="90000"/>
                                    </p:animScale>
                                    <p:animScale>
                                      <p:cBhvr>
                                        <p:cTn id="18" dur="166" decel="50000">
                                          <p:stCondLst>
                                            <p:cond delay="1668"/>
                                          </p:stCondLst>
                                        </p:cTn>
                                        <p:tgtEl>
                                          <p:spTgt spid="199684"/>
                                        </p:tgtEl>
                                      </p:cBhvr>
                                      <p:to x="100000" y="100000"/>
                                    </p:animScale>
                                    <p:animScale>
                                      <p:cBhvr>
                                        <p:cTn id="19" dur="26">
                                          <p:stCondLst>
                                            <p:cond delay="1808"/>
                                          </p:stCondLst>
                                        </p:cTn>
                                        <p:tgtEl>
                                          <p:spTgt spid="199684"/>
                                        </p:tgtEl>
                                      </p:cBhvr>
                                      <p:to x="100000" y="95000"/>
                                    </p:animScale>
                                    <p:animScale>
                                      <p:cBhvr>
                                        <p:cTn id="20" dur="166" decel="50000">
                                          <p:stCondLst>
                                            <p:cond delay="1834"/>
                                          </p:stCondLst>
                                        </p:cTn>
                                        <p:tgtEl>
                                          <p:spTgt spid="199684"/>
                                        </p:tgtEl>
                                      </p:cBhvr>
                                      <p:to x="100000" y="100000"/>
                                    </p:animScale>
                                  </p:childTnLst>
                                </p:cTn>
                              </p:par>
                            </p:childTnLst>
                          </p:cTn>
                        </p:par>
                        <p:par>
                          <p:cTn id="21" fill="hold" nodeType="afterGroup">
                            <p:stCondLst>
                              <p:cond delay="2000"/>
                            </p:stCondLst>
                            <p:childTnLst>
                              <p:par>
                                <p:cTn id="22" presetID="9" presetClass="entr" presetSubtype="0" fill="hold" nodeType="afterEffect">
                                  <p:stCondLst>
                                    <p:cond delay="1000"/>
                                  </p:stCondLst>
                                  <p:childTnLst>
                                    <p:set>
                                      <p:cBhvr>
                                        <p:cTn id="23" dur="1" fill="hold">
                                          <p:stCondLst>
                                            <p:cond delay="0"/>
                                          </p:stCondLst>
                                        </p:cTn>
                                        <p:tgtEl>
                                          <p:spTgt spid="199687"/>
                                        </p:tgtEl>
                                        <p:attrNameLst>
                                          <p:attrName>style.visibility</p:attrName>
                                        </p:attrNameLst>
                                      </p:cBhvr>
                                      <p:to>
                                        <p:strVal val="visible"/>
                                      </p:to>
                                    </p:set>
                                    <p:animEffect transition="in" filter="dissolve">
                                      <p:cBhvr>
                                        <p:cTn id="24" dur="500"/>
                                        <p:tgtEl>
                                          <p:spTgt spid="1996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4" grpId="0" animBg="1"/>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r>
              <a:rPr lang="en-US" altLang="zh-CN" sz="4000"/>
              <a:t>9.1.3  8253/8254</a:t>
            </a:r>
            <a:r>
              <a:rPr lang="zh-CN" altLang="en-US" sz="4000"/>
              <a:t>的编程</a:t>
            </a:r>
          </a:p>
        </p:txBody>
      </p:sp>
      <p:sp>
        <p:nvSpPr>
          <p:cNvPr id="202755" name="Rectangle 3"/>
          <p:cNvSpPr>
            <a:spLocks noGrp="1" noChangeArrowheads="1"/>
          </p:cNvSpPr>
          <p:nvPr>
            <p:ph type="body" idx="1"/>
          </p:nvPr>
        </p:nvSpPr>
        <p:spPr>
          <a:xfrm>
            <a:off x="762000" y="1752600"/>
            <a:ext cx="7688263" cy="4419600"/>
          </a:xfrm>
        </p:spPr>
        <p:txBody>
          <a:bodyPr/>
          <a:lstStyle/>
          <a:p>
            <a:r>
              <a:rPr lang="en-US" altLang="zh-CN"/>
              <a:t>8253</a:t>
            </a:r>
            <a:r>
              <a:rPr lang="zh-CN" altLang="en-US">
                <a:latin typeface="Times New Roman" panose="02020603050405020304" pitchFamily="18" charset="0"/>
              </a:rPr>
              <a:t>加电后的工作方式不确定</a:t>
            </a:r>
          </a:p>
          <a:p>
            <a:r>
              <a:rPr lang="en-US" altLang="zh-CN"/>
              <a:t>8253</a:t>
            </a:r>
            <a:r>
              <a:rPr lang="zh-CN" altLang="en-US">
                <a:latin typeface="Times New Roman" panose="02020603050405020304" pitchFamily="18" charset="0"/>
              </a:rPr>
              <a:t>必须初始化编程，才能正常工作</a:t>
            </a:r>
          </a:p>
          <a:p>
            <a:r>
              <a:rPr lang="zh-CN" altLang="en-US">
                <a:latin typeface="Times New Roman" panose="02020603050405020304" pitchFamily="18" charset="0"/>
              </a:rPr>
              <a:t>写入控制字</a:t>
            </a:r>
          </a:p>
          <a:p>
            <a:pPr lvl="1"/>
            <a:r>
              <a:rPr lang="zh-CN" altLang="en-US">
                <a:latin typeface="Times New Roman" panose="02020603050405020304" pitchFamily="18" charset="0"/>
              </a:rPr>
              <a:t>写入计数初值</a:t>
            </a:r>
          </a:p>
          <a:p>
            <a:pPr lvl="1"/>
            <a:r>
              <a:rPr lang="zh-CN" altLang="en-US">
                <a:latin typeface="Times New Roman" panose="02020603050405020304" pitchFamily="18" charset="0"/>
              </a:rPr>
              <a:t>读取计数值</a:t>
            </a:r>
          </a:p>
          <a:p>
            <a:pPr lvl="1"/>
            <a:r>
              <a:rPr lang="en-US" altLang="zh-CN">
                <a:latin typeface="Times New Roman" panose="02020603050405020304" pitchFamily="18" charset="0"/>
              </a:rPr>
              <a:t>8254</a:t>
            </a:r>
            <a:r>
              <a:rPr lang="zh-CN" altLang="en-US">
                <a:latin typeface="Times New Roman" panose="02020603050405020304" pitchFamily="18" charset="0"/>
              </a:rPr>
              <a:t>新增读回命令</a:t>
            </a:r>
          </a:p>
        </p:txBody>
      </p:sp>
      <p:pic>
        <p:nvPicPr>
          <p:cNvPr id="202756" name="Picture 4" descr="54">
            <a:hlinkClick r:id="" action="ppaction://hlinkshowjump?jump=next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202757" name="Picture 5" descr="55">
            <a:hlinkClick r:id="" action="ppaction://hlinkshowjump?jump=previousslide"/>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extLst>
            <a:ext uri="{909E8E84-426E-40DD-AFC4-6F175D3DCCD1}">
              <a14:hiddenFill xmlns:a14="http://schemas.microsoft.com/office/drawing/2010/main">
                <a:solidFill>
                  <a:srgbClr val="FFFFFF"/>
                </a:solidFill>
              </a14:hiddenFill>
            </a:ext>
          </a:extLst>
        </p:spPr>
      </p:pic>
      <p:grpSp>
        <p:nvGrpSpPr>
          <p:cNvPr id="202758" name="Group 6"/>
          <p:cNvGrpSpPr>
            <a:grpSpLocks/>
          </p:cNvGrpSpPr>
          <p:nvPr/>
        </p:nvGrpSpPr>
        <p:grpSpPr bwMode="auto">
          <a:xfrm>
            <a:off x="1466850" y="5238750"/>
            <a:ext cx="5675313" cy="715963"/>
            <a:chOff x="621" y="1360"/>
            <a:chExt cx="3575" cy="451"/>
          </a:xfrm>
        </p:grpSpPr>
        <p:graphicFrame>
          <p:nvGraphicFramePr>
            <p:cNvPr id="202759" name="Object 7"/>
            <p:cNvGraphicFramePr>
              <a:graphicFrameLocks noChangeAspect="1"/>
            </p:cNvGraphicFramePr>
            <p:nvPr/>
          </p:nvGraphicFramePr>
          <p:xfrm>
            <a:off x="621" y="1360"/>
            <a:ext cx="3575" cy="451"/>
          </p:xfrm>
          <a:graphic>
            <a:graphicData uri="http://schemas.openxmlformats.org/presentationml/2006/ole">
              <mc:AlternateContent xmlns:mc="http://schemas.openxmlformats.org/markup-compatibility/2006">
                <mc:Choice xmlns:v="urn:schemas-microsoft-com:vml" Requires="v">
                  <p:oleObj spid="_x0000_s14339" name="Image" r:id="rId5" imgW="6836569" imgH="762174" progId="Photoshop.Image.5">
                    <p:embed/>
                  </p:oleObj>
                </mc:Choice>
                <mc:Fallback>
                  <p:oleObj name="Image" r:id="rId5" imgW="6836569" imgH="762174" progId="Photoshop.Image.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1" y="1360"/>
                          <a:ext cx="3575" cy="4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oleObj>
                </mc:Fallback>
              </mc:AlternateContent>
            </a:graphicData>
          </a:graphic>
        </p:graphicFrame>
        <p:sp>
          <p:nvSpPr>
            <p:cNvPr id="202760" name="Text Box 8"/>
            <p:cNvSpPr txBox="1">
              <a:spLocks noChangeArrowheads="1"/>
            </p:cNvSpPr>
            <p:nvPr/>
          </p:nvSpPr>
          <p:spPr bwMode="auto">
            <a:xfrm>
              <a:off x="643" y="1385"/>
              <a:ext cx="41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p>
              <a:pPr algn="ctr">
                <a:spcBef>
                  <a:spcPct val="20000"/>
                </a:spcBef>
                <a:buClr>
                  <a:schemeClr val="folHlink"/>
                </a:buClr>
                <a:buSzPct val="60000"/>
                <a:buFont typeface="Wingdings" panose="05000000000000000000" pitchFamily="2" charset="2"/>
                <a:buNone/>
              </a:pPr>
              <a:r>
                <a:rPr lang="en-US" altLang="zh-CN" sz="3200">
                  <a:solidFill>
                    <a:schemeClr val="accent2"/>
                  </a:solidFill>
                </a:rPr>
                <a:t>D</a:t>
              </a:r>
              <a:r>
                <a:rPr lang="en-US" altLang="zh-CN" b="1">
                  <a:solidFill>
                    <a:schemeClr val="accent2"/>
                  </a:solidFill>
                </a:rPr>
                <a:t>7</a:t>
              </a:r>
            </a:p>
          </p:txBody>
        </p:sp>
        <p:sp>
          <p:nvSpPr>
            <p:cNvPr id="202761" name="Text Box 9"/>
            <p:cNvSpPr txBox="1">
              <a:spLocks noChangeArrowheads="1"/>
            </p:cNvSpPr>
            <p:nvPr/>
          </p:nvSpPr>
          <p:spPr bwMode="auto">
            <a:xfrm>
              <a:off x="1098" y="1385"/>
              <a:ext cx="41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p>
              <a:pPr algn="ctr">
                <a:spcBef>
                  <a:spcPct val="20000"/>
                </a:spcBef>
                <a:buClr>
                  <a:schemeClr val="folHlink"/>
                </a:buClr>
                <a:buSzPct val="60000"/>
                <a:buFont typeface="Wingdings" panose="05000000000000000000" pitchFamily="2" charset="2"/>
                <a:buNone/>
              </a:pPr>
              <a:r>
                <a:rPr lang="en-US" altLang="zh-CN" sz="3200">
                  <a:solidFill>
                    <a:schemeClr val="accent2"/>
                  </a:solidFill>
                </a:rPr>
                <a:t>D</a:t>
              </a:r>
              <a:r>
                <a:rPr lang="en-US" altLang="zh-CN" b="1">
                  <a:solidFill>
                    <a:schemeClr val="accent2"/>
                  </a:solidFill>
                </a:rPr>
                <a:t>6</a:t>
              </a:r>
            </a:p>
          </p:txBody>
        </p:sp>
        <p:sp>
          <p:nvSpPr>
            <p:cNvPr id="202762" name="Text Box 10"/>
            <p:cNvSpPr txBox="1">
              <a:spLocks noChangeArrowheads="1"/>
            </p:cNvSpPr>
            <p:nvPr/>
          </p:nvSpPr>
          <p:spPr bwMode="auto">
            <a:xfrm>
              <a:off x="1553" y="1385"/>
              <a:ext cx="41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p>
              <a:pPr algn="ctr">
                <a:spcBef>
                  <a:spcPct val="20000"/>
                </a:spcBef>
                <a:buClr>
                  <a:schemeClr val="folHlink"/>
                </a:buClr>
                <a:buSzPct val="60000"/>
                <a:buFont typeface="Wingdings" panose="05000000000000000000" pitchFamily="2" charset="2"/>
                <a:buNone/>
              </a:pPr>
              <a:r>
                <a:rPr lang="en-US" altLang="zh-CN" sz="3200">
                  <a:solidFill>
                    <a:schemeClr val="accent2"/>
                  </a:solidFill>
                </a:rPr>
                <a:t>D</a:t>
              </a:r>
              <a:r>
                <a:rPr lang="en-US" altLang="zh-CN" b="1">
                  <a:solidFill>
                    <a:schemeClr val="accent2"/>
                  </a:solidFill>
                </a:rPr>
                <a:t>5</a:t>
              </a:r>
            </a:p>
          </p:txBody>
        </p:sp>
        <p:sp>
          <p:nvSpPr>
            <p:cNvPr id="202763" name="Text Box 11"/>
            <p:cNvSpPr txBox="1">
              <a:spLocks noChangeArrowheads="1"/>
            </p:cNvSpPr>
            <p:nvPr/>
          </p:nvSpPr>
          <p:spPr bwMode="auto">
            <a:xfrm>
              <a:off x="1992" y="1385"/>
              <a:ext cx="41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p>
              <a:pPr algn="ctr">
                <a:spcBef>
                  <a:spcPct val="20000"/>
                </a:spcBef>
                <a:buClr>
                  <a:schemeClr val="folHlink"/>
                </a:buClr>
                <a:buSzPct val="60000"/>
                <a:buFont typeface="Wingdings" panose="05000000000000000000" pitchFamily="2" charset="2"/>
                <a:buNone/>
              </a:pPr>
              <a:r>
                <a:rPr lang="en-US" altLang="zh-CN" sz="3200">
                  <a:solidFill>
                    <a:schemeClr val="accent2"/>
                  </a:solidFill>
                </a:rPr>
                <a:t>D</a:t>
              </a:r>
              <a:r>
                <a:rPr lang="en-US" altLang="zh-CN" b="1">
                  <a:solidFill>
                    <a:schemeClr val="accent2"/>
                  </a:solidFill>
                </a:rPr>
                <a:t>4</a:t>
              </a:r>
            </a:p>
          </p:txBody>
        </p:sp>
        <p:sp>
          <p:nvSpPr>
            <p:cNvPr id="202764" name="Text Box 12"/>
            <p:cNvSpPr txBox="1">
              <a:spLocks noChangeArrowheads="1"/>
            </p:cNvSpPr>
            <p:nvPr/>
          </p:nvSpPr>
          <p:spPr bwMode="auto">
            <a:xfrm>
              <a:off x="2432" y="1385"/>
              <a:ext cx="41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p>
              <a:pPr algn="ctr">
                <a:spcBef>
                  <a:spcPct val="20000"/>
                </a:spcBef>
                <a:buClr>
                  <a:schemeClr val="folHlink"/>
                </a:buClr>
                <a:buSzPct val="60000"/>
                <a:buFont typeface="Wingdings" panose="05000000000000000000" pitchFamily="2" charset="2"/>
                <a:buNone/>
              </a:pPr>
              <a:r>
                <a:rPr lang="en-US" altLang="zh-CN" sz="3200">
                  <a:solidFill>
                    <a:schemeClr val="accent2"/>
                  </a:solidFill>
                </a:rPr>
                <a:t>D</a:t>
              </a:r>
              <a:r>
                <a:rPr lang="en-US" altLang="zh-CN" b="1">
                  <a:solidFill>
                    <a:schemeClr val="accent2"/>
                  </a:solidFill>
                </a:rPr>
                <a:t>3</a:t>
              </a:r>
            </a:p>
          </p:txBody>
        </p:sp>
        <p:sp>
          <p:nvSpPr>
            <p:cNvPr id="202765" name="Text Box 13"/>
            <p:cNvSpPr txBox="1">
              <a:spLocks noChangeArrowheads="1"/>
            </p:cNvSpPr>
            <p:nvPr/>
          </p:nvSpPr>
          <p:spPr bwMode="auto">
            <a:xfrm>
              <a:off x="2888" y="1385"/>
              <a:ext cx="41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p>
              <a:pPr algn="ctr">
                <a:spcBef>
                  <a:spcPct val="20000"/>
                </a:spcBef>
                <a:buClr>
                  <a:schemeClr val="folHlink"/>
                </a:buClr>
                <a:buSzPct val="60000"/>
                <a:buFont typeface="Wingdings" panose="05000000000000000000" pitchFamily="2" charset="2"/>
                <a:buNone/>
              </a:pPr>
              <a:r>
                <a:rPr lang="en-US" altLang="zh-CN" sz="3200">
                  <a:solidFill>
                    <a:schemeClr val="accent2"/>
                  </a:solidFill>
                </a:rPr>
                <a:t>D</a:t>
              </a:r>
              <a:r>
                <a:rPr lang="en-US" altLang="zh-CN" b="1">
                  <a:solidFill>
                    <a:schemeClr val="accent2"/>
                  </a:solidFill>
                </a:rPr>
                <a:t>2</a:t>
              </a:r>
            </a:p>
          </p:txBody>
        </p:sp>
        <p:sp>
          <p:nvSpPr>
            <p:cNvPr id="202766" name="Text Box 14"/>
            <p:cNvSpPr txBox="1">
              <a:spLocks noChangeArrowheads="1"/>
            </p:cNvSpPr>
            <p:nvPr/>
          </p:nvSpPr>
          <p:spPr bwMode="auto">
            <a:xfrm>
              <a:off x="3327" y="1385"/>
              <a:ext cx="41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p>
              <a:pPr algn="ctr">
                <a:spcBef>
                  <a:spcPct val="20000"/>
                </a:spcBef>
                <a:buClr>
                  <a:schemeClr val="folHlink"/>
                </a:buClr>
                <a:buSzPct val="60000"/>
                <a:buFont typeface="Wingdings" panose="05000000000000000000" pitchFamily="2" charset="2"/>
                <a:buNone/>
              </a:pPr>
              <a:r>
                <a:rPr lang="en-US" altLang="zh-CN" sz="3200">
                  <a:solidFill>
                    <a:schemeClr val="accent2"/>
                  </a:solidFill>
                </a:rPr>
                <a:t>D</a:t>
              </a:r>
              <a:r>
                <a:rPr lang="en-US" altLang="zh-CN" b="1">
                  <a:solidFill>
                    <a:schemeClr val="accent2"/>
                  </a:solidFill>
                </a:rPr>
                <a:t>1</a:t>
              </a:r>
            </a:p>
          </p:txBody>
        </p:sp>
        <p:sp>
          <p:nvSpPr>
            <p:cNvPr id="202767" name="Text Box 15"/>
            <p:cNvSpPr txBox="1">
              <a:spLocks noChangeArrowheads="1"/>
            </p:cNvSpPr>
            <p:nvPr/>
          </p:nvSpPr>
          <p:spPr bwMode="auto">
            <a:xfrm>
              <a:off x="3780" y="1385"/>
              <a:ext cx="41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p>
              <a:pPr algn="ctr">
                <a:spcBef>
                  <a:spcPct val="20000"/>
                </a:spcBef>
                <a:buClr>
                  <a:schemeClr val="folHlink"/>
                </a:buClr>
                <a:buSzPct val="60000"/>
                <a:buFont typeface="Wingdings" panose="05000000000000000000" pitchFamily="2" charset="2"/>
                <a:buNone/>
              </a:pPr>
              <a:r>
                <a:rPr lang="en-US" altLang="zh-CN" sz="3200">
                  <a:solidFill>
                    <a:schemeClr val="accent2"/>
                  </a:solidFill>
                </a:rPr>
                <a:t>D</a:t>
              </a:r>
              <a:r>
                <a:rPr lang="en-US" altLang="zh-CN" b="1">
                  <a:solidFill>
                    <a:schemeClr val="accent2"/>
                  </a:solidFill>
                </a:rPr>
                <a:t>0</a:t>
              </a:r>
            </a:p>
          </p:txBody>
        </p:sp>
      </p:grpSp>
    </p:spTree>
    <p:extLst>
      <p:ext uri="{BB962C8B-B14F-4D97-AF65-F5344CB8AC3E}">
        <p14:creationId xmlns:p14="http://schemas.microsoft.com/office/powerpoint/2010/main" val="1544900767"/>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6" fill="hold" nodeType="afterEffect">
                                  <p:stCondLst>
                                    <p:cond delay="0"/>
                                  </p:stCondLst>
                                  <p:childTnLst>
                                    <p:set>
                                      <p:cBhvr>
                                        <p:cTn id="6" dur="1" fill="hold">
                                          <p:stCondLst>
                                            <p:cond delay="0"/>
                                          </p:stCondLst>
                                        </p:cTn>
                                        <p:tgtEl>
                                          <p:spTgt spid="202758"/>
                                        </p:tgtEl>
                                        <p:attrNameLst>
                                          <p:attrName>style.visibility</p:attrName>
                                        </p:attrNameLst>
                                      </p:cBhvr>
                                      <p:to>
                                        <p:strVal val="visible"/>
                                      </p:to>
                                    </p:set>
                                    <p:animEffect transition="in" filter="barn(inHorizontal)">
                                      <p:cBhvr>
                                        <p:cTn id="7" dur="500"/>
                                        <p:tgtEl>
                                          <p:spTgt spid="2027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p:txBody>
          <a:bodyPr/>
          <a:lstStyle/>
          <a:p>
            <a:r>
              <a:rPr lang="en-US" altLang="zh-CN" sz="4000"/>
              <a:t>3  </a:t>
            </a:r>
            <a:r>
              <a:rPr lang="zh-CN" altLang="en-US" sz="4000"/>
              <a:t>读取计数值</a:t>
            </a:r>
          </a:p>
        </p:txBody>
      </p:sp>
      <p:sp>
        <p:nvSpPr>
          <p:cNvPr id="173059" name="Rectangle 3"/>
          <p:cNvSpPr>
            <a:spLocks noGrp="1" noChangeArrowheads="1"/>
          </p:cNvSpPr>
          <p:nvPr>
            <p:ph type="body" idx="1"/>
          </p:nvPr>
        </p:nvSpPr>
        <p:spPr>
          <a:xfrm>
            <a:off x="762000" y="1752600"/>
            <a:ext cx="7953375" cy="4419600"/>
          </a:xfrm>
        </p:spPr>
        <p:txBody>
          <a:bodyPr/>
          <a:lstStyle/>
          <a:p>
            <a:r>
              <a:rPr lang="zh-CN" altLang="en-US">
                <a:latin typeface="Times New Roman" panose="02020603050405020304" pitchFamily="18" charset="0"/>
              </a:rPr>
              <a:t>对</a:t>
            </a:r>
            <a:r>
              <a:rPr lang="en-US" altLang="zh-CN"/>
              <a:t>8</a:t>
            </a:r>
            <a:r>
              <a:rPr lang="zh-CN" altLang="en-US">
                <a:latin typeface="Times New Roman" panose="02020603050405020304" pitchFamily="18" charset="0"/>
              </a:rPr>
              <a:t>位数据线，读取</a:t>
            </a:r>
            <a:r>
              <a:rPr lang="en-US" altLang="zh-CN"/>
              <a:t>16</a:t>
            </a:r>
            <a:r>
              <a:rPr lang="zh-CN" altLang="en-US">
                <a:latin typeface="Times New Roman" panose="02020603050405020304" pitchFamily="18" charset="0"/>
              </a:rPr>
              <a:t>位计数值需分两次</a:t>
            </a:r>
            <a:endParaRPr lang="zh-CN" altLang="en-US"/>
          </a:p>
          <a:p>
            <a:r>
              <a:rPr lang="zh-CN" altLang="en-US">
                <a:latin typeface="Times New Roman" panose="02020603050405020304" pitchFamily="18" charset="0"/>
              </a:rPr>
              <a:t>计数在不断进行，应该将当前计数值先行锁存，然后读取：</a:t>
            </a:r>
          </a:p>
          <a:p>
            <a:pPr lvl="1"/>
            <a:r>
              <a:rPr lang="zh-CN" altLang="en-US">
                <a:latin typeface="Times New Roman" panose="02020603050405020304" pitchFamily="18" charset="0"/>
              </a:rPr>
              <a:t>向控制字</a:t>
            </a:r>
            <a:r>
              <a:rPr lang="en-US" altLang="zh-CN">
                <a:latin typeface="Times New Roman" panose="02020603050405020304" pitchFamily="18" charset="0"/>
              </a:rPr>
              <a:t>I/O</a:t>
            </a:r>
            <a:r>
              <a:rPr lang="zh-CN" altLang="en-US">
                <a:latin typeface="Times New Roman" panose="02020603050405020304" pitchFamily="18" charset="0"/>
              </a:rPr>
              <a:t>地址：给</a:t>
            </a:r>
            <a:r>
              <a:rPr lang="en-US" altLang="zh-CN">
                <a:latin typeface="Times New Roman" panose="02020603050405020304" pitchFamily="18" charset="0"/>
              </a:rPr>
              <a:t>8253</a:t>
            </a:r>
            <a:r>
              <a:rPr lang="zh-CN" altLang="en-US">
                <a:latin typeface="Times New Roman" panose="02020603050405020304" pitchFamily="18" charset="0"/>
              </a:rPr>
              <a:t>写入锁存命令</a:t>
            </a:r>
          </a:p>
          <a:p>
            <a:pPr lvl="1"/>
            <a:r>
              <a:rPr lang="zh-CN" altLang="en-US">
                <a:latin typeface="Times New Roman" panose="02020603050405020304" pitchFamily="18" charset="0"/>
              </a:rPr>
              <a:t>从计数器</a:t>
            </a:r>
            <a:r>
              <a:rPr lang="en-US" altLang="zh-CN">
                <a:latin typeface="Times New Roman" panose="02020603050405020304" pitchFamily="18" charset="0"/>
              </a:rPr>
              <a:t>I/O</a:t>
            </a:r>
            <a:r>
              <a:rPr lang="zh-CN" altLang="en-US">
                <a:latin typeface="Times New Roman" panose="02020603050405020304" pitchFamily="18" charset="0"/>
              </a:rPr>
              <a:t>地址：读取锁存的计数值</a:t>
            </a:r>
          </a:p>
        </p:txBody>
      </p:sp>
      <p:pic>
        <p:nvPicPr>
          <p:cNvPr id="173060" name="Picture 4"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173061" name="Picture 5"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extLst>
            <a:ext uri="{909E8E84-426E-40DD-AFC4-6F175D3DCCD1}">
              <a14:hiddenFill xmlns:a14="http://schemas.microsoft.com/office/drawing/2010/main">
                <a:solidFill>
                  <a:srgbClr val="FFFFFF"/>
                </a:solidFill>
              </a14:hiddenFill>
            </a:ext>
          </a:extLst>
        </p:spPr>
      </p:pic>
      <p:sp>
        <p:nvSpPr>
          <p:cNvPr id="173062" name="Rectangle 6" descr="076"/>
          <p:cNvSpPr>
            <a:spLocks noChangeArrowheads="1"/>
          </p:cNvSpPr>
          <p:nvPr/>
        </p:nvSpPr>
        <p:spPr bwMode="auto">
          <a:xfrm>
            <a:off x="0" y="4643438"/>
            <a:ext cx="9144000" cy="1300162"/>
          </a:xfrm>
          <a:prstGeom prst="rect">
            <a:avLst/>
          </a:prstGeom>
          <a:blipFill dpi="0" rotWithShape="0">
            <a:blip r:embed="rId4"/>
            <a:srcRect/>
            <a:stretch>
              <a:fillRect/>
            </a:stretch>
          </a:blipFill>
          <a:ln>
            <a:noFill/>
          </a:ln>
          <a:effectLst/>
          <a:extLst>
            <a:ext uri="{91240B29-F687-4F45-9708-019B960494DF}">
              <a14:hiddenLine xmlns:a14="http://schemas.microsoft.com/office/drawing/2010/main" w="9525">
                <a:solidFill>
                  <a:srgbClr val="A6AD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3200" b="1">
                <a:solidFill>
                  <a:srgbClr val="A50021"/>
                </a:solidFill>
              </a:rPr>
              <a:t>读取计数值，要注意读写格式和计数数制</a:t>
            </a:r>
            <a:endParaRPr lang="zh-CN" altLang="en-US" sz="3200" b="1">
              <a:solidFill>
                <a:srgbClr val="A50021"/>
              </a:solidFill>
              <a:latin typeface="Times New Roman" panose="02020603050405020304" pitchFamily="18" charset="0"/>
            </a:endParaRPr>
          </a:p>
        </p:txBody>
      </p:sp>
    </p:spTree>
    <p:extLst>
      <p:ext uri="{BB962C8B-B14F-4D97-AF65-F5344CB8AC3E}">
        <p14:creationId xmlns:p14="http://schemas.microsoft.com/office/powerpoint/2010/main" val="1471920086"/>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173062"/>
                                        </p:tgtEl>
                                        <p:attrNameLst>
                                          <p:attrName>style.visibility</p:attrName>
                                        </p:attrNameLst>
                                      </p:cBhvr>
                                      <p:to>
                                        <p:strVal val="visible"/>
                                      </p:to>
                                    </p:set>
                                    <p:animEffect transition="in" filter="slide(fromRight)">
                                      <p:cBhvr>
                                        <p:cTn id="7" dur="500"/>
                                        <p:tgtEl>
                                          <p:spTgt spid="173062"/>
                                        </p:tgtEl>
                                      </p:cBhvr>
                                    </p:animEffect>
                                  </p:childTnLst>
                                </p:cTn>
                              </p:par>
                            </p:childTnLst>
                          </p:cTn>
                        </p:par>
                        <p:par>
                          <p:cTn id="8" fill="hold" nodeType="afterGroup">
                            <p:stCondLst>
                              <p:cond delay="500"/>
                            </p:stCondLst>
                            <p:childTnLst>
                              <p:par>
                                <p:cTn id="9" presetID="9" presetClass="entr" presetSubtype="0" fill="hold" nodeType="afterEffect">
                                  <p:stCondLst>
                                    <p:cond delay="1000"/>
                                  </p:stCondLst>
                                  <p:childTnLst>
                                    <p:set>
                                      <p:cBhvr>
                                        <p:cTn id="10" dur="1" fill="hold">
                                          <p:stCondLst>
                                            <p:cond delay="0"/>
                                          </p:stCondLst>
                                        </p:cTn>
                                        <p:tgtEl>
                                          <p:spTgt spid="173060"/>
                                        </p:tgtEl>
                                        <p:attrNameLst>
                                          <p:attrName>style.visibility</p:attrName>
                                        </p:attrNameLst>
                                      </p:cBhvr>
                                      <p:to>
                                        <p:strVal val="visible"/>
                                      </p:to>
                                    </p:set>
                                    <p:animEffect transition="in" filter="dissolve">
                                      <p:cBhvr>
                                        <p:cTn id="11" dur="500"/>
                                        <p:tgtEl>
                                          <p:spTgt spid="173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62" grpId="0" animBg="1" autoUpdateAnimBg="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p:cNvSpPr>
          <p:nvPr>
            <p:ph type="title" idx="4294967295"/>
          </p:nvPr>
        </p:nvSpPr>
        <p:spPr/>
        <p:txBody>
          <a:bodyPr/>
          <a:lstStyle/>
          <a:p>
            <a:r>
              <a:rPr lang="en-US" altLang="zh-CN" dirty="0" smtClean="0">
                <a:latin typeface="楷体_GB2312" pitchFamily="49" charset="-122"/>
                <a:ea typeface="楷体_GB2312" pitchFamily="49" charset="-122"/>
              </a:rPr>
              <a:t>8253</a:t>
            </a:r>
            <a:r>
              <a:rPr lang="zh-CN" altLang="en-US" dirty="0" smtClean="0">
                <a:latin typeface="楷体_GB2312" pitchFamily="49" charset="-122"/>
                <a:ea typeface="楷体_GB2312" pitchFamily="49" charset="-122"/>
              </a:rPr>
              <a:t>计数器</a:t>
            </a:r>
            <a:r>
              <a:rPr lang="en-US" altLang="zh-CN" dirty="0" smtClean="0">
                <a:latin typeface="楷体_GB2312" pitchFamily="49" charset="-122"/>
                <a:ea typeface="楷体_GB2312" pitchFamily="49" charset="-122"/>
              </a:rPr>
              <a:t>1</a:t>
            </a:r>
            <a:r>
              <a:rPr lang="zh-CN" altLang="en-US" dirty="0" smtClean="0">
                <a:latin typeface="楷体_GB2312" pitchFamily="49" charset="-122"/>
                <a:ea typeface="楷体_GB2312" pitchFamily="49" charset="-122"/>
              </a:rPr>
              <a:t>初始化程序</a:t>
            </a:r>
          </a:p>
        </p:txBody>
      </p:sp>
      <p:sp>
        <p:nvSpPr>
          <p:cNvPr id="73731" name="Rectangle 3"/>
          <p:cNvSpPr>
            <a:spLocks noGrp="1"/>
          </p:cNvSpPr>
          <p:nvPr>
            <p:ph type="body" idx="4294967295"/>
          </p:nvPr>
        </p:nvSpPr>
        <p:spPr/>
        <p:txBody>
          <a:bodyPr/>
          <a:lstStyle/>
          <a:p>
            <a:pPr>
              <a:buFont typeface="Arial" panose="020B0604020202020204" pitchFamily="34" charset="0"/>
              <a:buNone/>
            </a:pPr>
            <a:r>
              <a:rPr lang="en-US" altLang="zh-CN" smtClean="0">
                <a:solidFill>
                  <a:srgbClr val="CC0099"/>
                </a:solidFill>
                <a:latin typeface="楷体_GB2312" pitchFamily="49" charset="-122"/>
                <a:ea typeface="楷体_GB2312" pitchFamily="49" charset="-122"/>
              </a:rPr>
              <a:t>MOV   AL</a:t>
            </a:r>
            <a:r>
              <a:rPr lang="zh-CN" altLang="en-US" smtClean="0">
                <a:solidFill>
                  <a:srgbClr val="CC0099"/>
                </a:solidFill>
                <a:latin typeface="楷体_GB2312" pitchFamily="49" charset="-122"/>
                <a:ea typeface="楷体_GB2312" pitchFamily="49" charset="-122"/>
              </a:rPr>
              <a:t>，</a:t>
            </a:r>
            <a:r>
              <a:rPr lang="en-US" altLang="zh-CN" smtClean="0">
                <a:solidFill>
                  <a:srgbClr val="CC0099"/>
                </a:solidFill>
                <a:latin typeface="楷体_GB2312" pitchFamily="49" charset="-122"/>
                <a:ea typeface="楷体_GB2312" pitchFamily="49" charset="-122"/>
              </a:rPr>
              <a:t>54H</a:t>
            </a:r>
            <a:r>
              <a:rPr lang="zh-CN" altLang="en-US" smtClean="0">
                <a:solidFill>
                  <a:srgbClr val="660033"/>
                </a:solidFill>
                <a:latin typeface="楷体_GB2312" pitchFamily="49" charset="-122"/>
                <a:ea typeface="楷体_GB2312" pitchFamily="49" charset="-122"/>
              </a:rPr>
              <a:t>；</a:t>
            </a:r>
            <a:r>
              <a:rPr lang="zh-CN" altLang="en-US" sz="2400">
                <a:solidFill>
                  <a:srgbClr val="660033"/>
                </a:solidFill>
                <a:latin typeface="楷体_GB2312" pitchFamily="49" charset="-122"/>
                <a:ea typeface="楷体_GB2312" pitchFamily="49" charset="-122"/>
              </a:rPr>
              <a:t>设置计数器</a:t>
            </a:r>
            <a:r>
              <a:rPr lang="en-US" altLang="zh-CN" sz="2400">
                <a:solidFill>
                  <a:srgbClr val="660033"/>
                </a:solidFill>
                <a:latin typeface="楷体_GB2312" pitchFamily="49" charset="-122"/>
                <a:ea typeface="楷体_GB2312" pitchFamily="49" charset="-122"/>
              </a:rPr>
              <a:t>1</a:t>
            </a:r>
            <a:r>
              <a:rPr lang="zh-CN" altLang="en-US" sz="2400">
                <a:solidFill>
                  <a:srgbClr val="660033"/>
                </a:solidFill>
                <a:latin typeface="楷体_GB2312" pitchFamily="49" charset="-122"/>
                <a:ea typeface="楷体_GB2312" pitchFamily="49" charset="-122"/>
              </a:rPr>
              <a:t>：只写低字节，方式</a:t>
            </a:r>
            <a:r>
              <a:rPr lang="en-US" altLang="zh-CN" sz="2400">
                <a:solidFill>
                  <a:srgbClr val="660033"/>
                </a:solidFill>
                <a:latin typeface="楷体_GB2312" pitchFamily="49" charset="-122"/>
                <a:ea typeface="楷体_GB2312" pitchFamily="49" charset="-122"/>
              </a:rPr>
              <a:t>2</a:t>
            </a:r>
            <a:r>
              <a:rPr lang="zh-CN" altLang="en-US" sz="2400">
                <a:solidFill>
                  <a:srgbClr val="660033"/>
                </a:solidFill>
                <a:latin typeface="楷体_GB2312" pitchFamily="49" charset="-122"/>
                <a:ea typeface="楷体_GB2312" pitchFamily="49" charset="-122"/>
              </a:rPr>
              <a:t>，			       二进制计数</a:t>
            </a:r>
          </a:p>
          <a:p>
            <a:pPr>
              <a:buFont typeface="Arial" panose="020B0604020202020204" pitchFamily="34" charset="0"/>
              <a:buNone/>
            </a:pPr>
            <a:r>
              <a:rPr lang="en-US" altLang="zh-CN" smtClean="0">
                <a:solidFill>
                  <a:srgbClr val="CC0099"/>
                </a:solidFill>
                <a:latin typeface="楷体_GB2312" pitchFamily="49" charset="-122"/>
                <a:ea typeface="楷体_GB2312" pitchFamily="49" charset="-122"/>
              </a:rPr>
              <a:t>OUT	   43H</a:t>
            </a:r>
            <a:r>
              <a:rPr lang="zh-CN" altLang="en-US" smtClean="0">
                <a:solidFill>
                  <a:srgbClr val="CC0099"/>
                </a:solidFill>
                <a:latin typeface="楷体_GB2312" pitchFamily="49" charset="-122"/>
                <a:ea typeface="楷体_GB2312" pitchFamily="49" charset="-122"/>
              </a:rPr>
              <a:t>，</a:t>
            </a:r>
            <a:r>
              <a:rPr lang="en-US" altLang="zh-CN" smtClean="0">
                <a:solidFill>
                  <a:srgbClr val="CC0099"/>
                </a:solidFill>
                <a:latin typeface="楷体_GB2312" pitchFamily="49" charset="-122"/>
                <a:ea typeface="楷体_GB2312" pitchFamily="49" charset="-122"/>
              </a:rPr>
              <a:t>AL</a:t>
            </a:r>
            <a:r>
              <a:rPr lang="zh-CN" altLang="en-US" sz="2400">
                <a:solidFill>
                  <a:srgbClr val="660033"/>
                </a:solidFill>
                <a:latin typeface="楷体_GB2312" pitchFamily="49" charset="-122"/>
                <a:ea typeface="楷体_GB2312" pitchFamily="49" charset="-122"/>
              </a:rPr>
              <a:t>；写入控制字寄存器</a:t>
            </a:r>
          </a:p>
          <a:p>
            <a:pPr>
              <a:buFont typeface="Arial" panose="020B0604020202020204" pitchFamily="34" charset="0"/>
              <a:buNone/>
            </a:pPr>
            <a:r>
              <a:rPr lang="en-US" altLang="zh-CN" smtClean="0">
                <a:solidFill>
                  <a:srgbClr val="CC0099"/>
                </a:solidFill>
                <a:latin typeface="楷体_GB2312" pitchFamily="49" charset="-122"/>
                <a:ea typeface="楷体_GB2312" pitchFamily="49" charset="-122"/>
              </a:rPr>
              <a:t>MOV   AL</a:t>
            </a:r>
            <a:r>
              <a:rPr lang="zh-CN" altLang="en-US" smtClean="0">
                <a:solidFill>
                  <a:srgbClr val="CC0099"/>
                </a:solidFill>
                <a:latin typeface="楷体_GB2312" pitchFamily="49" charset="-122"/>
                <a:ea typeface="楷体_GB2312" pitchFamily="49" charset="-122"/>
              </a:rPr>
              <a:t>，</a:t>
            </a:r>
            <a:r>
              <a:rPr lang="en-US" altLang="zh-CN" smtClean="0">
                <a:solidFill>
                  <a:srgbClr val="CC0099"/>
                </a:solidFill>
                <a:latin typeface="楷体_GB2312" pitchFamily="49" charset="-122"/>
                <a:ea typeface="楷体_GB2312" pitchFamily="49" charset="-122"/>
              </a:rPr>
              <a:t>18 </a:t>
            </a:r>
            <a:r>
              <a:rPr lang="zh-CN" altLang="en-US" sz="2400">
                <a:solidFill>
                  <a:srgbClr val="660033"/>
                </a:solidFill>
                <a:latin typeface="楷体_GB2312" pitchFamily="49" charset="-122"/>
                <a:ea typeface="楷体_GB2312" pitchFamily="49" charset="-122"/>
              </a:rPr>
              <a:t>；写入计数初值</a:t>
            </a:r>
            <a:r>
              <a:rPr lang="en-US" altLang="zh-CN" sz="2400">
                <a:solidFill>
                  <a:srgbClr val="660033"/>
                </a:solidFill>
                <a:latin typeface="楷体_GB2312" pitchFamily="49" charset="-122"/>
                <a:ea typeface="楷体_GB2312" pitchFamily="49" charset="-122"/>
              </a:rPr>
              <a:t>18</a:t>
            </a:r>
            <a:endParaRPr lang="en-US" altLang="zh-CN" smtClean="0">
              <a:solidFill>
                <a:srgbClr val="CC0099"/>
              </a:solidFill>
              <a:latin typeface="楷体_GB2312" pitchFamily="49" charset="-122"/>
              <a:ea typeface="楷体_GB2312" pitchFamily="49" charset="-122"/>
            </a:endParaRPr>
          </a:p>
          <a:p>
            <a:pPr>
              <a:buFont typeface="Arial" panose="020B0604020202020204" pitchFamily="34" charset="0"/>
              <a:buNone/>
            </a:pPr>
            <a:r>
              <a:rPr lang="en-US" altLang="zh-CN" smtClean="0">
                <a:solidFill>
                  <a:srgbClr val="CC0099"/>
                </a:solidFill>
                <a:latin typeface="楷体_GB2312" pitchFamily="49" charset="-122"/>
                <a:ea typeface="楷体_GB2312" pitchFamily="49" charset="-122"/>
              </a:rPr>
              <a:t>OUT	   41H</a:t>
            </a:r>
            <a:r>
              <a:rPr lang="zh-CN" altLang="en-US" smtClean="0">
                <a:solidFill>
                  <a:srgbClr val="CC0099"/>
                </a:solidFill>
                <a:latin typeface="楷体_GB2312" pitchFamily="49" charset="-122"/>
                <a:ea typeface="楷体_GB2312" pitchFamily="49" charset="-122"/>
              </a:rPr>
              <a:t>，</a:t>
            </a:r>
            <a:r>
              <a:rPr lang="en-US" altLang="zh-CN" smtClean="0">
                <a:solidFill>
                  <a:srgbClr val="CC0099"/>
                </a:solidFill>
                <a:latin typeface="楷体_GB2312" pitchFamily="49" charset="-122"/>
                <a:ea typeface="楷体_GB2312" pitchFamily="49" charset="-122"/>
              </a:rPr>
              <a:t>AL</a:t>
            </a:r>
            <a:r>
              <a:rPr lang="zh-CN" altLang="en-US" sz="2400">
                <a:solidFill>
                  <a:srgbClr val="660033"/>
                </a:solidFill>
                <a:latin typeface="楷体_GB2312" pitchFamily="49" charset="-122"/>
                <a:ea typeface="楷体_GB2312" pitchFamily="49" charset="-122"/>
              </a:rPr>
              <a:t>；计数器</a:t>
            </a:r>
            <a:r>
              <a:rPr lang="en-US" altLang="zh-CN" sz="2400">
                <a:solidFill>
                  <a:srgbClr val="660033"/>
                </a:solidFill>
                <a:latin typeface="楷体_GB2312" pitchFamily="49" charset="-122"/>
                <a:ea typeface="楷体_GB2312" pitchFamily="49" charset="-122"/>
              </a:rPr>
              <a:t>1</a:t>
            </a:r>
          </a:p>
        </p:txBody>
      </p:sp>
      <p:sp>
        <p:nvSpPr>
          <p:cNvPr id="73732" name="AutoShape 4">
            <a:hlinkClick r:id="" action="ppaction://hlinkshowjump?jump=lastslideviewed" highlightClick="1"/>
          </p:cNvPr>
          <p:cNvSpPr>
            <a:spLocks noChangeArrowheads="1"/>
          </p:cNvSpPr>
          <p:nvPr/>
        </p:nvSpPr>
        <p:spPr bwMode="auto">
          <a:xfrm>
            <a:off x="8172455" y="6143630"/>
            <a:ext cx="792163" cy="360363"/>
          </a:xfrm>
          <a:prstGeom prst="actionButtonReturn">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2702348809"/>
      </p:ext>
    </p:extLst>
  </p:cSld>
  <p:clrMapOvr>
    <a:masterClrMapping/>
  </p:clrMapOvr>
  <p:transition/>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5106" name="Rectangle 2"/>
          <p:cNvSpPr>
            <a:spLocks noGrp="1" noChangeArrowheads="1"/>
          </p:cNvSpPr>
          <p:nvPr>
            <p:ph type="title"/>
          </p:nvPr>
        </p:nvSpPr>
        <p:spPr/>
        <p:txBody>
          <a:bodyPr/>
          <a:lstStyle/>
          <a:p>
            <a:r>
              <a:rPr lang="en-US" altLang="zh-CN" sz="4000"/>
              <a:t>9.2.1  </a:t>
            </a:r>
            <a:r>
              <a:rPr lang="zh-CN" altLang="en-US" sz="4000"/>
              <a:t>定时中断和定时刷新</a:t>
            </a:r>
          </a:p>
        </p:txBody>
      </p:sp>
      <p:sp>
        <p:nvSpPr>
          <p:cNvPr id="175107" name="Rectangle 3"/>
          <p:cNvSpPr>
            <a:spLocks noGrp="1" noChangeArrowheads="1"/>
          </p:cNvSpPr>
          <p:nvPr>
            <p:ph type="body" idx="1"/>
          </p:nvPr>
        </p:nvSpPr>
        <p:spPr>
          <a:xfrm>
            <a:off x="546100" y="1800225"/>
            <a:ext cx="6340475" cy="1458913"/>
          </a:xfrm>
          <a:ln w="76200" cmpd="tri">
            <a:solidFill>
              <a:srgbClr val="006600"/>
            </a:solidFill>
            <a:miter lim="800000"/>
            <a:headEnd/>
            <a:tailEnd/>
          </a:ln>
        </p:spPr>
        <p:txBody>
          <a:bodyPr/>
          <a:lstStyle/>
          <a:p>
            <a:r>
              <a:rPr lang="zh-CN" altLang="en-US"/>
              <a:t>从阅读初始化程序段</a:t>
            </a:r>
          </a:p>
          <a:p>
            <a:r>
              <a:rPr lang="zh-CN" altLang="en-US"/>
              <a:t>看</a:t>
            </a:r>
            <a:r>
              <a:rPr lang="zh-CN" altLang="en-US">
                <a:solidFill>
                  <a:schemeClr val="folHlink"/>
                </a:solidFill>
              </a:rPr>
              <a:t>计数器</a:t>
            </a:r>
            <a:r>
              <a:rPr lang="en-US" altLang="zh-CN">
                <a:solidFill>
                  <a:schemeClr val="folHlink"/>
                </a:solidFill>
              </a:rPr>
              <a:t>0</a:t>
            </a:r>
            <a:r>
              <a:rPr lang="zh-CN" altLang="en-US">
                <a:solidFill>
                  <a:schemeClr val="folHlink"/>
                </a:solidFill>
              </a:rPr>
              <a:t>作为定时中断</a:t>
            </a:r>
            <a:r>
              <a:rPr lang="zh-CN" altLang="en-US"/>
              <a:t>的作用</a:t>
            </a:r>
          </a:p>
        </p:txBody>
      </p:sp>
      <p:pic>
        <p:nvPicPr>
          <p:cNvPr id="175108" name="Picture 4"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175109" name="Picture 5"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extLst>
            <a:ext uri="{909E8E84-426E-40DD-AFC4-6F175D3DCCD1}">
              <a14:hiddenFill xmlns:a14="http://schemas.microsoft.com/office/drawing/2010/main">
                <a:solidFill>
                  <a:srgbClr val="FFFFFF"/>
                </a:solidFill>
              </a14:hiddenFill>
            </a:ext>
          </a:extLst>
        </p:spPr>
      </p:pic>
      <p:sp>
        <p:nvSpPr>
          <p:cNvPr id="175110" name="Rectangle 6"/>
          <p:cNvSpPr>
            <a:spLocks noChangeArrowheads="1"/>
          </p:cNvSpPr>
          <p:nvPr/>
        </p:nvSpPr>
        <p:spPr bwMode="auto">
          <a:xfrm>
            <a:off x="3336925" y="4014788"/>
            <a:ext cx="5402263" cy="1387475"/>
          </a:xfrm>
          <a:prstGeom prst="rect">
            <a:avLst/>
          </a:prstGeom>
          <a:noFill/>
          <a:ln w="76200" cmpd="tri">
            <a:solidFill>
              <a:srgbClr val="00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fontAlgn="base">
              <a:spcBef>
                <a:spcPct val="20000"/>
              </a:spcBef>
              <a:spcAft>
                <a:spcPct val="0"/>
              </a:spcAft>
              <a:buClr>
                <a:srgbClr val="3333CC"/>
              </a:buClr>
              <a:buSzPct val="60000"/>
              <a:buFont typeface="Wingdings" panose="05000000000000000000" pitchFamily="2" charset="2"/>
              <a:buChar char="n"/>
            </a:pPr>
            <a:r>
              <a:rPr lang="zh-CN" altLang="en-US" sz="3200" b="1" smtClean="0">
                <a:solidFill>
                  <a:srgbClr val="000000"/>
                </a:solidFill>
                <a:latin typeface="Tahoma" panose="020B0604030504040204" pitchFamily="34" charset="0"/>
              </a:rPr>
              <a:t>将</a:t>
            </a:r>
            <a:r>
              <a:rPr lang="zh-CN" altLang="en-US" sz="3200" b="1" smtClean="0">
                <a:solidFill>
                  <a:srgbClr val="3333CC"/>
                </a:solidFill>
                <a:latin typeface="Tahoma" panose="020B0604030504040204" pitchFamily="34" charset="0"/>
              </a:rPr>
              <a:t>计数器</a:t>
            </a:r>
            <a:r>
              <a:rPr lang="en-US" altLang="zh-CN" sz="3200" b="1" smtClean="0">
                <a:solidFill>
                  <a:srgbClr val="3333CC"/>
                </a:solidFill>
                <a:latin typeface="Tahoma" panose="020B0604030504040204" pitchFamily="34" charset="0"/>
              </a:rPr>
              <a:t>1</a:t>
            </a:r>
            <a:r>
              <a:rPr lang="zh-CN" altLang="en-US" sz="3200" b="1" smtClean="0">
                <a:solidFill>
                  <a:srgbClr val="3333CC"/>
                </a:solidFill>
                <a:latin typeface="Tahoma" panose="020B0604030504040204" pitchFamily="34" charset="0"/>
              </a:rPr>
              <a:t>作为定时刷新</a:t>
            </a:r>
          </a:p>
          <a:p>
            <a:pPr algn="just" fontAlgn="base">
              <a:spcBef>
                <a:spcPct val="20000"/>
              </a:spcBef>
              <a:spcAft>
                <a:spcPct val="0"/>
              </a:spcAft>
              <a:buClr>
                <a:srgbClr val="3333CC"/>
              </a:buClr>
              <a:buSzPct val="60000"/>
              <a:buFont typeface="Wingdings" panose="05000000000000000000" pitchFamily="2" charset="2"/>
              <a:buChar char="n"/>
            </a:pPr>
            <a:r>
              <a:rPr lang="zh-CN" altLang="en-US" sz="3200" b="1" smtClean="0">
                <a:solidFill>
                  <a:srgbClr val="000000"/>
                </a:solidFill>
                <a:latin typeface="Tahoma" panose="020B0604030504040204" pitchFamily="34" charset="0"/>
              </a:rPr>
              <a:t>看如何编写初始化程序段</a:t>
            </a:r>
          </a:p>
        </p:txBody>
      </p:sp>
    </p:spTree>
    <p:extLst>
      <p:ext uri="{BB962C8B-B14F-4D97-AF65-F5344CB8AC3E}">
        <p14:creationId xmlns:p14="http://schemas.microsoft.com/office/powerpoint/2010/main" val="940626478"/>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5107"/>
                                        </p:tgtEl>
                                        <p:attrNameLst>
                                          <p:attrName>style.visibility</p:attrName>
                                        </p:attrNameLst>
                                      </p:cBhvr>
                                      <p:to>
                                        <p:strVal val="visible"/>
                                      </p:to>
                                    </p:set>
                                    <p:animEffect transition="in" filter="barn(inVertical)">
                                      <p:cBhvr>
                                        <p:cTn id="7" dur="500"/>
                                        <p:tgtEl>
                                          <p:spTgt spid="1751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75110"/>
                                        </p:tgtEl>
                                        <p:attrNameLst>
                                          <p:attrName>style.visibility</p:attrName>
                                        </p:attrNameLst>
                                      </p:cBhvr>
                                      <p:to>
                                        <p:strVal val="visible"/>
                                      </p:to>
                                    </p:set>
                                    <p:animEffect transition="in" filter="barn(inVertical)">
                                      <p:cBhvr>
                                        <p:cTn id="12" dur="500"/>
                                        <p:tgtEl>
                                          <p:spTgt spid="175110"/>
                                        </p:tgtEl>
                                      </p:cBhvr>
                                    </p:animEffect>
                                  </p:childTnLst>
                                </p:cTn>
                              </p:par>
                            </p:childTnLst>
                          </p:cTn>
                        </p:par>
                        <p:par>
                          <p:cTn id="13" fill="hold" nodeType="afterGroup">
                            <p:stCondLst>
                              <p:cond delay="500"/>
                            </p:stCondLst>
                            <p:childTnLst>
                              <p:par>
                                <p:cTn id="14" presetID="9" presetClass="entr" presetSubtype="0" fill="hold" nodeType="afterEffect">
                                  <p:stCondLst>
                                    <p:cond delay="1000"/>
                                  </p:stCondLst>
                                  <p:childTnLst>
                                    <p:set>
                                      <p:cBhvr>
                                        <p:cTn id="15" dur="1" fill="hold">
                                          <p:stCondLst>
                                            <p:cond delay="0"/>
                                          </p:stCondLst>
                                        </p:cTn>
                                        <p:tgtEl>
                                          <p:spTgt spid="175108"/>
                                        </p:tgtEl>
                                        <p:attrNameLst>
                                          <p:attrName>style.visibility</p:attrName>
                                        </p:attrNameLst>
                                      </p:cBhvr>
                                      <p:to>
                                        <p:strVal val="visible"/>
                                      </p:to>
                                    </p:set>
                                    <p:animEffect transition="in" filter="dissolve">
                                      <p:cBhvr>
                                        <p:cTn id="16" dur="500"/>
                                        <p:tgtEl>
                                          <p:spTgt spid="175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07" grpId="0" animBg="1" autoUpdateAnimBg="0"/>
      <p:bldP spid="175110" grpId="0" animBg="1"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灯片编号占位符 3"/>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32" indent="-285744" eaLnBrk="0" hangingPunct="0">
              <a:defRPr>
                <a:solidFill>
                  <a:schemeClr val="tx1"/>
                </a:solidFill>
                <a:latin typeface="Arial" panose="020B0604020202020204" pitchFamily="34" charset="0"/>
                <a:ea typeface="宋体" panose="02010600030101010101" pitchFamily="2" charset="-122"/>
              </a:defRPr>
            </a:lvl2pPr>
            <a:lvl3pPr marL="1142971" indent="-228594" eaLnBrk="0" hangingPunct="0">
              <a:defRPr>
                <a:solidFill>
                  <a:schemeClr val="tx1"/>
                </a:solidFill>
                <a:latin typeface="Arial" panose="020B0604020202020204" pitchFamily="34" charset="0"/>
                <a:ea typeface="宋体" panose="02010600030101010101" pitchFamily="2" charset="-122"/>
              </a:defRPr>
            </a:lvl3pPr>
            <a:lvl4pPr marL="1600160" indent="-228594" eaLnBrk="0" hangingPunct="0">
              <a:defRPr>
                <a:solidFill>
                  <a:schemeClr val="tx1"/>
                </a:solidFill>
                <a:latin typeface="Arial" panose="020B0604020202020204" pitchFamily="34" charset="0"/>
                <a:ea typeface="宋体" panose="02010600030101010101" pitchFamily="2" charset="-122"/>
              </a:defRPr>
            </a:lvl4pPr>
            <a:lvl5pPr marL="2057349" indent="-228594" eaLnBrk="0" hangingPunct="0">
              <a:defRPr>
                <a:solidFill>
                  <a:schemeClr val="tx1"/>
                </a:solidFill>
                <a:latin typeface="Arial" panose="020B0604020202020204" pitchFamily="34" charset="0"/>
                <a:ea typeface="宋体" panose="02010600030101010101" pitchFamily="2" charset="-122"/>
              </a:defRPr>
            </a:lvl5pPr>
            <a:lvl6pPr marL="2514537" indent="-228594"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726" indent="-228594"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8914" indent="-228594"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103" indent="-228594"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1238B8B-2744-4A4F-B216-A5B32396C052}" type="slidenum">
              <a:rPr lang="en-US" altLang="zh-CN">
                <a:solidFill>
                  <a:srgbClr val="898989"/>
                </a:solidFill>
                <a:latin typeface="Calibri" panose="020F0502020204030204" pitchFamily="34" charset="0"/>
              </a:rPr>
              <a:pPr eaLnBrk="1" hangingPunct="1"/>
              <a:t>23</a:t>
            </a:fld>
            <a:endParaRPr lang="en-US" altLang="zh-CN">
              <a:solidFill>
                <a:srgbClr val="898989"/>
              </a:solidFill>
              <a:latin typeface="Calibri" panose="020F0502020204030204" pitchFamily="34" charset="0"/>
            </a:endParaRPr>
          </a:p>
        </p:txBody>
      </p:sp>
      <p:sp>
        <p:nvSpPr>
          <p:cNvPr id="25603" name="Text Box 2"/>
          <p:cNvSpPr txBox="1">
            <a:spLocks noChangeArrowheads="1"/>
          </p:cNvSpPr>
          <p:nvPr/>
        </p:nvSpPr>
        <p:spPr bwMode="auto">
          <a:xfrm>
            <a:off x="304800" y="304804"/>
            <a:ext cx="8458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Ins="18000">
            <a:spAutoFit/>
          </a:bodyPr>
          <a:lstStyle>
            <a:lvl1pPr marL="282575" indent="-2825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a:solidFill>
                  <a:srgbClr val="FF0000"/>
                </a:solidFill>
                <a:latin typeface="宋体" panose="02010600030101010101" pitchFamily="2" charset="-122"/>
              </a:rPr>
              <a:t>门描述符与段选择符关系</a:t>
            </a:r>
          </a:p>
        </p:txBody>
      </p:sp>
      <p:grpSp>
        <p:nvGrpSpPr>
          <p:cNvPr id="25604" name="Group 64"/>
          <p:cNvGrpSpPr>
            <a:grpSpLocks/>
          </p:cNvGrpSpPr>
          <p:nvPr/>
        </p:nvGrpSpPr>
        <p:grpSpPr bwMode="auto">
          <a:xfrm>
            <a:off x="457200" y="838201"/>
            <a:ext cx="8229600" cy="3380840"/>
            <a:chOff x="288" y="528"/>
            <a:chExt cx="5184" cy="2326"/>
          </a:xfrm>
        </p:grpSpPr>
        <p:sp>
          <p:nvSpPr>
            <p:cNvPr id="25607" name="Rectangle 4"/>
            <p:cNvSpPr>
              <a:spLocks noChangeArrowheads="1"/>
            </p:cNvSpPr>
            <p:nvPr/>
          </p:nvSpPr>
          <p:spPr bwMode="auto">
            <a:xfrm>
              <a:off x="1440" y="2152"/>
              <a:ext cx="624" cy="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zh-CN" sz="2000" b="1"/>
            </a:p>
          </p:txBody>
        </p:sp>
        <p:sp>
          <p:nvSpPr>
            <p:cNvPr id="25608" name="Rectangle 5"/>
            <p:cNvSpPr>
              <a:spLocks noChangeArrowheads="1"/>
            </p:cNvSpPr>
            <p:nvPr/>
          </p:nvSpPr>
          <p:spPr bwMode="auto">
            <a:xfrm>
              <a:off x="1440" y="1919"/>
              <a:ext cx="62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zh-CN" altLang="en-US" sz="2000" b="1"/>
                <a:t>偏移</a:t>
              </a:r>
            </a:p>
          </p:txBody>
        </p:sp>
        <p:sp>
          <p:nvSpPr>
            <p:cNvPr id="25609" name="Rectangle 6"/>
            <p:cNvSpPr>
              <a:spLocks noChangeArrowheads="1"/>
            </p:cNvSpPr>
            <p:nvPr/>
          </p:nvSpPr>
          <p:spPr bwMode="auto">
            <a:xfrm>
              <a:off x="1440" y="1661"/>
              <a:ext cx="624"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zh-CN" altLang="en-US" sz="2000" b="1"/>
                <a:t>属性</a:t>
              </a:r>
            </a:p>
          </p:txBody>
        </p:sp>
        <p:sp>
          <p:nvSpPr>
            <p:cNvPr id="25610" name="Rectangle 7"/>
            <p:cNvSpPr>
              <a:spLocks noChangeArrowheads="1"/>
            </p:cNvSpPr>
            <p:nvPr/>
          </p:nvSpPr>
          <p:spPr bwMode="auto">
            <a:xfrm>
              <a:off x="1440" y="1427"/>
              <a:ext cx="62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zh-CN" altLang="en-US" sz="2000" b="1"/>
                <a:t>选择符</a:t>
              </a:r>
            </a:p>
          </p:txBody>
        </p:sp>
        <p:sp>
          <p:nvSpPr>
            <p:cNvPr id="25611" name="Rectangle 8"/>
            <p:cNvSpPr>
              <a:spLocks noChangeArrowheads="1"/>
            </p:cNvSpPr>
            <p:nvPr/>
          </p:nvSpPr>
          <p:spPr bwMode="auto">
            <a:xfrm>
              <a:off x="1440" y="807"/>
              <a:ext cx="624" cy="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zh-CN" sz="2000" b="1"/>
            </a:p>
          </p:txBody>
        </p:sp>
        <p:sp>
          <p:nvSpPr>
            <p:cNvPr id="25612" name="Line 9"/>
            <p:cNvSpPr>
              <a:spLocks noChangeShapeType="1"/>
            </p:cNvSpPr>
            <p:nvPr/>
          </p:nvSpPr>
          <p:spPr bwMode="auto">
            <a:xfrm>
              <a:off x="1440" y="807"/>
              <a:ext cx="624"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3" name="Line 10"/>
            <p:cNvSpPr>
              <a:spLocks noChangeShapeType="1"/>
            </p:cNvSpPr>
            <p:nvPr/>
          </p:nvSpPr>
          <p:spPr bwMode="auto">
            <a:xfrm>
              <a:off x="1440" y="1427"/>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4" name="Line 11"/>
            <p:cNvSpPr>
              <a:spLocks noChangeShapeType="1"/>
            </p:cNvSpPr>
            <p:nvPr/>
          </p:nvSpPr>
          <p:spPr bwMode="auto">
            <a:xfrm>
              <a:off x="1440" y="1661"/>
              <a:ext cx="624" cy="0"/>
            </a:xfrm>
            <a:prstGeom prst="line">
              <a:avLst/>
            </a:prstGeom>
            <a:noFill/>
            <a:ln w="12700">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5" name="Line 12"/>
            <p:cNvSpPr>
              <a:spLocks noChangeShapeType="1"/>
            </p:cNvSpPr>
            <p:nvPr/>
          </p:nvSpPr>
          <p:spPr bwMode="auto">
            <a:xfrm>
              <a:off x="1440" y="1919"/>
              <a:ext cx="624" cy="0"/>
            </a:xfrm>
            <a:prstGeom prst="line">
              <a:avLst/>
            </a:prstGeom>
            <a:noFill/>
            <a:ln w="12700">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6" name="Line 13"/>
            <p:cNvSpPr>
              <a:spLocks noChangeShapeType="1"/>
            </p:cNvSpPr>
            <p:nvPr/>
          </p:nvSpPr>
          <p:spPr bwMode="auto">
            <a:xfrm>
              <a:off x="1440" y="2697"/>
              <a:ext cx="624"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7" name="Line 14"/>
            <p:cNvSpPr>
              <a:spLocks noChangeShapeType="1"/>
            </p:cNvSpPr>
            <p:nvPr/>
          </p:nvSpPr>
          <p:spPr bwMode="auto">
            <a:xfrm>
              <a:off x="1440" y="807"/>
              <a:ext cx="0" cy="189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8" name="Line 15"/>
            <p:cNvSpPr>
              <a:spLocks noChangeShapeType="1"/>
            </p:cNvSpPr>
            <p:nvPr/>
          </p:nvSpPr>
          <p:spPr bwMode="auto">
            <a:xfrm>
              <a:off x="2064" y="807"/>
              <a:ext cx="0" cy="189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9" name="Line 16"/>
            <p:cNvSpPr>
              <a:spLocks noChangeShapeType="1"/>
            </p:cNvSpPr>
            <p:nvPr/>
          </p:nvSpPr>
          <p:spPr bwMode="auto">
            <a:xfrm>
              <a:off x="1440" y="2152"/>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0" name="Text Box 17"/>
            <p:cNvSpPr txBox="1">
              <a:spLocks noChangeArrowheads="1"/>
            </p:cNvSpPr>
            <p:nvPr/>
          </p:nvSpPr>
          <p:spPr bwMode="auto">
            <a:xfrm>
              <a:off x="576" y="717"/>
              <a:ext cx="494" cy="2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t>IDTR</a:t>
              </a:r>
            </a:p>
          </p:txBody>
        </p:sp>
        <p:sp>
          <p:nvSpPr>
            <p:cNvPr id="25621" name="Line 18"/>
            <p:cNvSpPr>
              <a:spLocks noChangeShapeType="1"/>
            </p:cNvSpPr>
            <p:nvPr/>
          </p:nvSpPr>
          <p:spPr bwMode="auto">
            <a:xfrm>
              <a:off x="1056" y="807"/>
              <a:ext cx="38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22" name="Text Box 19"/>
            <p:cNvSpPr txBox="1">
              <a:spLocks noChangeArrowheads="1"/>
            </p:cNvSpPr>
            <p:nvPr/>
          </p:nvSpPr>
          <p:spPr bwMode="auto">
            <a:xfrm>
              <a:off x="1536" y="528"/>
              <a:ext cx="377"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t>IDT</a:t>
              </a:r>
            </a:p>
          </p:txBody>
        </p:sp>
        <p:sp>
          <p:nvSpPr>
            <p:cNvPr id="25623" name="Rectangle 26"/>
            <p:cNvSpPr>
              <a:spLocks noChangeArrowheads="1"/>
            </p:cNvSpPr>
            <p:nvPr/>
          </p:nvSpPr>
          <p:spPr bwMode="auto">
            <a:xfrm>
              <a:off x="3264" y="2152"/>
              <a:ext cx="624" cy="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zh-CN" sz="2000" b="1"/>
            </a:p>
          </p:txBody>
        </p:sp>
        <p:sp>
          <p:nvSpPr>
            <p:cNvPr id="25624" name="Rectangle 27"/>
            <p:cNvSpPr>
              <a:spLocks noChangeArrowheads="1"/>
            </p:cNvSpPr>
            <p:nvPr/>
          </p:nvSpPr>
          <p:spPr bwMode="auto">
            <a:xfrm>
              <a:off x="3264" y="1919"/>
              <a:ext cx="62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zh-CN" altLang="en-US" sz="2000" b="1"/>
                <a:t>边界</a:t>
              </a:r>
            </a:p>
          </p:txBody>
        </p:sp>
        <p:sp>
          <p:nvSpPr>
            <p:cNvPr id="25625" name="Rectangle 28"/>
            <p:cNvSpPr>
              <a:spLocks noChangeArrowheads="1"/>
            </p:cNvSpPr>
            <p:nvPr/>
          </p:nvSpPr>
          <p:spPr bwMode="auto">
            <a:xfrm>
              <a:off x="3264" y="1661"/>
              <a:ext cx="624"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zh-CN" altLang="en-US" sz="2000" b="1"/>
                <a:t>属性</a:t>
              </a:r>
            </a:p>
          </p:txBody>
        </p:sp>
        <p:sp>
          <p:nvSpPr>
            <p:cNvPr id="25626" name="Rectangle 29"/>
            <p:cNvSpPr>
              <a:spLocks noChangeArrowheads="1"/>
            </p:cNvSpPr>
            <p:nvPr/>
          </p:nvSpPr>
          <p:spPr bwMode="auto">
            <a:xfrm>
              <a:off x="3264" y="1427"/>
              <a:ext cx="62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zh-CN" altLang="en-US" sz="2000" b="1"/>
                <a:t>基地址</a:t>
              </a:r>
            </a:p>
          </p:txBody>
        </p:sp>
        <p:sp>
          <p:nvSpPr>
            <p:cNvPr id="25627" name="Rectangle 30"/>
            <p:cNvSpPr>
              <a:spLocks noChangeArrowheads="1"/>
            </p:cNvSpPr>
            <p:nvPr/>
          </p:nvSpPr>
          <p:spPr bwMode="auto">
            <a:xfrm>
              <a:off x="3264" y="807"/>
              <a:ext cx="624" cy="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zh-CN" sz="2000" b="1"/>
            </a:p>
          </p:txBody>
        </p:sp>
        <p:sp>
          <p:nvSpPr>
            <p:cNvPr id="25628" name="Line 31"/>
            <p:cNvSpPr>
              <a:spLocks noChangeShapeType="1"/>
            </p:cNvSpPr>
            <p:nvPr/>
          </p:nvSpPr>
          <p:spPr bwMode="auto">
            <a:xfrm>
              <a:off x="3264" y="807"/>
              <a:ext cx="624"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9" name="Line 32"/>
            <p:cNvSpPr>
              <a:spLocks noChangeShapeType="1"/>
            </p:cNvSpPr>
            <p:nvPr/>
          </p:nvSpPr>
          <p:spPr bwMode="auto">
            <a:xfrm>
              <a:off x="3264" y="1427"/>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30" name="Line 33"/>
            <p:cNvSpPr>
              <a:spLocks noChangeShapeType="1"/>
            </p:cNvSpPr>
            <p:nvPr/>
          </p:nvSpPr>
          <p:spPr bwMode="auto">
            <a:xfrm>
              <a:off x="3264" y="1661"/>
              <a:ext cx="624" cy="0"/>
            </a:xfrm>
            <a:prstGeom prst="line">
              <a:avLst/>
            </a:prstGeom>
            <a:noFill/>
            <a:ln w="12700">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31" name="Line 34"/>
            <p:cNvSpPr>
              <a:spLocks noChangeShapeType="1"/>
            </p:cNvSpPr>
            <p:nvPr/>
          </p:nvSpPr>
          <p:spPr bwMode="auto">
            <a:xfrm>
              <a:off x="3264" y="1919"/>
              <a:ext cx="624" cy="0"/>
            </a:xfrm>
            <a:prstGeom prst="line">
              <a:avLst/>
            </a:prstGeom>
            <a:noFill/>
            <a:ln w="12700">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32" name="Line 35"/>
            <p:cNvSpPr>
              <a:spLocks noChangeShapeType="1"/>
            </p:cNvSpPr>
            <p:nvPr/>
          </p:nvSpPr>
          <p:spPr bwMode="auto">
            <a:xfrm>
              <a:off x="3264" y="2697"/>
              <a:ext cx="624"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33" name="Line 36"/>
            <p:cNvSpPr>
              <a:spLocks noChangeShapeType="1"/>
            </p:cNvSpPr>
            <p:nvPr/>
          </p:nvSpPr>
          <p:spPr bwMode="auto">
            <a:xfrm>
              <a:off x="3264" y="807"/>
              <a:ext cx="0" cy="189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34" name="Line 37"/>
            <p:cNvSpPr>
              <a:spLocks noChangeShapeType="1"/>
            </p:cNvSpPr>
            <p:nvPr/>
          </p:nvSpPr>
          <p:spPr bwMode="auto">
            <a:xfrm>
              <a:off x="3888" y="807"/>
              <a:ext cx="0" cy="189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35" name="Line 38"/>
            <p:cNvSpPr>
              <a:spLocks noChangeShapeType="1"/>
            </p:cNvSpPr>
            <p:nvPr/>
          </p:nvSpPr>
          <p:spPr bwMode="auto">
            <a:xfrm>
              <a:off x="3264" y="2152"/>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36" name="Line 39"/>
            <p:cNvSpPr>
              <a:spLocks noChangeShapeType="1"/>
            </p:cNvSpPr>
            <p:nvPr/>
          </p:nvSpPr>
          <p:spPr bwMode="auto">
            <a:xfrm flipV="1">
              <a:off x="2016" y="1419"/>
              <a:ext cx="1152"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37" name="Text Box 41"/>
            <p:cNvSpPr txBox="1">
              <a:spLocks noChangeArrowheads="1"/>
            </p:cNvSpPr>
            <p:nvPr/>
          </p:nvSpPr>
          <p:spPr bwMode="auto">
            <a:xfrm>
              <a:off x="3182" y="538"/>
              <a:ext cx="817"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t>GDT/LDT</a:t>
              </a:r>
            </a:p>
          </p:txBody>
        </p:sp>
        <p:sp>
          <p:nvSpPr>
            <p:cNvPr id="25638" name="Rectangle 42"/>
            <p:cNvSpPr>
              <a:spLocks noChangeArrowheads="1"/>
            </p:cNvSpPr>
            <p:nvPr/>
          </p:nvSpPr>
          <p:spPr bwMode="auto">
            <a:xfrm>
              <a:off x="4704" y="2202"/>
              <a:ext cx="768"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en-US" altLang="zh-CN" sz="2000" b="1"/>
            </a:p>
            <a:p>
              <a:pPr algn="ctr" eaLnBrk="1" hangingPunct="1">
                <a:spcBef>
                  <a:spcPct val="20000"/>
                </a:spcBef>
              </a:pPr>
              <a:r>
                <a:rPr lang="zh-CN" altLang="en-US" sz="2000" b="1"/>
                <a:t>线性地址</a:t>
              </a:r>
            </a:p>
          </p:txBody>
        </p:sp>
        <p:sp>
          <p:nvSpPr>
            <p:cNvPr id="25639" name="Rectangle 43"/>
            <p:cNvSpPr>
              <a:spLocks noChangeArrowheads="1"/>
            </p:cNvSpPr>
            <p:nvPr/>
          </p:nvSpPr>
          <p:spPr bwMode="auto">
            <a:xfrm>
              <a:off x="4704" y="1752"/>
              <a:ext cx="768"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zh-CN" altLang="en-US" sz="2000" b="1"/>
                <a:t>中断服务子程序</a:t>
              </a:r>
            </a:p>
          </p:txBody>
        </p:sp>
        <p:sp>
          <p:nvSpPr>
            <p:cNvPr id="25640" name="Rectangle 44"/>
            <p:cNvSpPr>
              <a:spLocks noChangeArrowheads="1"/>
            </p:cNvSpPr>
            <p:nvPr/>
          </p:nvSpPr>
          <p:spPr bwMode="auto">
            <a:xfrm>
              <a:off x="4704" y="762"/>
              <a:ext cx="768" cy="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zh-CN" altLang="en-US" sz="2000" b="1"/>
                <a:t>代码段</a:t>
              </a:r>
            </a:p>
          </p:txBody>
        </p:sp>
        <p:sp>
          <p:nvSpPr>
            <p:cNvPr id="25641" name="Line 45"/>
            <p:cNvSpPr>
              <a:spLocks noChangeShapeType="1"/>
            </p:cNvSpPr>
            <p:nvPr/>
          </p:nvSpPr>
          <p:spPr bwMode="auto">
            <a:xfrm>
              <a:off x="4704" y="1752"/>
              <a:ext cx="76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42" name="Line 46"/>
            <p:cNvSpPr>
              <a:spLocks noChangeShapeType="1"/>
            </p:cNvSpPr>
            <p:nvPr/>
          </p:nvSpPr>
          <p:spPr bwMode="auto">
            <a:xfrm>
              <a:off x="4704" y="762"/>
              <a:ext cx="0" cy="1984"/>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43" name="Line 47"/>
            <p:cNvSpPr>
              <a:spLocks noChangeShapeType="1"/>
            </p:cNvSpPr>
            <p:nvPr/>
          </p:nvSpPr>
          <p:spPr bwMode="auto">
            <a:xfrm>
              <a:off x="5472" y="762"/>
              <a:ext cx="0" cy="1984"/>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44" name="Line 48"/>
            <p:cNvSpPr>
              <a:spLocks noChangeShapeType="1"/>
            </p:cNvSpPr>
            <p:nvPr/>
          </p:nvSpPr>
          <p:spPr bwMode="auto">
            <a:xfrm>
              <a:off x="4704" y="2202"/>
              <a:ext cx="76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45" name="Text Box 49"/>
            <p:cNvSpPr txBox="1">
              <a:spLocks noChangeArrowheads="1"/>
            </p:cNvSpPr>
            <p:nvPr/>
          </p:nvSpPr>
          <p:spPr bwMode="auto">
            <a:xfrm>
              <a:off x="4084" y="897"/>
              <a:ext cx="556"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t>基地址</a:t>
              </a:r>
            </a:p>
          </p:txBody>
        </p:sp>
        <p:sp>
          <p:nvSpPr>
            <p:cNvPr id="25646" name="Text Box 50"/>
            <p:cNvSpPr txBox="1">
              <a:spLocks noChangeArrowheads="1"/>
            </p:cNvSpPr>
            <p:nvPr/>
          </p:nvSpPr>
          <p:spPr bwMode="auto">
            <a:xfrm>
              <a:off x="4366" y="1310"/>
              <a:ext cx="291"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t>偏移</a:t>
              </a:r>
            </a:p>
          </p:txBody>
        </p:sp>
        <p:sp>
          <p:nvSpPr>
            <p:cNvPr id="25647" name="Text Box 51"/>
            <p:cNvSpPr txBox="1">
              <a:spLocks noChangeArrowheads="1"/>
            </p:cNvSpPr>
            <p:nvPr/>
          </p:nvSpPr>
          <p:spPr bwMode="auto">
            <a:xfrm>
              <a:off x="4228" y="1752"/>
              <a:ext cx="351"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t>EIP</a:t>
              </a:r>
            </a:p>
          </p:txBody>
        </p:sp>
        <p:sp>
          <p:nvSpPr>
            <p:cNvPr id="25648" name="Freeform 52"/>
            <p:cNvSpPr>
              <a:spLocks/>
            </p:cNvSpPr>
            <p:nvPr/>
          </p:nvSpPr>
          <p:spPr bwMode="auto">
            <a:xfrm>
              <a:off x="3840" y="1163"/>
              <a:ext cx="864" cy="409"/>
            </a:xfrm>
            <a:custGeom>
              <a:avLst/>
              <a:gdLst>
                <a:gd name="T0" fmla="*/ 0 w 864"/>
                <a:gd name="T1" fmla="*/ 297 h 436"/>
                <a:gd name="T2" fmla="*/ 207 w 864"/>
                <a:gd name="T3" fmla="*/ 292 h 436"/>
                <a:gd name="T4" fmla="*/ 207 w 864"/>
                <a:gd name="T5" fmla="*/ 0 h 436"/>
                <a:gd name="T6" fmla="*/ 864 w 864"/>
                <a:gd name="T7" fmla="*/ 4 h 436"/>
                <a:gd name="T8" fmla="*/ 0 60000 65536"/>
                <a:gd name="T9" fmla="*/ 0 60000 65536"/>
                <a:gd name="T10" fmla="*/ 0 60000 65536"/>
                <a:gd name="T11" fmla="*/ 0 60000 65536"/>
                <a:gd name="T12" fmla="*/ 0 w 864"/>
                <a:gd name="T13" fmla="*/ 0 h 436"/>
                <a:gd name="T14" fmla="*/ 864 w 864"/>
                <a:gd name="T15" fmla="*/ 436 h 436"/>
              </a:gdLst>
              <a:ahLst/>
              <a:cxnLst>
                <a:cxn ang="T8">
                  <a:pos x="T0" y="T1"/>
                </a:cxn>
                <a:cxn ang="T9">
                  <a:pos x="T2" y="T3"/>
                </a:cxn>
                <a:cxn ang="T10">
                  <a:pos x="T4" y="T5"/>
                </a:cxn>
                <a:cxn ang="T11">
                  <a:pos x="T6" y="T7"/>
                </a:cxn>
              </a:cxnLst>
              <a:rect l="T12" t="T13" r="T14" b="T15"/>
              <a:pathLst>
                <a:path w="864" h="436">
                  <a:moveTo>
                    <a:pt x="0" y="436"/>
                  </a:moveTo>
                  <a:lnTo>
                    <a:pt x="207" y="429"/>
                  </a:lnTo>
                  <a:lnTo>
                    <a:pt x="207" y="0"/>
                  </a:lnTo>
                  <a:lnTo>
                    <a:pt x="864" y="4"/>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649" name="Freeform 53"/>
            <p:cNvSpPr>
              <a:spLocks/>
            </p:cNvSpPr>
            <p:nvPr/>
          </p:nvSpPr>
          <p:spPr bwMode="auto">
            <a:xfrm>
              <a:off x="2040" y="1745"/>
              <a:ext cx="2664" cy="1066"/>
            </a:xfrm>
            <a:custGeom>
              <a:avLst/>
              <a:gdLst>
                <a:gd name="T0" fmla="*/ 0 w 2664"/>
                <a:gd name="T1" fmla="*/ 274 h 1066"/>
                <a:gd name="T2" fmla="*/ 884 w 2664"/>
                <a:gd name="T3" fmla="*/ 277 h 1066"/>
                <a:gd name="T4" fmla="*/ 884 w 2664"/>
                <a:gd name="T5" fmla="*/ 1066 h 1066"/>
                <a:gd name="T6" fmla="*/ 2022 w 2664"/>
                <a:gd name="T7" fmla="*/ 1066 h 1066"/>
                <a:gd name="T8" fmla="*/ 2022 w 2664"/>
                <a:gd name="T9" fmla="*/ 0 h 1066"/>
                <a:gd name="T10" fmla="*/ 2664 w 2664"/>
                <a:gd name="T11" fmla="*/ 7 h 1066"/>
                <a:gd name="T12" fmla="*/ 0 60000 65536"/>
                <a:gd name="T13" fmla="*/ 0 60000 65536"/>
                <a:gd name="T14" fmla="*/ 0 60000 65536"/>
                <a:gd name="T15" fmla="*/ 0 60000 65536"/>
                <a:gd name="T16" fmla="*/ 0 60000 65536"/>
                <a:gd name="T17" fmla="*/ 0 60000 65536"/>
                <a:gd name="T18" fmla="*/ 0 w 2664"/>
                <a:gd name="T19" fmla="*/ 0 h 1066"/>
                <a:gd name="T20" fmla="*/ 2664 w 2664"/>
                <a:gd name="T21" fmla="*/ 1066 h 1066"/>
              </a:gdLst>
              <a:ahLst/>
              <a:cxnLst>
                <a:cxn ang="T12">
                  <a:pos x="T0" y="T1"/>
                </a:cxn>
                <a:cxn ang="T13">
                  <a:pos x="T2" y="T3"/>
                </a:cxn>
                <a:cxn ang="T14">
                  <a:pos x="T4" y="T5"/>
                </a:cxn>
                <a:cxn ang="T15">
                  <a:pos x="T6" y="T7"/>
                </a:cxn>
                <a:cxn ang="T16">
                  <a:pos x="T8" y="T9"/>
                </a:cxn>
                <a:cxn ang="T17">
                  <a:pos x="T10" y="T11"/>
                </a:cxn>
              </a:cxnLst>
              <a:rect l="T18" t="T19" r="T20" b="T21"/>
              <a:pathLst>
                <a:path w="2664" h="1066">
                  <a:moveTo>
                    <a:pt x="0" y="274"/>
                  </a:moveTo>
                  <a:lnTo>
                    <a:pt x="884" y="277"/>
                  </a:lnTo>
                  <a:lnTo>
                    <a:pt x="884" y="1066"/>
                  </a:lnTo>
                  <a:lnTo>
                    <a:pt x="2022" y="1066"/>
                  </a:lnTo>
                  <a:lnTo>
                    <a:pt x="2022" y="0"/>
                  </a:lnTo>
                  <a:lnTo>
                    <a:pt x="2664" y="7"/>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650" name="AutoShape 55"/>
            <p:cNvSpPr>
              <a:spLocks/>
            </p:cNvSpPr>
            <p:nvPr/>
          </p:nvSpPr>
          <p:spPr bwMode="auto">
            <a:xfrm>
              <a:off x="1344" y="1419"/>
              <a:ext cx="48" cy="720"/>
            </a:xfrm>
            <a:prstGeom prst="leftBrace">
              <a:avLst>
                <a:gd name="adj1" fmla="val 1250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651" name="Text Box 56"/>
            <p:cNvSpPr txBox="1">
              <a:spLocks noChangeArrowheads="1"/>
            </p:cNvSpPr>
            <p:nvPr/>
          </p:nvSpPr>
          <p:spPr bwMode="auto">
            <a:xfrm>
              <a:off x="536" y="1649"/>
              <a:ext cx="767"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t>门描述符</a:t>
              </a:r>
            </a:p>
          </p:txBody>
        </p:sp>
        <p:sp>
          <p:nvSpPr>
            <p:cNvPr id="25652" name="Text Box 57"/>
            <p:cNvSpPr txBox="1">
              <a:spLocks noChangeArrowheads="1"/>
            </p:cNvSpPr>
            <p:nvPr/>
          </p:nvSpPr>
          <p:spPr bwMode="auto">
            <a:xfrm>
              <a:off x="288" y="2367"/>
              <a:ext cx="1082" cy="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rgbClr val="CC3300"/>
                  </a:solidFill>
                </a:rPr>
                <a:t>段选择符</a:t>
              </a:r>
            </a:p>
            <a:p>
              <a:pPr eaLnBrk="1" hangingPunct="1"/>
              <a:r>
                <a:rPr lang="zh-CN" altLang="en-US" sz="2000" b="1">
                  <a:solidFill>
                    <a:srgbClr val="CC3300"/>
                  </a:solidFill>
                </a:rPr>
                <a:t>或</a:t>
              </a:r>
              <a:r>
                <a:rPr lang="en-US" altLang="zh-CN" sz="2000" b="1">
                  <a:solidFill>
                    <a:srgbClr val="CC3300"/>
                  </a:solidFill>
                </a:rPr>
                <a:t>TSS</a:t>
              </a:r>
              <a:r>
                <a:rPr lang="zh-CN" altLang="en-US" sz="2000" b="1">
                  <a:solidFill>
                    <a:srgbClr val="CC3300"/>
                  </a:solidFill>
                </a:rPr>
                <a:t>选择符</a:t>
              </a:r>
            </a:p>
          </p:txBody>
        </p:sp>
        <p:sp>
          <p:nvSpPr>
            <p:cNvPr id="25653" name="Line 58"/>
            <p:cNvSpPr>
              <a:spLocks noChangeShapeType="1"/>
            </p:cNvSpPr>
            <p:nvPr/>
          </p:nvSpPr>
          <p:spPr bwMode="auto">
            <a:xfrm flipV="1">
              <a:off x="1152" y="1611"/>
              <a:ext cx="432" cy="768"/>
            </a:xfrm>
            <a:prstGeom prst="line">
              <a:avLst/>
            </a:prstGeom>
            <a:noFill/>
            <a:ln w="9525">
              <a:solidFill>
                <a:srgbClr val="CC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54" name="AutoShape 59"/>
            <p:cNvSpPr>
              <a:spLocks/>
            </p:cNvSpPr>
            <p:nvPr/>
          </p:nvSpPr>
          <p:spPr bwMode="auto">
            <a:xfrm>
              <a:off x="3168" y="1419"/>
              <a:ext cx="48" cy="672"/>
            </a:xfrm>
            <a:prstGeom prst="leftBrace">
              <a:avLst>
                <a:gd name="adj1" fmla="val 11666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655" name="Text Box 60"/>
            <p:cNvSpPr txBox="1">
              <a:spLocks noChangeArrowheads="1"/>
            </p:cNvSpPr>
            <p:nvPr/>
          </p:nvSpPr>
          <p:spPr bwMode="auto">
            <a:xfrm>
              <a:off x="2448" y="1659"/>
              <a:ext cx="767"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t>段描述符</a:t>
              </a:r>
            </a:p>
          </p:txBody>
        </p:sp>
      </p:grpSp>
      <p:sp>
        <p:nvSpPr>
          <p:cNvPr id="111678" name="Text Box 62"/>
          <p:cNvSpPr txBox="1">
            <a:spLocks noChangeArrowheads="1"/>
          </p:cNvSpPr>
          <p:nvPr/>
        </p:nvSpPr>
        <p:spPr bwMode="auto">
          <a:xfrm>
            <a:off x="533400" y="4267200"/>
            <a:ext cx="66294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Ins="18000">
            <a:spAutoFit/>
          </a:bodyPr>
          <a:lstStyle>
            <a:lvl1pPr marL="282575" indent="-2825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solidFill>
                  <a:srgbClr val="CC6600"/>
                </a:solidFill>
                <a:latin typeface="宋体" panose="02010600030101010101" pitchFamily="2" charset="-122"/>
              </a:rPr>
              <a:t>说明：</a:t>
            </a:r>
            <a:r>
              <a:rPr lang="zh-CN" altLang="en-US" b="1">
                <a:latin typeface="宋体" panose="02010600030101010101" pitchFamily="2" charset="-122"/>
              </a:rPr>
              <a:t>利用段选择符的</a:t>
            </a:r>
            <a:r>
              <a:rPr lang="en-US" altLang="zh-CN" b="1">
                <a:latin typeface="宋体" panose="02010600030101010101" pitchFamily="2" charset="-122"/>
              </a:rPr>
              <a:t>bit2</a:t>
            </a:r>
            <a:r>
              <a:rPr lang="zh-CN" altLang="en-US" b="1">
                <a:latin typeface="宋体" panose="02010600030101010101" pitchFamily="2" charset="-122"/>
              </a:rPr>
              <a:t>确定查询</a:t>
            </a:r>
            <a:r>
              <a:rPr lang="en-US" altLang="zh-CN" b="1">
                <a:latin typeface="宋体" panose="02010600030101010101" pitchFamily="2" charset="-122"/>
              </a:rPr>
              <a:t>GDT</a:t>
            </a:r>
            <a:r>
              <a:rPr lang="zh-CN" altLang="en-US" b="1">
                <a:latin typeface="宋体" panose="02010600030101010101" pitchFamily="2" charset="-122"/>
              </a:rPr>
              <a:t>或</a:t>
            </a:r>
            <a:r>
              <a:rPr lang="en-US" altLang="zh-CN" b="1">
                <a:latin typeface="宋体" panose="02010600030101010101" pitchFamily="2" charset="-122"/>
              </a:rPr>
              <a:t>LDT</a:t>
            </a:r>
            <a:r>
              <a:rPr lang="zh-CN" altLang="en-US" b="1">
                <a:latin typeface="宋体" panose="02010600030101010101" pitchFamily="2" charset="-122"/>
              </a:rPr>
              <a:t>。</a:t>
            </a:r>
          </a:p>
          <a:p>
            <a:pPr eaLnBrk="1" hangingPunct="1"/>
            <a:r>
              <a:rPr lang="zh-CN" altLang="en-US" b="1">
                <a:latin typeface="宋体" panose="02010600030101010101" pitchFamily="2" charset="-122"/>
              </a:rPr>
              <a:t>      段选择符指向一个段描述符。</a:t>
            </a:r>
          </a:p>
          <a:p>
            <a:pPr eaLnBrk="1" hangingPunct="1"/>
            <a:r>
              <a:rPr lang="zh-CN" altLang="en-US" b="1">
                <a:latin typeface="宋体" panose="02010600030101010101" pitchFamily="2" charset="-122"/>
              </a:rPr>
              <a:t>      对任务门而言，选择符为</a:t>
            </a:r>
            <a:r>
              <a:rPr lang="en-US" altLang="zh-CN" b="1">
                <a:latin typeface="宋体" panose="02010600030101010101" pitchFamily="2" charset="-122"/>
              </a:rPr>
              <a:t>TSS</a:t>
            </a:r>
            <a:r>
              <a:rPr lang="zh-CN" altLang="en-US" b="1">
                <a:latin typeface="宋体" panose="02010600030101010101" pitchFamily="2" charset="-122"/>
              </a:rPr>
              <a:t>选择符。</a:t>
            </a:r>
          </a:p>
        </p:txBody>
      </p:sp>
      <p:sp>
        <p:nvSpPr>
          <p:cNvPr id="111681" name="Text Box 65"/>
          <p:cNvSpPr txBox="1">
            <a:spLocks noChangeArrowheads="1"/>
          </p:cNvSpPr>
          <p:nvPr/>
        </p:nvSpPr>
        <p:spPr bwMode="auto">
          <a:xfrm>
            <a:off x="457200" y="5486405"/>
            <a:ext cx="6248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Ins="18000">
            <a:spAutoFit/>
          </a:bodyPr>
          <a:lstStyle>
            <a:lvl1pPr marL="282575" indent="-2825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solidFill>
                  <a:srgbClr val="CC6600"/>
                </a:solidFill>
                <a:latin typeface="宋体" panose="02010600030101010101" pitchFamily="2" charset="-122"/>
              </a:rPr>
              <a:t>任务的切换：</a:t>
            </a:r>
            <a:r>
              <a:rPr lang="zh-CN" altLang="en-US" b="1">
                <a:latin typeface="宋体" panose="02010600030101010101" pitchFamily="2" charset="-122"/>
              </a:rPr>
              <a:t>通过直接改变</a:t>
            </a:r>
            <a:r>
              <a:rPr lang="en-US" altLang="zh-CN" b="1">
                <a:latin typeface="宋体" panose="02010600030101010101" pitchFamily="2" charset="-122"/>
              </a:rPr>
              <a:t>TR</a:t>
            </a:r>
            <a:r>
              <a:rPr lang="zh-CN" altLang="en-US" b="1">
                <a:latin typeface="宋体" panose="02010600030101010101" pitchFamily="2" charset="-122"/>
              </a:rPr>
              <a:t>方式，</a:t>
            </a:r>
          </a:p>
          <a:p>
            <a:pPr eaLnBrk="1" hangingPunct="1"/>
            <a:r>
              <a:rPr lang="zh-CN" altLang="en-US" b="1">
                <a:solidFill>
                  <a:srgbClr val="CC6600"/>
                </a:solidFill>
                <a:latin typeface="宋体" panose="02010600030101010101" pitchFamily="2" charset="-122"/>
              </a:rPr>
              <a:t>            </a:t>
            </a:r>
            <a:r>
              <a:rPr lang="zh-CN" altLang="en-US" b="1">
                <a:latin typeface="宋体" panose="02010600030101010101" pitchFamily="2" charset="-122"/>
              </a:rPr>
              <a:t>或通过任务门间接方式实现。</a:t>
            </a:r>
          </a:p>
        </p:txBody>
      </p:sp>
    </p:spTree>
    <p:extLst>
      <p:ext uri="{BB962C8B-B14F-4D97-AF65-F5344CB8AC3E}">
        <p14:creationId xmlns:p14="http://schemas.microsoft.com/office/powerpoint/2010/main" val="5350974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167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16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78" grpId="0" autoUpdateAnimBg="0"/>
      <p:bldP spid="111681" grpId="0" autoUpdateAnimBg="0"/>
    </p:bldLst>
  </p:timing>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8178" name="Rectangle 2"/>
          <p:cNvSpPr>
            <a:spLocks noChangeArrowheads="1"/>
          </p:cNvSpPr>
          <p:nvPr/>
        </p:nvSpPr>
        <p:spPr bwMode="auto">
          <a:xfrm>
            <a:off x="6911975" y="3175"/>
            <a:ext cx="2235200" cy="549275"/>
          </a:xfrm>
          <a:prstGeom prst="rect">
            <a:avLst/>
          </a:prstGeom>
          <a:gradFill rotWithShape="0">
            <a:gsLst>
              <a:gs pos="0">
                <a:srgbClr val="A6ADC0"/>
              </a:gs>
              <a:gs pos="100000">
                <a:srgbClr val="A6ADC0">
                  <a:gamma/>
                  <a:shade val="46275"/>
                  <a:invGamma/>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3600" smtClean="0">
                <a:solidFill>
                  <a:srgbClr val="0000FF"/>
                </a:solidFill>
                <a:latin typeface="Tahoma" panose="020B0604030504040204" pitchFamily="34" charset="0"/>
                <a:ea typeface="隶书" panose="02010509060101010101" pitchFamily="49" charset="-122"/>
              </a:rPr>
              <a:t>定时中断</a:t>
            </a:r>
          </a:p>
        </p:txBody>
      </p:sp>
      <p:pic>
        <p:nvPicPr>
          <p:cNvPr id="178179"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80375" y="6289675"/>
            <a:ext cx="8382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178180"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5975" y="6248400"/>
            <a:ext cx="876300" cy="438150"/>
          </a:xfrm>
          <a:prstGeom prst="rect">
            <a:avLst/>
          </a:prstGeom>
          <a:noFill/>
          <a:extLst>
            <a:ext uri="{909E8E84-426E-40DD-AFC4-6F175D3DCCD1}">
              <a14:hiddenFill xmlns:a14="http://schemas.microsoft.com/office/drawing/2010/main">
                <a:solidFill>
                  <a:srgbClr val="FFFFFF"/>
                </a:solidFill>
              </a14:hiddenFill>
            </a:ext>
          </a:extLst>
        </p:spPr>
      </p:pic>
      <p:sp>
        <p:nvSpPr>
          <p:cNvPr id="178181" name="Rectangle 5"/>
          <p:cNvSpPr>
            <a:spLocks noChangeArrowheads="1"/>
          </p:cNvSpPr>
          <p:nvPr/>
        </p:nvSpPr>
        <p:spPr bwMode="auto">
          <a:xfrm>
            <a:off x="484188" y="550863"/>
            <a:ext cx="8178800" cy="5688012"/>
          </a:xfrm>
          <a:prstGeom prst="rect">
            <a:avLst/>
          </a:prstGeo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lvl1pPr marL="342900" indent="-342900" defTabSz="895350">
              <a:tabLst>
                <a:tab pos="1809750" algn="l"/>
              </a:tabLst>
              <a:defRPr kumimoji="1" sz="2400">
                <a:solidFill>
                  <a:schemeClr val="tx1"/>
                </a:solidFill>
                <a:latin typeface="Times New Roman" panose="02020603050405020304" pitchFamily="18" charset="0"/>
                <a:ea typeface="宋体" panose="02010600030101010101" pitchFamily="2" charset="-122"/>
              </a:defRPr>
            </a:lvl1pPr>
            <a:lvl2pPr marL="742950" indent="-285750" defTabSz="895350">
              <a:tabLst>
                <a:tab pos="1809750" algn="l"/>
              </a:tabLst>
              <a:defRPr kumimoji="1" sz="2400">
                <a:solidFill>
                  <a:schemeClr val="tx1"/>
                </a:solidFill>
                <a:latin typeface="Times New Roman" panose="02020603050405020304" pitchFamily="18" charset="0"/>
                <a:ea typeface="宋体" panose="02010600030101010101" pitchFamily="2" charset="-122"/>
              </a:defRPr>
            </a:lvl2pPr>
            <a:lvl3pPr marL="1143000" indent="-228600" defTabSz="895350">
              <a:tabLst>
                <a:tab pos="1809750" algn="l"/>
              </a:tabLst>
              <a:defRPr kumimoji="1" sz="2400">
                <a:solidFill>
                  <a:schemeClr val="tx1"/>
                </a:solidFill>
                <a:latin typeface="Times New Roman" panose="02020603050405020304" pitchFamily="18" charset="0"/>
                <a:ea typeface="宋体" panose="02010600030101010101" pitchFamily="2" charset="-122"/>
              </a:defRPr>
            </a:lvl3pPr>
            <a:lvl4pPr marL="1600200" indent="-228600" defTabSz="895350">
              <a:tabLst>
                <a:tab pos="1809750" algn="l"/>
              </a:tabLst>
              <a:defRPr kumimoji="1" sz="2400">
                <a:solidFill>
                  <a:schemeClr val="tx1"/>
                </a:solidFill>
                <a:latin typeface="Times New Roman" panose="02020603050405020304" pitchFamily="18" charset="0"/>
                <a:ea typeface="宋体" panose="02010600030101010101" pitchFamily="2" charset="-122"/>
              </a:defRPr>
            </a:lvl4pPr>
            <a:lvl5pPr marL="2057400" indent="-228600" defTabSz="895350">
              <a:tabLst>
                <a:tab pos="1809750" algn="l"/>
              </a:tabLst>
              <a:defRPr kumimoji="1" sz="2400">
                <a:solidFill>
                  <a:schemeClr val="tx1"/>
                </a:solidFill>
                <a:latin typeface="Times New Roman" panose="02020603050405020304" pitchFamily="18" charset="0"/>
                <a:ea typeface="宋体" panose="02010600030101010101" pitchFamily="2" charset="-122"/>
              </a:defRPr>
            </a:lvl5pPr>
            <a:lvl6pPr marL="2514600" indent="-228600" defTabSz="895350" fontAlgn="base">
              <a:spcBef>
                <a:spcPct val="0"/>
              </a:spcBef>
              <a:spcAft>
                <a:spcPct val="0"/>
              </a:spcAft>
              <a:tabLst>
                <a:tab pos="1809750" algn="l"/>
              </a:tabLst>
              <a:defRPr kumimoji="1" sz="2400">
                <a:solidFill>
                  <a:schemeClr val="tx1"/>
                </a:solidFill>
                <a:latin typeface="Times New Roman" panose="02020603050405020304" pitchFamily="18" charset="0"/>
                <a:ea typeface="宋体" panose="02010600030101010101" pitchFamily="2" charset="-122"/>
              </a:defRPr>
            </a:lvl6pPr>
            <a:lvl7pPr marL="2971800" indent="-228600" defTabSz="895350" fontAlgn="base">
              <a:spcBef>
                <a:spcPct val="0"/>
              </a:spcBef>
              <a:spcAft>
                <a:spcPct val="0"/>
              </a:spcAft>
              <a:tabLst>
                <a:tab pos="1809750" algn="l"/>
              </a:tabLst>
              <a:defRPr kumimoji="1" sz="2400">
                <a:solidFill>
                  <a:schemeClr val="tx1"/>
                </a:solidFill>
                <a:latin typeface="Times New Roman" panose="02020603050405020304" pitchFamily="18" charset="0"/>
                <a:ea typeface="宋体" panose="02010600030101010101" pitchFamily="2" charset="-122"/>
              </a:defRPr>
            </a:lvl7pPr>
            <a:lvl8pPr marL="3429000" indent="-228600" defTabSz="895350" fontAlgn="base">
              <a:spcBef>
                <a:spcPct val="0"/>
              </a:spcBef>
              <a:spcAft>
                <a:spcPct val="0"/>
              </a:spcAft>
              <a:tabLst>
                <a:tab pos="1809750" algn="l"/>
              </a:tabLst>
              <a:defRPr kumimoji="1" sz="2400">
                <a:solidFill>
                  <a:schemeClr val="tx1"/>
                </a:solidFill>
                <a:latin typeface="Times New Roman" panose="02020603050405020304" pitchFamily="18" charset="0"/>
                <a:ea typeface="宋体" panose="02010600030101010101" pitchFamily="2" charset="-122"/>
              </a:defRPr>
            </a:lvl8pPr>
            <a:lvl9pPr marL="3886200" indent="-228600" defTabSz="895350" fontAlgn="base">
              <a:spcBef>
                <a:spcPct val="0"/>
              </a:spcBef>
              <a:spcAft>
                <a:spcPct val="0"/>
              </a:spcAft>
              <a:tabLst>
                <a:tab pos="1809750" algn="l"/>
              </a:tabLst>
              <a:defRPr kumimoji="1" sz="2400">
                <a:solidFill>
                  <a:schemeClr val="tx1"/>
                </a:solidFill>
                <a:latin typeface="Times New Roman" panose="02020603050405020304" pitchFamily="18" charset="0"/>
                <a:ea typeface="宋体" panose="02010600030101010101" pitchFamily="2" charset="-122"/>
              </a:defRPr>
            </a:lvl9pPr>
          </a:lstStyle>
          <a:p>
            <a:pPr algn="just" fontAlgn="base">
              <a:spcBef>
                <a:spcPct val="20000"/>
              </a:spcBef>
              <a:spcAft>
                <a:spcPct val="0"/>
              </a:spcAft>
              <a:buClr>
                <a:srgbClr val="3333CC"/>
              </a:buClr>
              <a:buSzPct val="60000"/>
              <a:buFont typeface="Wingdings" panose="05000000000000000000" pitchFamily="2" charset="2"/>
              <a:buNone/>
            </a:pPr>
            <a:r>
              <a:rPr lang="en-US" altLang="zh-CN" sz="3200" b="1" smtClean="0">
                <a:solidFill>
                  <a:srgbClr val="3333CC"/>
                </a:solidFill>
              </a:rPr>
              <a:t>	</a:t>
            </a:r>
            <a:r>
              <a:rPr lang="en-US" altLang="zh-CN" sz="3200" b="1" smtClean="0">
                <a:solidFill>
                  <a:srgbClr val="A50021"/>
                </a:solidFill>
              </a:rPr>
              <a:t>mov al,36h</a:t>
            </a:r>
          </a:p>
          <a:p>
            <a:pPr algn="just" fontAlgn="base">
              <a:spcBef>
                <a:spcPct val="20000"/>
              </a:spcBef>
              <a:spcAft>
                <a:spcPct val="0"/>
              </a:spcAft>
              <a:buClr>
                <a:srgbClr val="3333CC"/>
              </a:buClr>
              <a:buSzPct val="60000"/>
              <a:buFont typeface="Wingdings" panose="05000000000000000000" pitchFamily="2" charset="2"/>
              <a:buNone/>
            </a:pPr>
            <a:r>
              <a:rPr lang="en-US" altLang="zh-CN" sz="3200" b="1" smtClean="0">
                <a:solidFill>
                  <a:srgbClr val="3333CC"/>
                </a:solidFill>
              </a:rPr>
              <a:t>	;</a:t>
            </a:r>
            <a:r>
              <a:rPr lang="zh-CN" altLang="en-US" sz="3200" b="1" smtClean="0">
                <a:solidFill>
                  <a:srgbClr val="3333CC"/>
                </a:solidFill>
              </a:rPr>
              <a:t>计数器</a:t>
            </a:r>
            <a:r>
              <a:rPr lang="en-US" altLang="zh-CN" sz="3200" b="1" smtClean="0">
                <a:solidFill>
                  <a:srgbClr val="3333CC"/>
                </a:solidFill>
              </a:rPr>
              <a:t>0</a:t>
            </a:r>
            <a:r>
              <a:rPr lang="zh-CN" altLang="en-US" sz="3200" b="1" smtClean="0">
                <a:solidFill>
                  <a:srgbClr val="3333CC"/>
                </a:solidFill>
              </a:rPr>
              <a:t>为方式</a:t>
            </a:r>
            <a:r>
              <a:rPr lang="en-US" altLang="zh-CN" sz="3200" b="1" smtClean="0">
                <a:solidFill>
                  <a:srgbClr val="3333CC"/>
                </a:solidFill>
              </a:rPr>
              <a:t>3</a:t>
            </a:r>
            <a:r>
              <a:rPr lang="zh-CN" altLang="en-US" sz="3200" b="1" smtClean="0">
                <a:solidFill>
                  <a:srgbClr val="3333CC"/>
                </a:solidFill>
              </a:rPr>
              <a:t>，采用二进制计数，</a:t>
            </a:r>
          </a:p>
          <a:p>
            <a:pPr algn="just" fontAlgn="base">
              <a:spcBef>
                <a:spcPct val="20000"/>
              </a:spcBef>
              <a:spcAft>
                <a:spcPct val="0"/>
              </a:spcAft>
              <a:buClr>
                <a:srgbClr val="3333CC"/>
              </a:buClr>
              <a:buSzPct val="60000"/>
              <a:buFont typeface="Wingdings" panose="05000000000000000000" pitchFamily="2" charset="2"/>
              <a:buNone/>
            </a:pPr>
            <a:r>
              <a:rPr lang="zh-CN" altLang="en-US" sz="3200" b="1" smtClean="0">
                <a:solidFill>
                  <a:srgbClr val="3333CC"/>
                </a:solidFill>
              </a:rPr>
              <a:t>	</a:t>
            </a:r>
            <a:r>
              <a:rPr lang="en-US" altLang="zh-CN" sz="3200" b="1" smtClean="0">
                <a:solidFill>
                  <a:srgbClr val="3333CC"/>
                </a:solidFill>
              </a:rPr>
              <a:t>;</a:t>
            </a:r>
            <a:r>
              <a:rPr lang="zh-CN" altLang="en-US" sz="3200" b="1" smtClean="0">
                <a:solidFill>
                  <a:srgbClr val="3333CC"/>
                </a:solidFill>
              </a:rPr>
              <a:t>先低后高写入计数值</a:t>
            </a:r>
          </a:p>
          <a:p>
            <a:pPr algn="just" fontAlgn="base">
              <a:spcBef>
                <a:spcPct val="20000"/>
              </a:spcBef>
              <a:spcAft>
                <a:spcPct val="0"/>
              </a:spcAft>
              <a:buClr>
                <a:srgbClr val="3333CC"/>
              </a:buClr>
              <a:buSzPct val="60000"/>
              <a:buFont typeface="Wingdings" panose="05000000000000000000" pitchFamily="2" charset="2"/>
              <a:buNone/>
            </a:pPr>
            <a:r>
              <a:rPr lang="zh-CN" altLang="en-US" sz="3200" b="1" smtClean="0">
                <a:solidFill>
                  <a:srgbClr val="3333CC"/>
                </a:solidFill>
              </a:rPr>
              <a:t>	</a:t>
            </a:r>
            <a:r>
              <a:rPr lang="en-US" altLang="zh-CN" sz="3200" b="1" smtClean="0">
                <a:solidFill>
                  <a:srgbClr val="A50021"/>
                </a:solidFill>
              </a:rPr>
              <a:t>out 43h,al</a:t>
            </a:r>
            <a:r>
              <a:rPr lang="en-US" altLang="zh-CN" sz="3200" b="1" smtClean="0">
                <a:solidFill>
                  <a:srgbClr val="3333CC"/>
                </a:solidFill>
              </a:rPr>
              <a:t>	;</a:t>
            </a:r>
            <a:r>
              <a:rPr lang="zh-CN" altLang="en-US" sz="3200" b="1" smtClean="0">
                <a:solidFill>
                  <a:srgbClr val="3333CC"/>
                </a:solidFill>
              </a:rPr>
              <a:t>写入方式控制字</a:t>
            </a:r>
          </a:p>
          <a:p>
            <a:pPr algn="just" fontAlgn="base">
              <a:spcBef>
                <a:spcPct val="20000"/>
              </a:spcBef>
              <a:spcAft>
                <a:spcPct val="0"/>
              </a:spcAft>
              <a:buClr>
                <a:srgbClr val="3333CC"/>
              </a:buClr>
              <a:buSzPct val="60000"/>
              <a:buFont typeface="Wingdings" panose="05000000000000000000" pitchFamily="2" charset="2"/>
              <a:buNone/>
            </a:pPr>
            <a:r>
              <a:rPr lang="zh-CN" altLang="en-US" sz="3200" b="1" smtClean="0">
                <a:solidFill>
                  <a:srgbClr val="3333CC"/>
                </a:solidFill>
              </a:rPr>
              <a:t>	</a:t>
            </a:r>
            <a:r>
              <a:rPr lang="en-US" altLang="zh-CN" sz="3200" b="1" smtClean="0">
                <a:solidFill>
                  <a:srgbClr val="A50021"/>
                </a:solidFill>
              </a:rPr>
              <a:t>mov al,0</a:t>
            </a:r>
            <a:r>
              <a:rPr lang="en-US" altLang="zh-CN" sz="3200" b="1" smtClean="0">
                <a:solidFill>
                  <a:srgbClr val="3333CC"/>
                </a:solidFill>
              </a:rPr>
              <a:t>	;</a:t>
            </a:r>
            <a:r>
              <a:rPr lang="zh-CN" altLang="en-US" sz="3200" b="1" smtClean="0">
                <a:solidFill>
                  <a:srgbClr val="3333CC"/>
                </a:solidFill>
              </a:rPr>
              <a:t>计数值为</a:t>
            </a:r>
            <a:r>
              <a:rPr lang="en-US" altLang="zh-CN" sz="3200" b="1" smtClean="0">
                <a:solidFill>
                  <a:srgbClr val="3333CC"/>
                </a:solidFill>
              </a:rPr>
              <a:t>0</a:t>
            </a:r>
          </a:p>
          <a:p>
            <a:pPr algn="just" fontAlgn="base">
              <a:spcBef>
                <a:spcPct val="20000"/>
              </a:spcBef>
              <a:spcAft>
                <a:spcPct val="0"/>
              </a:spcAft>
              <a:buClr>
                <a:srgbClr val="3333CC"/>
              </a:buClr>
              <a:buSzPct val="60000"/>
              <a:buFont typeface="Wingdings" panose="05000000000000000000" pitchFamily="2" charset="2"/>
              <a:buNone/>
            </a:pPr>
            <a:r>
              <a:rPr lang="en-US" altLang="zh-CN" sz="3200" b="1" smtClean="0">
                <a:solidFill>
                  <a:srgbClr val="3333CC"/>
                </a:solidFill>
              </a:rPr>
              <a:t>	</a:t>
            </a:r>
            <a:r>
              <a:rPr lang="en-US" altLang="zh-CN" sz="3200" b="1" smtClean="0">
                <a:solidFill>
                  <a:srgbClr val="A50021"/>
                </a:solidFill>
              </a:rPr>
              <a:t>out 40h,al</a:t>
            </a:r>
            <a:r>
              <a:rPr lang="en-US" altLang="zh-CN" sz="3200" b="1" smtClean="0">
                <a:solidFill>
                  <a:srgbClr val="3333CC"/>
                </a:solidFill>
              </a:rPr>
              <a:t>	;</a:t>
            </a:r>
            <a:r>
              <a:rPr lang="zh-CN" altLang="en-US" sz="3200" b="1" smtClean="0">
                <a:solidFill>
                  <a:srgbClr val="3333CC"/>
                </a:solidFill>
              </a:rPr>
              <a:t>写入低字节计数值</a:t>
            </a:r>
          </a:p>
          <a:p>
            <a:pPr algn="just" fontAlgn="base">
              <a:spcBef>
                <a:spcPct val="20000"/>
              </a:spcBef>
              <a:spcAft>
                <a:spcPct val="0"/>
              </a:spcAft>
              <a:buClr>
                <a:srgbClr val="3333CC"/>
              </a:buClr>
              <a:buSzPct val="60000"/>
              <a:buFont typeface="Wingdings" panose="05000000000000000000" pitchFamily="2" charset="2"/>
              <a:buNone/>
            </a:pPr>
            <a:r>
              <a:rPr lang="zh-CN" altLang="en-US" sz="3200" b="1" smtClean="0">
                <a:solidFill>
                  <a:srgbClr val="3333CC"/>
                </a:solidFill>
              </a:rPr>
              <a:t>	</a:t>
            </a:r>
            <a:r>
              <a:rPr lang="en-US" altLang="zh-CN" sz="3200" b="1" smtClean="0">
                <a:solidFill>
                  <a:srgbClr val="A50021"/>
                </a:solidFill>
              </a:rPr>
              <a:t>out 40h,al</a:t>
            </a:r>
            <a:r>
              <a:rPr lang="en-US" altLang="zh-CN" sz="3200" b="1" smtClean="0">
                <a:solidFill>
                  <a:srgbClr val="3333CC"/>
                </a:solidFill>
              </a:rPr>
              <a:t>	;</a:t>
            </a:r>
            <a:r>
              <a:rPr lang="zh-CN" altLang="en-US" sz="3200" b="1" smtClean="0">
                <a:solidFill>
                  <a:srgbClr val="3333CC"/>
                </a:solidFill>
              </a:rPr>
              <a:t>写入高字节计数值</a:t>
            </a:r>
          </a:p>
        </p:txBody>
      </p:sp>
      <p:sp>
        <p:nvSpPr>
          <p:cNvPr id="178182" name="Rectangle 6"/>
          <p:cNvSpPr>
            <a:spLocks noChangeArrowheads="1"/>
          </p:cNvSpPr>
          <p:nvPr/>
        </p:nvSpPr>
        <p:spPr bwMode="auto">
          <a:xfrm>
            <a:off x="0" y="6235700"/>
            <a:ext cx="2932113" cy="622300"/>
          </a:xfrm>
          <a:prstGeom prst="rect">
            <a:avLst/>
          </a:prstGeom>
          <a:gradFill rotWithShape="0">
            <a:gsLst>
              <a:gs pos="0">
                <a:srgbClr val="A6ADC0"/>
              </a:gs>
              <a:gs pos="100000">
                <a:srgbClr val="A6ADC0">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en-US" altLang="zh-CN" sz="3600" smtClean="0">
                <a:solidFill>
                  <a:srgbClr val="0000FF"/>
                </a:solidFill>
                <a:latin typeface="Tahoma" panose="020B0604030504040204" pitchFamily="34" charset="0"/>
                <a:ea typeface="隶书" panose="02010509060101010101" pitchFamily="49" charset="-122"/>
              </a:rPr>
              <a:t>8253</a:t>
            </a:r>
            <a:r>
              <a:rPr lang="zh-CN" altLang="en-US" sz="3600" smtClean="0">
                <a:solidFill>
                  <a:srgbClr val="0000FF"/>
                </a:solidFill>
                <a:latin typeface="Tahoma" panose="020B0604030504040204" pitchFamily="34" charset="0"/>
                <a:ea typeface="隶书" panose="02010509060101010101" pitchFamily="49" charset="-122"/>
              </a:rPr>
              <a:t>初始化</a:t>
            </a:r>
          </a:p>
        </p:txBody>
      </p:sp>
    </p:spTree>
    <p:extLst>
      <p:ext uri="{BB962C8B-B14F-4D97-AF65-F5344CB8AC3E}">
        <p14:creationId xmlns:p14="http://schemas.microsoft.com/office/powerpoint/2010/main" val="2316799966"/>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8181">
                                            <p:txEl>
                                              <p:pRg st="0" end="0"/>
                                            </p:txEl>
                                          </p:spTgt>
                                        </p:tgtEl>
                                        <p:attrNameLst>
                                          <p:attrName>style.visibility</p:attrName>
                                        </p:attrNameLst>
                                      </p:cBhvr>
                                      <p:to>
                                        <p:strVal val="visible"/>
                                      </p:to>
                                    </p:set>
                                    <p:animEffect transition="in" filter="blinds(horizontal)">
                                      <p:cBhvr>
                                        <p:cTn id="7" dur="500"/>
                                        <p:tgtEl>
                                          <p:spTgt spid="17818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8181">
                                            <p:txEl>
                                              <p:pRg st="1" end="1"/>
                                            </p:txEl>
                                          </p:spTgt>
                                        </p:tgtEl>
                                        <p:attrNameLst>
                                          <p:attrName>style.visibility</p:attrName>
                                        </p:attrNameLst>
                                      </p:cBhvr>
                                      <p:to>
                                        <p:strVal val="visible"/>
                                      </p:to>
                                    </p:set>
                                    <p:animEffect transition="in" filter="blinds(horizontal)">
                                      <p:cBhvr>
                                        <p:cTn id="12" dur="500"/>
                                        <p:tgtEl>
                                          <p:spTgt spid="17818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8181">
                                            <p:txEl>
                                              <p:pRg st="2" end="2"/>
                                            </p:txEl>
                                          </p:spTgt>
                                        </p:tgtEl>
                                        <p:attrNameLst>
                                          <p:attrName>style.visibility</p:attrName>
                                        </p:attrNameLst>
                                      </p:cBhvr>
                                      <p:to>
                                        <p:strVal val="visible"/>
                                      </p:to>
                                    </p:set>
                                    <p:animEffect transition="in" filter="blinds(horizontal)">
                                      <p:cBhvr>
                                        <p:cTn id="17" dur="500"/>
                                        <p:tgtEl>
                                          <p:spTgt spid="17818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78181">
                                            <p:txEl>
                                              <p:pRg st="3" end="3"/>
                                            </p:txEl>
                                          </p:spTgt>
                                        </p:tgtEl>
                                        <p:attrNameLst>
                                          <p:attrName>style.visibility</p:attrName>
                                        </p:attrNameLst>
                                      </p:cBhvr>
                                      <p:to>
                                        <p:strVal val="visible"/>
                                      </p:to>
                                    </p:set>
                                    <p:animEffect transition="in" filter="blinds(horizontal)">
                                      <p:cBhvr>
                                        <p:cTn id="22" dur="500"/>
                                        <p:tgtEl>
                                          <p:spTgt spid="17818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78181">
                                            <p:txEl>
                                              <p:pRg st="4" end="4"/>
                                            </p:txEl>
                                          </p:spTgt>
                                        </p:tgtEl>
                                        <p:attrNameLst>
                                          <p:attrName>style.visibility</p:attrName>
                                        </p:attrNameLst>
                                      </p:cBhvr>
                                      <p:to>
                                        <p:strVal val="visible"/>
                                      </p:to>
                                    </p:set>
                                    <p:animEffect transition="in" filter="blinds(horizontal)">
                                      <p:cBhvr>
                                        <p:cTn id="27" dur="500"/>
                                        <p:tgtEl>
                                          <p:spTgt spid="178181">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78181">
                                            <p:txEl>
                                              <p:pRg st="5" end="5"/>
                                            </p:txEl>
                                          </p:spTgt>
                                        </p:tgtEl>
                                        <p:attrNameLst>
                                          <p:attrName>style.visibility</p:attrName>
                                        </p:attrNameLst>
                                      </p:cBhvr>
                                      <p:to>
                                        <p:strVal val="visible"/>
                                      </p:to>
                                    </p:set>
                                    <p:animEffect transition="in" filter="blinds(horizontal)">
                                      <p:cBhvr>
                                        <p:cTn id="32" dur="500"/>
                                        <p:tgtEl>
                                          <p:spTgt spid="178181">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78181">
                                            <p:txEl>
                                              <p:pRg st="6" end="6"/>
                                            </p:txEl>
                                          </p:spTgt>
                                        </p:tgtEl>
                                        <p:attrNameLst>
                                          <p:attrName>style.visibility</p:attrName>
                                        </p:attrNameLst>
                                      </p:cBhvr>
                                      <p:to>
                                        <p:strVal val="visible"/>
                                      </p:to>
                                    </p:set>
                                    <p:animEffect transition="in" filter="blinds(horizontal)">
                                      <p:cBhvr>
                                        <p:cTn id="37" dur="500"/>
                                        <p:tgtEl>
                                          <p:spTgt spid="178181">
                                            <p:txEl>
                                              <p:pRg st="6" end="6"/>
                                            </p:txEl>
                                          </p:spTgt>
                                        </p:tgtEl>
                                      </p:cBhvr>
                                    </p:animEffect>
                                  </p:childTnLst>
                                </p:cTn>
                              </p:par>
                            </p:childTnLst>
                          </p:cTn>
                        </p:par>
                        <p:par>
                          <p:cTn id="38" fill="hold" nodeType="afterGroup">
                            <p:stCondLst>
                              <p:cond delay="500"/>
                            </p:stCondLst>
                            <p:childTnLst>
                              <p:par>
                                <p:cTn id="39" presetID="9" presetClass="entr" presetSubtype="0" fill="hold" nodeType="afterEffect">
                                  <p:stCondLst>
                                    <p:cond delay="1000"/>
                                  </p:stCondLst>
                                  <p:childTnLst>
                                    <p:set>
                                      <p:cBhvr>
                                        <p:cTn id="40" dur="1" fill="hold">
                                          <p:stCondLst>
                                            <p:cond delay="0"/>
                                          </p:stCondLst>
                                        </p:cTn>
                                        <p:tgtEl>
                                          <p:spTgt spid="178179"/>
                                        </p:tgtEl>
                                        <p:attrNameLst>
                                          <p:attrName>style.visibility</p:attrName>
                                        </p:attrNameLst>
                                      </p:cBhvr>
                                      <p:to>
                                        <p:strVal val="visible"/>
                                      </p:to>
                                    </p:set>
                                    <p:animEffect transition="in" filter="dissolve">
                                      <p:cBhvr>
                                        <p:cTn id="41" dur="500"/>
                                        <p:tgtEl>
                                          <p:spTgt spid="178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81" grpId="0" build="p" autoUpdateAnimBg="0"/>
    </p:bldLst>
  </p:timing>
</p:sld>
</file>

<file path=ppt/slides/slide2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p:txBody>
          <a:bodyPr/>
          <a:lstStyle/>
          <a:p>
            <a:r>
              <a:rPr lang="zh-CN" altLang="en-US" sz="4000"/>
              <a:t>计数器</a:t>
            </a:r>
            <a:r>
              <a:rPr lang="en-US" altLang="zh-CN" sz="4000"/>
              <a:t>0</a:t>
            </a:r>
            <a:r>
              <a:rPr lang="zh-CN" altLang="en-US" sz="4000"/>
              <a:t>：定时中断</a:t>
            </a:r>
          </a:p>
        </p:txBody>
      </p:sp>
      <p:sp>
        <p:nvSpPr>
          <p:cNvPr id="180227" name="Rectangle 3"/>
          <p:cNvSpPr>
            <a:spLocks noGrp="1" noChangeArrowheads="1"/>
          </p:cNvSpPr>
          <p:nvPr>
            <p:ph type="body" idx="1"/>
          </p:nvPr>
        </p:nvSpPr>
        <p:spPr>
          <a:xfrm>
            <a:off x="546100" y="1800225"/>
            <a:ext cx="7951788" cy="4322763"/>
          </a:xfrm>
          <a:ln w="76200" cmpd="tri">
            <a:solidFill>
              <a:srgbClr val="006600"/>
            </a:solidFill>
            <a:miter lim="800000"/>
            <a:headEnd/>
            <a:tailEnd/>
          </a:ln>
        </p:spPr>
        <p:txBody>
          <a:bodyPr/>
          <a:lstStyle/>
          <a:p>
            <a:r>
              <a:rPr lang="zh-CN" altLang="en-US" sz="2800">
                <a:latin typeface="Times New Roman" panose="02020603050405020304" pitchFamily="18" charset="0"/>
              </a:rPr>
              <a:t>计数器</a:t>
            </a:r>
            <a:r>
              <a:rPr lang="en-US" altLang="zh-CN" sz="2800"/>
              <a:t>0</a:t>
            </a:r>
            <a:r>
              <a:rPr lang="zh-CN" altLang="en-US" sz="2800"/>
              <a:t>：</a:t>
            </a:r>
            <a:r>
              <a:rPr lang="zh-CN" altLang="en-US" sz="2800">
                <a:latin typeface="Times New Roman" panose="02020603050405020304" pitchFamily="18" charset="0"/>
              </a:rPr>
              <a:t>方式</a:t>
            </a:r>
            <a:r>
              <a:rPr lang="en-US" altLang="zh-CN" sz="2800"/>
              <a:t>3</a:t>
            </a:r>
            <a:r>
              <a:rPr lang="zh-CN" altLang="en-US" sz="2800"/>
              <a:t>，</a:t>
            </a:r>
            <a:r>
              <a:rPr lang="zh-CN" altLang="en-US" sz="2800">
                <a:latin typeface="Times New Roman" panose="02020603050405020304" pitchFamily="18" charset="0"/>
              </a:rPr>
              <a:t>计数值：</a:t>
            </a:r>
            <a:r>
              <a:rPr lang="en-US" altLang="zh-CN" sz="2800"/>
              <a:t>65536</a:t>
            </a:r>
            <a:r>
              <a:rPr lang="zh-CN" altLang="en-US" sz="2800">
                <a:latin typeface="Times New Roman" panose="02020603050405020304" pitchFamily="18" charset="0"/>
              </a:rPr>
              <a:t>，输出频率为</a:t>
            </a:r>
            <a:r>
              <a:rPr lang="en-US" altLang="zh-CN" sz="2800"/>
              <a:t>1.19318MHz</a:t>
            </a:r>
            <a:r>
              <a:rPr lang="en-US" altLang="zh-CN" sz="2800">
                <a:latin typeface="Times New Roman" panose="02020603050405020304" pitchFamily="18" charset="0"/>
              </a:rPr>
              <a:t>÷</a:t>
            </a:r>
            <a:r>
              <a:rPr lang="en-US" altLang="zh-CN" sz="2800"/>
              <a:t>65536</a:t>
            </a:r>
            <a:r>
              <a:rPr lang="zh-CN" altLang="en-US" sz="2800">
                <a:latin typeface="Times New Roman" panose="02020603050405020304" pitchFamily="18" charset="0"/>
              </a:rPr>
              <a:t>＝</a:t>
            </a:r>
            <a:r>
              <a:rPr lang="en-US" altLang="zh-CN" sz="2800"/>
              <a:t>18.206Hz</a:t>
            </a:r>
            <a:r>
              <a:rPr lang="zh-CN" altLang="en-US" sz="2800">
                <a:latin typeface="Times New Roman" panose="02020603050405020304" pitchFamily="18" charset="0"/>
              </a:rPr>
              <a:t>的方波</a:t>
            </a:r>
          </a:p>
          <a:p>
            <a:r>
              <a:rPr lang="zh-CN" altLang="en-US" sz="2800">
                <a:latin typeface="Times New Roman" panose="02020603050405020304" pitchFamily="18" charset="0"/>
              </a:rPr>
              <a:t>门控为常启状态，这个方波信号不断产生</a:t>
            </a:r>
          </a:p>
          <a:p>
            <a:r>
              <a:rPr lang="en-US" altLang="zh-CN" sz="2800"/>
              <a:t>OUT</a:t>
            </a:r>
            <a:r>
              <a:rPr lang="en-US" altLang="zh-CN" sz="2800">
                <a:latin typeface="Times New Roman" panose="02020603050405020304" pitchFamily="18" charset="0"/>
              </a:rPr>
              <a:t>0</a:t>
            </a:r>
            <a:r>
              <a:rPr lang="zh-CN" altLang="en-US" sz="2800">
                <a:latin typeface="Times New Roman" panose="02020603050405020304" pitchFamily="18" charset="0"/>
              </a:rPr>
              <a:t>端接</a:t>
            </a:r>
            <a:r>
              <a:rPr lang="en-US" altLang="zh-CN" sz="2800"/>
              <a:t>8259A</a:t>
            </a:r>
            <a:r>
              <a:rPr lang="zh-CN" altLang="en-US" sz="2800">
                <a:latin typeface="Times New Roman" panose="02020603050405020304" pitchFamily="18" charset="0"/>
              </a:rPr>
              <a:t>的</a:t>
            </a:r>
            <a:r>
              <a:rPr lang="en-US" altLang="zh-CN" sz="2800"/>
              <a:t>IRQ</a:t>
            </a:r>
            <a:r>
              <a:rPr lang="en-US" altLang="zh-CN" sz="2800">
                <a:latin typeface="Times New Roman" panose="02020603050405020304" pitchFamily="18" charset="0"/>
              </a:rPr>
              <a:t>0</a:t>
            </a:r>
            <a:r>
              <a:rPr lang="zh-CN" altLang="en-US" sz="2800">
                <a:latin typeface="Times New Roman" panose="02020603050405020304" pitchFamily="18" charset="0"/>
              </a:rPr>
              <a:t>，用作中断请求信号</a:t>
            </a:r>
          </a:p>
          <a:p>
            <a:r>
              <a:rPr lang="zh-CN" altLang="en-US" sz="2800">
                <a:latin typeface="Times New Roman" panose="02020603050405020304" pitchFamily="18" charset="0"/>
              </a:rPr>
              <a:t>每秒产生</a:t>
            </a:r>
            <a:r>
              <a:rPr lang="en-US" altLang="zh-CN" sz="2800"/>
              <a:t>18.206</a:t>
            </a:r>
            <a:r>
              <a:rPr lang="zh-CN" altLang="en-US" sz="2800">
                <a:latin typeface="Times New Roman" panose="02020603050405020304" pitchFamily="18" charset="0"/>
              </a:rPr>
              <a:t>次中断请求，或说每隔</a:t>
            </a:r>
            <a:r>
              <a:rPr lang="en-US" altLang="zh-CN" sz="2800"/>
              <a:t>55ms</a:t>
            </a:r>
            <a:r>
              <a:rPr lang="zh-CN" altLang="en-US" sz="2800">
                <a:latin typeface="Times New Roman" panose="02020603050405020304" pitchFamily="18" charset="0"/>
              </a:rPr>
              <a:t>（</a:t>
            </a:r>
            <a:r>
              <a:rPr lang="en-US" altLang="zh-CN" sz="2800"/>
              <a:t>54.925493ms</a:t>
            </a:r>
            <a:r>
              <a:rPr lang="zh-CN" altLang="en-US" sz="2800">
                <a:latin typeface="Times New Roman" panose="02020603050405020304" pitchFamily="18" charset="0"/>
              </a:rPr>
              <a:t>）申请一次中断</a:t>
            </a:r>
            <a:endParaRPr lang="zh-CN" altLang="en-US" sz="2800"/>
          </a:p>
          <a:p>
            <a:r>
              <a:rPr lang="en-US" altLang="zh-CN" sz="2800"/>
              <a:t>DOS</a:t>
            </a:r>
            <a:r>
              <a:rPr lang="zh-CN" altLang="en-US" sz="2800">
                <a:latin typeface="Times New Roman" panose="02020603050405020304" pitchFamily="18" charset="0"/>
              </a:rPr>
              <a:t>系统利用计数器</a:t>
            </a:r>
            <a:r>
              <a:rPr lang="en-US" altLang="zh-CN" sz="2800"/>
              <a:t>0</a:t>
            </a:r>
            <a:r>
              <a:rPr lang="zh-CN" altLang="en-US" sz="2800">
                <a:latin typeface="Times New Roman" panose="02020603050405020304" pitchFamily="18" charset="0"/>
              </a:rPr>
              <a:t>的这个特点，通过</a:t>
            </a:r>
            <a:r>
              <a:rPr lang="en-US" altLang="zh-CN" sz="2800"/>
              <a:t>08</a:t>
            </a:r>
            <a:r>
              <a:rPr lang="zh-CN" altLang="en-US" sz="2800">
                <a:latin typeface="Times New Roman" panose="02020603050405020304" pitchFamily="18" charset="0"/>
              </a:rPr>
              <a:t>号中断服务程序实现了日时钟计时功能</a:t>
            </a:r>
            <a:endParaRPr lang="zh-CN" altLang="en-US" sz="2800"/>
          </a:p>
        </p:txBody>
      </p:sp>
      <p:pic>
        <p:nvPicPr>
          <p:cNvPr id="180228" name="Picture 4"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180229" name="Picture 5"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7722066"/>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80227">
                                            <p:bg/>
                                          </p:spTgt>
                                        </p:tgtEl>
                                        <p:attrNameLst>
                                          <p:attrName>style.visibility</p:attrName>
                                        </p:attrNameLst>
                                      </p:cBhvr>
                                      <p:to>
                                        <p:strVal val="visible"/>
                                      </p:to>
                                    </p:set>
                                    <p:animEffect transition="in" filter="randombar(horizontal)">
                                      <p:cBhvr>
                                        <p:cTn id="7" dur="500"/>
                                        <p:tgtEl>
                                          <p:spTgt spid="180227">
                                            <p:bg/>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80227">
                                            <p:txEl>
                                              <p:pRg st="0" end="0"/>
                                            </p:txEl>
                                          </p:spTgt>
                                        </p:tgtEl>
                                        <p:attrNameLst>
                                          <p:attrName>style.visibility</p:attrName>
                                        </p:attrNameLst>
                                      </p:cBhvr>
                                      <p:to>
                                        <p:strVal val="visible"/>
                                      </p:to>
                                    </p:set>
                                    <p:animEffect transition="in" filter="randombar(horizontal)">
                                      <p:cBhvr>
                                        <p:cTn id="12" dur="500"/>
                                        <p:tgtEl>
                                          <p:spTgt spid="18022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80227">
                                            <p:txEl>
                                              <p:pRg st="1" end="1"/>
                                            </p:txEl>
                                          </p:spTgt>
                                        </p:tgtEl>
                                        <p:attrNameLst>
                                          <p:attrName>style.visibility</p:attrName>
                                        </p:attrNameLst>
                                      </p:cBhvr>
                                      <p:to>
                                        <p:strVal val="visible"/>
                                      </p:to>
                                    </p:set>
                                    <p:animEffect transition="in" filter="randombar(horizontal)">
                                      <p:cBhvr>
                                        <p:cTn id="17" dur="500"/>
                                        <p:tgtEl>
                                          <p:spTgt spid="180227">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80227">
                                            <p:txEl>
                                              <p:pRg st="2" end="2"/>
                                            </p:txEl>
                                          </p:spTgt>
                                        </p:tgtEl>
                                        <p:attrNameLst>
                                          <p:attrName>style.visibility</p:attrName>
                                        </p:attrNameLst>
                                      </p:cBhvr>
                                      <p:to>
                                        <p:strVal val="visible"/>
                                      </p:to>
                                    </p:set>
                                    <p:animEffect transition="in" filter="randombar(horizontal)">
                                      <p:cBhvr>
                                        <p:cTn id="22" dur="500"/>
                                        <p:tgtEl>
                                          <p:spTgt spid="180227">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80227">
                                            <p:txEl>
                                              <p:pRg st="3" end="3"/>
                                            </p:txEl>
                                          </p:spTgt>
                                        </p:tgtEl>
                                        <p:attrNameLst>
                                          <p:attrName>style.visibility</p:attrName>
                                        </p:attrNameLst>
                                      </p:cBhvr>
                                      <p:to>
                                        <p:strVal val="visible"/>
                                      </p:to>
                                    </p:set>
                                    <p:animEffect transition="in" filter="randombar(horizontal)">
                                      <p:cBhvr>
                                        <p:cTn id="27" dur="500"/>
                                        <p:tgtEl>
                                          <p:spTgt spid="180227">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180227">
                                            <p:txEl>
                                              <p:pRg st="4" end="4"/>
                                            </p:txEl>
                                          </p:spTgt>
                                        </p:tgtEl>
                                        <p:attrNameLst>
                                          <p:attrName>style.visibility</p:attrName>
                                        </p:attrNameLst>
                                      </p:cBhvr>
                                      <p:to>
                                        <p:strVal val="visible"/>
                                      </p:to>
                                    </p:set>
                                    <p:animEffect transition="in" filter="randombar(horizontal)">
                                      <p:cBhvr>
                                        <p:cTn id="32" dur="500"/>
                                        <p:tgtEl>
                                          <p:spTgt spid="180227">
                                            <p:txEl>
                                              <p:pRg st="4" end="4"/>
                                            </p:txEl>
                                          </p:spTgt>
                                        </p:tgtEl>
                                      </p:cBhvr>
                                    </p:animEffect>
                                  </p:childTnLst>
                                </p:cTn>
                              </p:par>
                            </p:childTnLst>
                          </p:cTn>
                        </p:par>
                        <p:par>
                          <p:cTn id="33" fill="hold" nodeType="afterGroup">
                            <p:stCondLst>
                              <p:cond delay="500"/>
                            </p:stCondLst>
                            <p:childTnLst>
                              <p:par>
                                <p:cTn id="34" presetID="9" presetClass="entr" presetSubtype="0" fill="hold" nodeType="afterEffect">
                                  <p:stCondLst>
                                    <p:cond delay="1000"/>
                                  </p:stCondLst>
                                  <p:childTnLst>
                                    <p:set>
                                      <p:cBhvr>
                                        <p:cTn id="35" dur="1" fill="hold">
                                          <p:stCondLst>
                                            <p:cond delay="0"/>
                                          </p:stCondLst>
                                        </p:cTn>
                                        <p:tgtEl>
                                          <p:spTgt spid="180228"/>
                                        </p:tgtEl>
                                        <p:attrNameLst>
                                          <p:attrName>style.visibility</p:attrName>
                                        </p:attrNameLst>
                                      </p:cBhvr>
                                      <p:to>
                                        <p:strVal val="visible"/>
                                      </p:to>
                                    </p:set>
                                    <p:animEffect transition="in" filter="dissolve">
                                      <p:cBhvr>
                                        <p:cTn id="36" dur="500"/>
                                        <p:tgtEl>
                                          <p:spTgt spid="180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27" grpId="0" build="p" animBg="1" autoUpdateAnimBg="0"/>
    </p:bldLst>
  </p:timing>
</p:sld>
</file>

<file path=ppt/slides/slide2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r>
              <a:rPr lang="zh-CN" altLang="en-US" sz="4000"/>
              <a:t>计数器</a:t>
            </a:r>
            <a:r>
              <a:rPr lang="en-US" altLang="zh-CN" sz="4000"/>
              <a:t>1</a:t>
            </a:r>
            <a:r>
              <a:rPr lang="zh-CN" altLang="en-US" sz="4000"/>
              <a:t>：定时刷新</a:t>
            </a:r>
          </a:p>
        </p:txBody>
      </p:sp>
      <p:sp>
        <p:nvSpPr>
          <p:cNvPr id="182275" name="Rectangle 3"/>
          <p:cNvSpPr>
            <a:spLocks noGrp="1" noChangeArrowheads="1"/>
          </p:cNvSpPr>
          <p:nvPr>
            <p:ph type="body" idx="1"/>
          </p:nvPr>
        </p:nvSpPr>
        <p:spPr>
          <a:xfrm>
            <a:off x="546100" y="1800225"/>
            <a:ext cx="5665788" cy="762000"/>
          </a:xfrm>
          <a:ln w="76200" cmpd="tri">
            <a:solidFill>
              <a:srgbClr val="006600"/>
            </a:solidFill>
            <a:miter lim="800000"/>
            <a:headEnd/>
            <a:tailEnd/>
          </a:ln>
        </p:spPr>
        <p:txBody>
          <a:bodyPr/>
          <a:lstStyle/>
          <a:p>
            <a:r>
              <a:rPr lang="zh-CN" altLang="en-US">
                <a:latin typeface="Times New Roman" panose="02020603050405020304" pitchFamily="18" charset="0"/>
              </a:rPr>
              <a:t>需要重复不断提出刷新请求</a:t>
            </a:r>
            <a:endParaRPr lang="zh-CN" altLang="en-US"/>
          </a:p>
        </p:txBody>
      </p:sp>
      <p:pic>
        <p:nvPicPr>
          <p:cNvPr id="182276" name="Picture 4"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182277" name="Picture 5"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extLst>
            <a:ext uri="{909E8E84-426E-40DD-AFC4-6F175D3DCCD1}">
              <a14:hiddenFill xmlns:a14="http://schemas.microsoft.com/office/drawing/2010/main">
                <a:solidFill>
                  <a:srgbClr val="FFFFFF"/>
                </a:solidFill>
              </a14:hiddenFill>
            </a:ext>
          </a:extLst>
        </p:spPr>
      </p:pic>
      <p:sp>
        <p:nvSpPr>
          <p:cNvPr id="182278" name="Rectangle 6" descr="076"/>
          <p:cNvSpPr>
            <a:spLocks noChangeArrowheads="1"/>
          </p:cNvSpPr>
          <p:nvPr/>
        </p:nvSpPr>
        <p:spPr bwMode="auto">
          <a:xfrm>
            <a:off x="2309813" y="2743200"/>
            <a:ext cx="6402387" cy="1060450"/>
          </a:xfrm>
          <a:prstGeom prst="rect">
            <a:avLst/>
          </a:prstGeom>
          <a:blipFill dpi="0" rotWithShape="0">
            <a:blip r:embed="rId4"/>
            <a:srcRect/>
            <a:stretch>
              <a:fillRect/>
            </a:stretch>
          </a:blipFill>
          <a:ln>
            <a:noFill/>
          </a:ln>
          <a:effectLst/>
          <a:extLst>
            <a:ext uri="{91240B29-F687-4F45-9708-019B960494DF}">
              <a14:hiddenLine xmlns:a14="http://schemas.microsoft.com/office/drawing/2010/main" w="9525">
                <a:solidFill>
                  <a:srgbClr val="A6AD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kumimoji="1" lang="zh-CN" altLang="en-US" sz="3200" b="1" smtClean="0">
                <a:solidFill>
                  <a:srgbClr val="A50021"/>
                </a:solidFill>
              </a:rPr>
              <a:t>门控总为高，选择方式</a:t>
            </a:r>
            <a:r>
              <a:rPr kumimoji="1" lang="en-US" altLang="zh-CN" sz="3200" b="1" smtClean="0">
                <a:solidFill>
                  <a:srgbClr val="A50021"/>
                </a:solidFill>
              </a:rPr>
              <a:t>2</a:t>
            </a:r>
            <a:r>
              <a:rPr kumimoji="1" lang="zh-CN" altLang="en-US" sz="3200" b="1" smtClean="0">
                <a:solidFill>
                  <a:srgbClr val="A50021"/>
                </a:solidFill>
              </a:rPr>
              <a:t>或</a:t>
            </a:r>
            <a:r>
              <a:rPr kumimoji="1" lang="en-US" altLang="zh-CN" sz="3200" b="1" smtClean="0">
                <a:solidFill>
                  <a:srgbClr val="A50021"/>
                </a:solidFill>
              </a:rPr>
              <a:t>3</a:t>
            </a:r>
            <a:endParaRPr kumimoji="1" lang="en-US" altLang="zh-CN" sz="3200" b="1" smtClean="0">
              <a:solidFill>
                <a:srgbClr val="A50021"/>
              </a:solidFill>
              <a:latin typeface="Times New Roman" panose="02020603050405020304" pitchFamily="18" charset="0"/>
            </a:endParaRPr>
          </a:p>
        </p:txBody>
      </p:sp>
      <p:pic>
        <p:nvPicPr>
          <p:cNvPr id="182280" name="Picture 8" descr="52"/>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868363" y="2951163"/>
            <a:ext cx="815975" cy="642937"/>
          </a:xfrm>
          <a:prstGeom prst="rect">
            <a:avLst/>
          </a:prstGeom>
          <a:noFill/>
          <a:extLst>
            <a:ext uri="{909E8E84-426E-40DD-AFC4-6F175D3DCCD1}">
              <a14:hiddenFill xmlns:a14="http://schemas.microsoft.com/office/drawing/2010/main">
                <a:solidFill>
                  <a:srgbClr val="FFFFFF"/>
                </a:solidFill>
              </a14:hiddenFill>
            </a:ext>
          </a:extLst>
        </p:spPr>
      </p:pic>
      <p:sp>
        <p:nvSpPr>
          <p:cNvPr id="182281" name="Rectangle 9"/>
          <p:cNvSpPr>
            <a:spLocks noChangeArrowheads="1"/>
          </p:cNvSpPr>
          <p:nvPr/>
        </p:nvSpPr>
        <p:spPr bwMode="auto">
          <a:xfrm>
            <a:off x="641350" y="3963988"/>
            <a:ext cx="7229475" cy="762000"/>
          </a:xfrm>
          <a:prstGeom prst="rect">
            <a:avLst/>
          </a:prstGeom>
          <a:noFill/>
          <a:ln w="76200" cmpd="tri">
            <a:solidFill>
              <a:srgbClr val="00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fontAlgn="base">
              <a:spcBef>
                <a:spcPct val="20000"/>
              </a:spcBef>
              <a:spcAft>
                <a:spcPct val="0"/>
              </a:spcAft>
              <a:buClr>
                <a:srgbClr val="3333CC"/>
              </a:buClr>
              <a:buSzPct val="60000"/>
              <a:buFont typeface="Wingdings" panose="05000000000000000000" pitchFamily="2" charset="2"/>
              <a:buChar char="n"/>
            </a:pPr>
            <a:r>
              <a:rPr lang="en-US" altLang="zh-CN" sz="3200" b="1" smtClean="0">
                <a:solidFill>
                  <a:srgbClr val="000000"/>
                </a:solidFill>
              </a:rPr>
              <a:t>2ms</a:t>
            </a:r>
            <a:r>
              <a:rPr lang="zh-CN" altLang="en-US" sz="3200" b="1" smtClean="0">
                <a:solidFill>
                  <a:srgbClr val="000000"/>
                </a:solidFill>
              </a:rPr>
              <a:t>内刷新</a:t>
            </a:r>
            <a:r>
              <a:rPr lang="en-US" altLang="zh-CN" sz="3200" b="1" smtClean="0">
                <a:solidFill>
                  <a:srgbClr val="000000"/>
                </a:solidFill>
              </a:rPr>
              <a:t>128</a:t>
            </a:r>
            <a:r>
              <a:rPr lang="zh-CN" altLang="en-US" sz="3200" b="1" smtClean="0">
                <a:solidFill>
                  <a:srgbClr val="000000"/>
                </a:solidFill>
              </a:rPr>
              <a:t>次，即</a:t>
            </a:r>
            <a:r>
              <a:rPr lang="en-US" altLang="zh-CN" sz="3200" b="1" smtClean="0">
                <a:solidFill>
                  <a:srgbClr val="000000"/>
                </a:solidFill>
              </a:rPr>
              <a:t>15.6</a:t>
            </a:r>
            <a:r>
              <a:rPr lang="en-US" altLang="zh-CN" sz="3200" b="1" smtClean="0">
                <a:solidFill>
                  <a:srgbClr val="000000"/>
                </a:solidFill>
                <a:sym typeface="Symbol" panose="05050102010706020507" pitchFamily="18" charset="2"/>
              </a:rPr>
              <a:t></a:t>
            </a:r>
            <a:r>
              <a:rPr lang="en-US" altLang="zh-CN" sz="3200" b="1" smtClean="0">
                <a:solidFill>
                  <a:srgbClr val="000000"/>
                </a:solidFill>
              </a:rPr>
              <a:t>s</a:t>
            </a:r>
            <a:r>
              <a:rPr lang="zh-CN" altLang="en-US" sz="3200" b="1" smtClean="0">
                <a:solidFill>
                  <a:srgbClr val="000000"/>
                </a:solidFill>
              </a:rPr>
              <a:t>刷新一次</a:t>
            </a:r>
            <a:endParaRPr lang="zh-CN" altLang="en-US" sz="3200" b="1" smtClean="0">
              <a:solidFill>
                <a:srgbClr val="000000"/>
              </a:solidFill>
              <a:latin typeface="Tahoma" panose="020B0604030504040204" pitchFamily="34" charset="0"/>
            </a:endParaRPr>
          </a:p>
        </p:txBody>
      </p:sp>
      <p:sp>
        <p:nvSpPr>
          <p:cNvPr id="182282" name="Rectangle 10" descr="076"/>
          <p:cNvSpPr>
            <a:spLocks noChangeArrowheads="1"/>
          </p:cNvSpPr>
          <p:nvPr/>
        </p:nvSpPr>
        <p:spPr bwMode="auto">
          <a:xfrm>
            <a:off x="2405063" y="4906963"/>
            <a:ext cx="6402387" cy="1060450"/>
          </a:xfrm>
          <a:prstGeom prst="rect">
            <a:avLst/>
          </a:prstGeom>
          <a:blipFill dpi="0" rotWithShape="0">
            <a:blip r:embed="rId4"/>
            <a:srcRect/>
            <a:stretch>
              <a:fillRect/>
            </a:stretch>
          </a:blipFill>
          <a:ln>
            <a:noFill/>
          </a:ln>
          <a:effectLst/>
          <a:extLst>
            <a:ext uri="{91240B29-F687-4F45-9708-019B960494DF}">
              <a14:hiddenLine xmlns:a14="http://schemas.microsoft.com/office/drawing/2010/main" w="9525">
                <a:solidFill>
                  <a:srgbClr val="A6AD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kumimoji="1" lang="zh-CN" altLang="en-US" sz="3200" b="1" smtClean="0">
                <a:solidFill>
                  <a:srgbClr val="A50021"/>
                </a:solidFill>
              </a:rPr>
              <a:t>计数初值为</a:t>
            </a:r>
            <a:r>
              <a:rPr kumimoji="1" lang="en-US" altLang="zh-CN" sz="3200" b="1" smtClean="0">
                <a:solidFill>
                  <a:srgbClr val="A50021"/>
                </a:solidFill>
              </a:rPr>
              <a:t>18</a:t>
            </a:r>
            <a:endParaRPr kumimoji="1" lang="en-US" altLang="zh-CN" sz="3200" b="1" smtClean="0">
              <a:solidFill>
                <a:srgbClr val="A50021"/>
              </a:solidFill>
              <a:latin typeface="Times New Roman" panose="02020603050405020304" pitchFamily="18" charset="0"/>
            </a:endParaRPr>
          </a:p>
        </p:txBody>
      </p:sp>
      <p:pic>
        <p:nvPicPr>
          <p:cNvPr id="182283" name="Picture 11" descr="52"/>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963613" y="5114925"/>
            <a:ext cx="815975" cy="642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4247419"/>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grpId="0" nodeType="clickEffect">
                                  <p:stCondLst>
                                    <p:cond delay="0"/>
                                  </p:stCondLst>
                                  <p:iterate type="wd">
                                    <p:tmPct val="100000"/>
                                  </p:iterate>
                                  <p:childTnLst>
                                    <p:set>
                                      <p:cBhvr>
                                        <p:cTn id="6" dur="1" fill="hold">
                                          <p:stCondLst>
                                            <p:cond delay="0"/>
                                          </p:stCondLst>
                                        </p:cTn>
                                        <p:tgtEl>
                                          <p:spTgt spid="182275"/>
                                        </p:tgtEl>
                                        <p:attrNameLst>
                                          <p:attrName>style.visibility</p:attrName>
                                        </p:attrNameLst>
                                      </p:cBhvr>
                                      <p:to>
                                        <p:strVal val="visible"/>
                                      </p:to>
                                    </p:set>
                                    <p:anim calcmode="lin" valueType="num">
                                      <p:cBhvr>
                                        <p:cTn id="7" dur="300" fill="hold"/>
                                        <p:tgtEl>
                                          <p:spTgt spid="182275"/>
                                        </p:tgtEl>
                                        <p:attrNameLst>
                                          <p:attrName>ppt_x</p:attrName>
                                        </p:attrNameLst>
                                      </p:cBhvr>
                                      <p:tavLst>
                                        <p:tav tm="0">
                                          <p:val>
                                            <p:strVal val="#ppt_x-#ppt_w/2"/>
                                          </p:val>
                                        </p:tav>
                                        <p:tav tm="100000">
                                          <p:val>
                                            <p:strVal val="#ppt_x"/>
                                          </p:val>
                                        </p:tav>
                                      </p:tavLst>
                                    </p:anim>
                                    <p:anim calcmode="lin" valueType="num">
                                      <p:cBhvr>
                                        <p:cTn id="8" dur="300" fill="hold"/>
                                        <p:tgtEl>
                                          <p:spTgt spid="182275"/>
                                        </p:tgtEl>
                                        <p:attrNameLst>
                                          <p:attrName>ppt_y</p:attrName>
                                        </p:attrNameLst>
                                      </p:cBhvr>
                                      <p:tavLst>
                                        <p:tav tm="0">
                                          <p:val>
                                            <p:strVal val="#ppt_y"/>
                                          </p:val>
                                        </p:tav>
                                        <p:tav tm="100000">
                                          <p:val>
                                            <p:strVal val="#ppt_y"/>
                                          </p:val>
                                        </p:tav>
                                      </p:tavLst>
                                    </p:anim>
                                    <p:anim calcmode="lin" valueType="num">
                                      <p:cBhvr>
                                        <p:cTn id="9" dur="300" fill="hold"/>
                                        <p:tgtEl>
                                          <p:spTgt spid="182275"/>
                                        </p:tgtEl>
                                        <p:attrNameLst>
                                          <p:attrName>ppt_w</p:attrName>
                                        </p:attrNameLst>
                                      </p:cBhvr>
                                      <p:tavLst>
                                        <p:tav tm="0">
                                          <p:val>
                                            <p:fltVal val="0"/>
                                          </p:val>
                                        </p:tav>
                                        <p:tav tm="100000">
                                          <p:val>
                                            <p:strVal val="#ppt_w"/>
                                          </p:val>
                                        </p:tav>
                                      </p:tavLst>
                                    </p:anim>
                                    <p:anim calcmode="lin" valueType="num">
                                      <p:cBhvr>
                                        <p:cTn id="10" dur="300" fill="hold"/>
                                        <p:tgtEl>
                                          <p:spTgt spid="182275"/>
                                        </p:tgtEl>
                                        <p:attrNameLst>
                                          <p:attrName>ppt_h</p:attrName>
                                        </p:attrNameLst>
                                      </p:cBhvr>
                                      <p:tavLst>
                                        <p:tav tm="0">
                                          <p:val>
                                            <p:strVal val="#ppt_h"/>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7" presetClass="entr" presetSubtype="8" fill="hold" nodeType="clickEffect">
                                  <p:stCondLst>
                                    <p:cond delay="0"/>
                                  </p:stCondLst>
                                  <p:childTnLst>
                                    <p:set>
                                      <p:cBhvr>
                                        <p:cTn id="14" dur="1" fill="hold">
                                          <p:stCondLst>
                                            <p:cond delay="0"/>
                                          </p:stCondLst>
                                        </p:cTn>
                                        <p:tgtEl>
                                          <p:spTgt spid="182280"/>
                                        </p:tgtEl>
                                        <p:attrNameLst>
                                          <p:attrName>style.visibility</p:attrName>
                                        </p:attrNameLst>
                                      </p:cBhvr>
                                      <p:to>
                                        <p:strVal val="visible"/>
                                      </p:to>
                                    </p:set>
                                    <p:anim calcmode="lin" valueType="num">
                                      <p:cBhvr>
                                        <p:cTn id="15" dur="500" fill="hold"/>
                                        <p:tgtEl>
                                          <p:spTgt spid="182280"/>
                                        </p:tgtEl>
                                        <p:attrNameLst>
                                          <p:attrName>ppt_x</p:attrName>
                                        </p:attrNameLst>
                                      </p:cBhvr>
                                      <p:tavLst>
                                        <p:tav tm="0">
                                          <p:val>
                                            <p:strVal val="#ppt_x-#ppt_w/2"/>
                                          </p:val>
                                        </p:tav>
                                        <p:tav tm="100000">
                                          <p:val>
                                            <p:strVal val="#ppt_x"/>
                                          </p:val>
                                        </p:tav>
                                      </p:tavLst>
                                    </p:anim>
                                    <p:anim calcmode="lin" valueType="num">
                                      <p:cBhvr>
                                        <p:cTn id="16" dur="500" fill="hold"/>
                                        <p:tgtEl>
                                          <p:spTgt spid="182280"/>
                                        </p:tgtEl>
                                        <p:attrNameLst>
                                          <p:attrName>ppt_y</p:attrName>
                                        </p:attrNameLst>
                                      </p:cBhvr>
                                      <p:tavLst>
                                        <p:tav tm="0">
                                          <p:val>
                                            <p:strVal val="#ppt_y"/>
                                          </p:val>
                                        </p:tav>
                                        <p:tav tm="100000">
                                          <p:val>
                                            <p:strVal val="#ppt_y"/>
                                          </p:val>
                                        </p:tav>
                                      </p:tavLst>
                                    </p:anim>
                                    <p:anim calcmode="lin" valueType="num">
                                      <p:cBhvr>
                                        <p:cTn id="17" dur="500" fill="hold"/>
                                        <p:tgtEl>
                                          <p:spTgt spid="182280"/>
                                        </p:tgtEl>
                                        <p:attrNameLst>
                                          <p:attrName>ppt_w</p:attrName>
                                        </p:attrNameLst>
                                      </p:cBhvr>
                                      <p:tavLst>
                                        <p:tav tm="0">
                                          <p:val>
                                            <p:fltVal val="0"/>
                                          </p:val>
                                        </p:tav>
                                        <p:tav tm="100000">
                                          <p:val>
                                            <p:strVal val="#ppt_w"/>
                                          </p:val>
                                        </p:tav>
                                      </p:tavLst>
                                    </p:anim>
                                    <p:anim calcmode="lin" valueType="num">
                                      <p:cBhvr>
                                        <p:cTn id="18" dur="500" fill="hold"/>
                                        <p:tgtEl>
                                          <p:spTgt spid="182280"/>
                                        </p:tgtEl>
                                        <p:attrNameLst>
                                          <p:attrName>ppt_h</p:attrName>
                                        </p:attrNameLst>
                                      </p:cBhvr>
                                      <p:tavLst>
                                        <p:tav tm="0">
                                          <p:val>
                                            <p:strVal val="#ppt_h"/>
                                          </p:val>
                                        </p:tav>
                                        <p:tav tm="100000">
                                          <p:val>
                                            <p:strVal val="#ppt_h"/>
                                          </p:val>
                                        </p:tav>
                                      </p:tavLst>
                                    </p:anim>
                                  </p:childTnLst>
                                </p:cTn>
                              </p:par>
                            </p:childTnLst>
                          </p:cTn>
                        </p:par>
                        <p:par>
                          <p:cTn id="19" fill="hold" nodeType="afterGroup">
                            <p:stCondLst>
                              <p:cond delay="500"/>
                            </p:stCondLst>
                            <p:childTnLst>
                              <p:par>
                                <p:cTn id="20" presetID="17" presetClass="entr" presetSubtype="8" fill="hold" grpId="0" nodeType="afterEffect">
                                  <p:stCondLst>
                                    <p:cond delay="0"/>
                                  </p:stCondLst>
                                  <p:childTnLst>
                                    <p:set>
                                      <p:cBhvr>
                                        <p:cTn id="21" dur="1" fill="hold">
                                          <p:stCondLst>
                                            <p:cond delay="0"/>
                                          </p:stCondLst>
                                        </p:cTn>
                                        <p:tgtEl>
                                          <p:spTgt spid="182278"/>
                                        </p:tgtEl>
                                        <p:attrNameLst>
                                          <p:attrName>style.visibility</p:attrName>
                                        </p:attrNameLst>
                                      </p:cBhvr>
                                      <p:to>
                                        <p:strVal val="visible"/>
                                      </p:to>
                                    </p:set>
                                    <p:anim calcmode="lin" valueType="num">
                                      <p:cBhvr>
                                        <p:cTn id="22" dur="500" fill="hold"/>
                                        <p:tgtEl>
                                          <p:spTgt spid="182278"/>
                                        </p:tgtEl>
                                        <p:attrNameLst>
                                          <p:attrName>ppt_x</p:attrName>
                                        </p:attrNameLst>
                                      </p:cBhvr>
                                      <p:tavLst>
                                        <p:tav tm="0">
                                          <p:val>
                                            <p:strVal val="#ppt_x-#ppt_w/2"/>
                                          </p:val>
                                        </p:tav>
                                        <p:tav tm="100000">
                                          <p:val>
                                            <p:strVal val="#ppt_x"/>
                                          </p:val>
                                        </p:tav>
                                      </p:tavLst>
                                    </p:anim>
                                    <p:anim calcmode="lin" valueType="num">
                                      <p:cBhvr>
                                        <p:cTn id="23" dur="500" fill="hold"/>
                                        <p:tgtEl>
                                          <p:spTgt spid="182278"/>
                                        </p:tgtEl>
                                        <p:attrNameLst>
                                          <p:attrName>ppt_y</p:attrName>
                                        </p:attrNameLst>
                                      </p:cBhvr>
                                      <p:tavLst>
                                        <p:tav tm="0">
                                          <p:val>
                                            <p:strVal val="#ppt_y"/>
                                          </p:val>
                                        </p:tav>
                                        <p:tav tm="100000">
                                          <p:val>
                                            <p:strVal val="#ppt_y"/>
                                          </p:val>
                                        </p:tav>
                                      </p:tavLst>
                                    </p:anim>
                                    <p:anim calcmode="lin" valueType="num">
                                      <p:cBhvr>
                                        <p:cTn id="24" dur="500" fill="hold"/>
                                        <p:tgtEl>
                                          <p:spTgt spid="182278"/>
                                        </p:tgtEl>
                                        <p:attrNameLst>
                                          <p:attrName>ppt_w</p:attrName>
                                        </p:attrNameLst>
                                      </p:cBhvr>
                                      <p:tavLst>
                                        <p:tav tm="0">
                                          <p:val>
                                            <p:fltVal val="0"/>
                                          </p:val>
                                        </p:tav>
                                        <p:tav tm="100000">
                                          <p:val>
                                            <p:strVal val="#ppt_w"/>
                                          </p:val>
                                        </p:tav>
                                      </p:tavLst>
                                    </p:anim>
                                    <p:anim calcmode="lin" valueType="num">
                                      <p:cBhvr>
                                        <p:cTn id="25" dur="500" fill="hold"/>
                                        <p:tgtEl>
                                          <p:spTgt spid="182278"/>
                                        </p:tgtEl>
                                        <p:attrNameLst>
                                          <p:attrName>ppt_h</p:attrName>
                                        </p:attrNameLst>
                                      </p:cBhvr>
                                      <p:tavLst>
                                        <p:tav tm="0">
                                          <p:val>
                                            <p:strVal val="#ppt_h"/>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17" presetClass="entr" presetSubtype="8" fill="hold" grpId="0" nodeType="clickEffect">
                                  <p:stCondLst>
                                    <p:cond delay="0"/>
                                  </p:stCondLst>
                                  <p:iterate type="wd">
                                    <p:tmPct val="100000"/>
                                  </p:iterate>
                                  <p:childTnLst>
                                    <p:set>
                                      <p:cBhvr>
                                        <p:cTn id="29" dur="1" fill="hold">
                                          <p:stCondLst>
                                            <p:cond delay="0"/>
                                          </p:stCondLst>
                                        </p:cTn>
                                        <p:tgtEl>
                                          <p:spTgt spid="182281"/>
                                        </p:tgtEl>
                                        <p:attrNameLst>
                                          <p:attrName>style.visibility</p:attrName>
                                        </p:attrNameLst>
                                      </p:cBhvr>
                                      <p:to>
                                        <p:strVal val="visible"/>
                                      </p:to>
                                    </p:set>
                                    <p:anim calcmode="lin" valueType="num">
                                      <p:cBhvr>
                                        <p:cTn id="30" dur="300" fill="hold"/>
                                        <p:tgtEl>
                                          <p:spTgt spid="182281"/>
                                        </p:tgtEl>
                                        <p:attrNameLst>
                                          <p:attrName>ppt_x</p:attrName>
                                        </p:attrNameLst>
                                      </p:cBhvr>
                                      <p:tavLst>
                                        <p:tav tm="0">
                                          <p:val>
                                            <p:strVal val="#ppt_x-#ppt_w/2"/>
                                          </p:val>
                                        </p:tav>
                                        <p:tav tm="100000">
                                          <p:val>
                                            <p:strVal val="#ppt_x"/>
                                          </p:val>
                                        </p:tav>
                                      </p:tavLst>
                                    </p:anim>
                                    <p:anim calcmode="lin" valueType="num">
                                      <p:cBhvr>
                                        <p:cTn id="31" dur="300" fill="hold"/>
                                        <p:tgtEl>
                                          <p:spTgt spid="182281"/>
                                        </p:tgtEl>
                                        <p:attrNameLst>
                                          <p:attrName>ppt_y</p:attrName>
                                        </p:attrNameLst>
                                      </p:cBhvr>
                                      <p:tavLst>
                                        <p:tav tm="0">
                                          <p:val>
                                            <p:strVal val="#ppt_y"/>
                                          </p:val>
                                        </p:tav>
                                        <p:tav tm="100000">
                                          <p:val>
                                            <p:strVal val="#ppt_y"/>
                                          </p:val>
                                        </p:tav>
                                      </p:tavLst>
                                    </p:anim>
                                    <p:anim calcmode="lin" valueType="num">
                                      <p:cBhvr>
                                        <p:cTn id="32" dur="300" fill="hold"/>
                                        <p:tgtEl>
                                          <p:spTgt spid="182281"/>
                                        </p:tgtEl>
                                        <p:attrNameLst>
                                          <p:attrName>ppt_w</p:attrName>
                                        </p:attrNameLst>
                                      </p:cBhvr>
                                      <p:tavLst>
                                        <p:tav tm="0">
                                          <p:val>
                                            <p:fltVal val="0"/>
                                          </p:val>
                                        </p:tav>
                                        <p:tav tm="100000">
                                          <p:val>
                                            <p:strVal val="#ppt_w"/>
                                          </p:val>
                                        </p:tav>
                                      </p:tavLst>
                                    </p:anim>
                                    <p:anim calcmode="lin" valueType="num">
                                      <p:cBhvr>
                                        <p:cTn id="33" dur="300" fill="hold"/>
                                        <p:tgtEl>
                                          <p:spTgt spid="182281"/>
                                        </p:tgtEl>
                                        <p:attrNameLst>
                                          <p:attrName>ppt_h</p:attrName>
                                        </p:attrNameLst>
                                      </p:cBhvr>
                                      <p:tavLst>
                                        <p:tav tm="0">
                                          <p:val>
                                            <p:strVal val="#ppt_h"/>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17" presetClass="entr" presetSubtype="8" fill="hold" nodeType="clickEffect">
                                  <p:stCondLst>
                                    <p:cond delay="0"/>
                                  </p:stCondLst>
                                  <p:childTnLst>
                                    <p:set>
                                      <p:cBhvr>
                                        <p:cTn id="37" dur="1" fill="hold">
                                          <p:stCondLst>
                                            <p:cond delay="0"/>
                                          </p:stCondLst>
                                        </p:cTn>
                                        <p:tgtEl>
                                          <p:spTgt spid="182283"/>
                                        </p:tgtEl>
                                        <p:attrNameLst>
                                          <p:attrName>style.visibility</p:attrName>
                                        </p:attrNameLst>
                                      </p:cBhvr>
                                      <p:to>
                                        <p:strVal val="visible"/>
                                      </p:to>
                                    </p:set>
                                    <p:anim calcmode="lin" valueType="num">
                                      <p:cBhvr>
                                        <p:cTn id="38" dur="500" fill="hold"/>
                                        <p:tgtEl>
                                          <p:spTgt spid="182283"/>
                                        </p:tgtEl>
                                        <p:attrNameLst>
                                          <p:attrName>ppt_x</p:attrName>
                                        </p:attrNameLst>
                                      </p:cBhvr>
                                      <p:tavLst>
                                        <p:tav tm="0">
                                          <p:val>
                                            <p:strVal val="#ppt_x-#ppt_w/2"/>
                                          </p:val>
                                        </p:tav>
                                        <p:tav tm="100000">
                                          <p:val>
                                            <p:strVal val="#ppt_x"/>
                                          </p:val>
                                        </p:tav>
                                      </p:tavLst>
                                    </p:anim>
                                    <p:anim calcmode="lin" valueType="num">
                                      <p:cBhvr>
                                        <p:cTn id="39" dur="500" fill="hold"/>
                                        <p:tgtEl>
                                          <p:spTgt spid="182283"/>
                                        </p:tgtEl>
                                        <p:attrNameLst>
                                          <p:attrName>ppt_y</p:attrName>
                                        </p:attrNameLst>
                                      </p:cBhvr>
                                      <p:tavLst>
                                        <p:tav tm="0">
                                          <p:val>
                                            <p:strVal val="#ppt_y"/>
                                          </p:val>
                                        </p:tav>
                                        <p:tav tm="100000">
                                          <p:val>
                                            <p:strVal val="#ppt_y"/>
                                          </p:val>
                                        </p:tav>
                                      </p:tavLst>
                                    </p:anim>
                                    <p:anim calcmode="lin" valueType="num">
                                      <p:cBhvr>
                                        <p:cTn id="40" dur="500" fill="hold"/>
                                        <p:tgtEl>
                                          <p:spTgt spid="182283"/>
                                        </p:tgtEl>
                                        <p:attrNameLst>
                                          <p:attrName>ppt_w</p:attrName>
                                        </p:attrNameLst>
                                      </p:cBhvr>
                                      <p:tavLst>
                                        <p:tav tm="0">
                                          <p:val>
                                            <p:fltVal val="0"/>
                                          </p:val>
                                        </p:tav>
                                        <p:tav tm="100000">
                                          <p:val>
                                            <p:strVal val="#ppt_w"/>
                                          </p:val>
                                        </p:tav>
                                      </p:tavLst>
                                    </p:anim>
                                    <p:anim calcmode="lin" valueType="num">
                                      <p:cBhvr>
                                        <p:cTn id="41" dur="500" fill="hold"/>
                                        <p:tgtEl>
                                          <p:spTgt spid="182283"/>
                                        </p:tgtEl>
                                        <p:attrNameLst>
                                          <p:attrName>ppt_h</p:attrName>
                                        </p:attrNameLst>
                                      </p:cBhvr>
                                      <p:tavLst>
                                        <p:tav tm="0">
                                          <p:val>
                                            <p:strVal val="#ppt_h"/>
                                          </p:val>
                                        </p:tav>
                                        <p:tav tm="100000">
                                          <p:val>
                                            <p:strVal val="#ppt_h"/>
                                          </p:val>
                                        </p:tav>
                                      </p:tavLst>
                                    </p:anim>
                                  </p:childTnLst>
                                </p:cTn>
                              </p:par>
                            </p:childTnLst>
                          </p:cTn>
                        </p:par>
                        <p:par>
                          <p:cTn id="42" fill="hold" nodeType="afterGroup">
                            <p:stCondLst>
                              <p:cond delay="500"/>
                            </p:stCondLst>
                            <p:childTnLst>
                              <p:par>
                                <p:cTn id="43" presetID="17" presetClass="entr" presetSubtype="8" fill="hold" grpId="0" nodeType="afterEffect">
                                  <p:stCondLst>
                                    <p:cond delay="0"/>
                                  </p:stCondLst>
                                  <p:childTnLst>
                                    <p:set>
                                      <p:cBhvr>
                                        <p:cTn id="44" dur="1" fill="hold">
                                          <p:stCondLst>
                                            <p:cond delay="0"/>
                                          </p:stCondLst>
                                        </p:cTn>
                                        <p:tgtEl>
                                          <p:spTgt spid="182282"/>
                                        </p:tgtEl>
                                        <p:attrNameLst>
                                          <p:attrName>style.visibility</p:attrName>
                                        </p:attrNameLst>
                                      </p:cBhvr>
                                      <p:to>
                                        <p:strVal val="visible"/>
                                      </p:to>
                                    </p:set>
                                    <p:anim calcmode="lin" valueType="num">
                                      <p:cBhvr>
                                        <p:cTn id="45" dur="500" fill="hold"/>
                                        <p:tgtEl>
                                          <p:spTgt spid="182282"/>
                                        </p:tgtEl>
                                        <p:attrNameLst>
                                          <p:attrName>ppt_x</p:attrName>
                                        </p:attrNameLst>
                                      </p:cBhvr>
                                      <p:tavLst>
                                        <p:tav tm="0">
                                          <p:val>
                                            <p:strVal val="#ppt_x-#ppt_w/2"/>
                                          </p:val>
                                        </p:tav>
                                        <p:tav tm="100000">
                                          <p:val>
                                            <p:strVal val="#ppt_x"/>
                                          </p:val>
                                        </p:tav>
                                      </p:tavLst>
                                    </p:anim>
                                    <p:anim calcmode="lin" valueType="num">
                                      <p:cBhvr>
                                        <p:cTn id="46" dur="500" fill="hold"/>
                                        <p:tgtEl>
                                          <p:spTgt spid="182282"/>
                                        </p:tgtEl>
                                        <p:attrNameLst>
                                          <p:attrName>ppt_y</p:attrName>
                                        </p:attrNameLst>
                                      </p:cBhvr>
                                      <p:tavLst>
                                        <p:tav tm="0">
                                          <p:val>
                                            <p:strVal val="#ppt_y"/>
                                          </p:val>
                                        </p:tav>
                                        <p:tav tm="100000">
                                          <p:val>
                                            <p:strVal val="#ppt_y"/>
                                          </p:val>
                                        </p:tav>
                                      </p:tavLst>
                                    </p:anim>
                                    <p:anim calcmode="lin" valueType="num">
                                      <p:cBhvr>
                                        <p:cTn id="47" dur="500" fill="hold"/>
                                        <p:tgtEl>
                                          <p:spTgt spid="182282"/>
                                        </p:tgtEl>
                                        <p:attrNameLst>
                                          <p:attrName>ppt_w</p:attrName>
                                        </p:attrNameLst>
                                      </p:cBhvr>
                                      <p:tavLst>
                                        <p:tav tm="0">
                                          <p:val>
                                            <p:fltVal val="0"/>
                                          </p:val>
                                        </p:tav>
                                        <p:tav tm="100000">
                                          <p:val>
                                            <p:strVal val="#ppt_w"/>
                                          </p:val>
                                        </p:tav>
                                      </p:tavLst>
                                    </p:anim>
                                    <p:anim calcmode="lin" valueType="num">
                                      <p:cBhvr>
                                        <p:cTn id="48" dur="500" fill="hold"/>
                                        <p:tgtEl>
                                          <p:spTgt spid="182282"/>
                                        </p:tgtEl>
                                        <p:attrNameLst>
                                          <p:attrName>ppt_h</p:attrName>
                                        </p:attrNameLst>
                                      </p:cBhvr>
                                      <p:tavLst>
                                        <p:tav tm="0">
                                          <p:val>
                                            <p:strVal val="#ppt_h"/>
                                          </p:val>
                                        </p:tav>
                                        <p:tav tm="100000">
                                          <p:val>
                                            <p:strVal val="#ppt_h"/>
                                          </p:val>
                                        </p:tav>
                                      </p:tavLst>
                                    </p:anim>
                                  </p:childTnLst>
                                </p:cTn>
                              </p:par>
                            </p:childTnLst>
                          </p:cTn>
                        </p:par>
                        <p:par>
                          <p:cTn id="49" fill="hold" nodeType="afterGroup">
                            <p:stCondLst>
                              <p:cond delay="1000"/>
                            </p:stCondLst>
                            <p:childTnLst>
                              <p:par>
                                <p:cTn id="50" presetID="9" presetClass="entr" presetSubtype="0" fill="hold" nodeType="afterEffect">
                                  <p:stCondLst>
                                    <p:cond delay="1000"/>
                                  </p:stCondLst>
                                  <p:childTnLst>
                                    <p:set>
                                      <p:cBhvr>
                                        <p:cTn id="51" dur="1" fill="hold">
                                          <p:stCondLst>
                                            <p:cond delay="0"/>
                                          </p:stCondLst>
                                        </p:cTn>
                                        <p:tgtEl>
                                          <p:spTgt spid="182276"/>
                                        </p:tgtEl>
                                        <p:attrNameLst>
                                          <p:attrName>style.visibility</p:attrName>
                                        </p:attrNameLst>
                                      </p:cBhvr>
                                      <p:to>
                                        <p:strVal val="visible"/>
                                      </p:to>
                                    </p:set>
                                    <p:animEffect transition="in" filter="dissolve">
                                      <p:cBhvr>
                                        <p:cTn id="52" dur="500"/>
                                        <p:tgtEl>
                                          <p:spTgt spid="182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75" grpId="0" animBg="1" autoUpdateAnimBg="0"/>
      <p:bldP spid="182278" grpId="0" animBg="1" autoUpdateAnimBg="0"/>
      <p:bldP spid="182281" grpId="0" animBg="1" autoUpdateAnimBg="0"/>
      <p:bldP spid="182282" grpId="0" animBg="1" autoUpdateAnimBg="0"/>
    </p:bldLst>
  </p:timing>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9202" name="Rectangle 2"/>
          <p:cNvSpPr>
            <a:spLocks noChangeArrowheads="1"/>
          </p:cNvSpPr>
          <p:nvPr/>
        </p:nvSpPr>
        <p:spPr bwMode="auto">
          <a:xfrm>
            <a:off x="6911975" y="3175"/>
            <a:ext cx="2235200" cy="549275"/>
          </a:xfrm>
          <a:prstGeom prst="rect">
            <a:avLst/>
          </a:prstGeom>
          <a:gradFill rotWithShape="0">
            <a:gsLst>
              <a:gs pos="0">
                <a:srgbClr val="A6ADC0"/>
              </a:gs>
              <a:gs pos="100000">
                <a:srgbClr val="A6ADC0">
                  <a:gamma/>
                  <a:shade val="46275"/>
                  <a:invGamma/>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3600" smtClean="0">
                <a:solidFill>
                  <a:srgbClr val="0000FF"/>
                </a:solidFill>
                <a:latin typeface="Tahoma" panose="020B0604030504040204" pitchFamily="34" charset="0"/>
                <a:ea typeface="隶书" panose="02010509060101010101" pitchFamily="49" charset="-122"/>
              </a:rPr>
              <a:t>定时刷新</a:t>
            </a:r>
          </a:p>
        </p:txBody>
      </p:sp>
      <p:pic>
        <p:nvPicPr>
          <p:cNvPr id="179203"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80375" y="6289675"/>
            <a:ext cx="8382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179204"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5975" y="6248400"/>
            <a:ext cx="876300" cy="438150"/>
          </a:xfrm>
          <a:prstGeom prst="rect">
            <a:avLst/>
          </a:prstGeom>
          <a:noFill/>
          <a:extLst>
            <a:ext uri="{909E8E84-426E-40DD-AFC4-6F175D3DCCD1}">
              <a14:hiddenFill xmlns:a14="http://schemas.microsoft.com/office/drawing/2010/main">
                <a:solidFill>
                  <a:srgbClr val="FFFFFF"/>
                </a:solidFill>
              </a14:hiddenFill>
            </a:ext>
          </a:extLst>
        </p:spPr>
      </p:pic>
      <p:sp>
        <p:nvSpPr>
          <p:cNvPr id="179205" name="Rectangle 5"/>
          <p:cNvSpPr>
            <a:spLocks noChangeArrowheads="1"/>
          </p:cNvSpPr>
          <p:nvPr/>
        </p:nvSpPr>
        <p:spPr bwMode="auto">
          <a:xfrm>
            <a:off x="484188" y="550863"/>
            <a:ext cx="8178800" cy="5688012"/>
          </a:xfrm>
          <a:prstGeom prst="rect">
            <a:avLst/>
          </a:prstGeo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lvl1pPr marL="342900" indent="-342900" defTabSz="895350">
              <a:tabLst>
                <a:tab pos="1809750" algn="l"/>
              </a:tabLst>
              <a:defRPr kumimoji="1" sz="2400">
                <a:solidFill>
                  <a:schemeClr val="tx1"/>
                </a:solidFill>
                <a:latin typeface="Times New Roman" panose="02020603050405020304" pitchFamily="18" charset="0"/>
                <a:ea typeface="宋体" panose="02010600030101010101" pitchFamily="2" charset="-122"/>
              </a:defRPr>
            </a:lvl1pPr>
            <a:lvl2pPr marL="742950" indent="-285750" defTabSz="895350">
              <a:tabLst>
                <a:tab pos="1809750" algn="l"/>
              </a:tabLst>
              <a:defRPr kumimoji="1" sz="2400">
                <a:solidFill>
                  <a:schemeClr val="tx1"/>
                </a:solidFill>
                <a:latin typeface="Times New Roman" panose="02020603050405020304" pitchFamily="18" charset="0"/>
                <a:ea typeface="宋体" panose="02010600030101010101" pitchFamily="2" charset="-122"/>
              </a:defRPr>
            </a:lvl2pPr>
            <a:lvl3pPr marL="1143000" indent="-228600" defTabSz="895350">
              <a:tabLst>
                <a:tab pos="1809750" algn="l"/>
              </a:tabLst>
              <a:defRPr kumimoji="1" sz="2400">
                <a:solidFill>
                  <a:schemeClr val="tx1"/>
                </a:solidFill>
                <a:latin typeface="Times New Roman" panose="02020603050405020304" pitchFamily="18" charset="0"/>
                <a:ea typeface="宋体" panose="02010600030101010101" pitchFamily="2" charset="-122"/>
              </a:defRPr>
            </a:lvl3pPr>
            <a:lvl4pPr marL="1600200" indent="-228600" defTabSz="895350">
              <a:tabLst>
                <a:tab pos="1809750" algn="l"/>
              </a:tabLst>
              <a:defRPr kumimoji="1" sz="2400">
                <a:solidFill>
                  <a:schemeClr val="tx1"/>
                </a:solidFill>
                <a:latin typeface="Times New Roman" panose="02020603050405020304" pitchFamily="18" charset="0"/>
                <a:ea typeface="宋体" panose="02010600030101010101" pitchFamily="2" charset="-122"/>
              </a:defRPr>
            </a:lvl4pPr>
            <a:lvl5pPr marL="2057400" indent="-228600" defTabSz="895350">
              <a:tabLst>
                <a:tab pos="1809750" algn="l"/>
              </a:tabLst>
              <a:defRPr kumimoji="1" sz="2400">
                <a:solidFill>
                  <a:schemeClr val="tx1"/>
                </a:solidFill>
                <a:latin typeface="Times New Roman" panose="02020603050405020304" pitchFamily="18" charset="0"/>
                <a:ea typeface="宋体" panose="02010600030101010101" pitchFamily="2" charset="-122"/>
              </a:defRPr>
            </a:lvl5pPr>
            <a:lvl6pPr marL="2514600" indent="-228600" defTabSz="895350" fontAlgn="base">
              <a:spcBef>
                <a:spcPct val="0"/>
              </a:spcBef>
              <a:spcAft>
                <a:spcPct val="0"/>
              </a:spcAft>
              <a:tabLst>
                <a:tab pos="1809750" algn="l"/>
              </a:tabLst>
              <a:defRPr kumimoji="1" sz="2400">
                <a:solidFill>
                  <a:schemeClr val="tx1"/>
                </a:solidFill>
                <a:latin typeface="Times New Roman" panose="02020603050405020304" pitchFamily="18" charset="0"/>
                <a:ea typeface="宋体" panose="02010600030101010101" pitchFamily="2" charset="-122"/>
              </a:defRPr>
            </a:lvl6pPr>
            <a:lvl7pPr marL="2971800" indent="-228600" defTabSz="895350" fontAlgn="base">
              <a:spcBef>
                <a:spcPct val="0"/>
              </a:spcBef>
              <a:spcAft>
                <a:spcPct val="0"/>
              </a:spcAft>
              <a:tabLst>
                <a:tab pos="1809750" algn="l"/>
              </a:tabLst>
              <a:defRPr kumimoji="1" sz="2400">
                <a:solidFill>
                  <a:schemeClr val="tx1"/>
                </a:solidFill>
                <a:latin typeface="Times New Roman" panose="02020603050405020304" pitchFamily="18" charset="0"/>
                <a:ea typeface="宋体" panose="02010600030101010101" pitchFamily="2" charset="-122"/>
              </a:defRPr>
            </a:lvl7pPr>
            <a:lvl8pPr marL="3429000" indent="-228600" defTabSz="895350" fontAlgn="base">
              <a:spcBef>
                <a:spcPct val="0"/>
              </a:spcBef>
              <a:spcAft>
                <a:spcPct val="0"/>
              </a:spcAft>
              <a:tabLst>
                <a:tab pos="1809750" algn="l"/>
              </a:tabLst>
              <a:defRPr kumimoji="1" sz="2400">
                <a:solidFill>
                  <a:schemeClr val="tx1"/>
                </a:solidFill>
                <a:latin typeface="Times New Roman" panose="02020603050405020304" pitchFamily="18" charset="0"/>
                <a:ea typeface="宋体" panose="02010600030101010101" pitchFamily="2" charset="-122"/>
              </a:defRPr>
            </a:lvl8pPr>
            <a:lvl9pPr marL="3886200" indent="-228600" defTabSz="895350" fontAlgn="base">
              <a:spcBef>
                <a:spcPct val="0"/>
              </a:spcBef>
              <a:spcAft>
                <a:spcPct val="0"/>
              </a:spcAft>
              <a:tabLst>
                <a:tab pos="1809750" algn="l"/>
              </a:tabLst>
              <a:defRPr kumimoji="1" sz="2400">
                <a:solidFill>
                  <a:schemeClr val="tx1"/>
                </a:solidFill>
                <a:latin typeface="Times New Roman" panose="02020603050405020304" pitchFamily="18" charset="0"/>
                <a:ea typeface="宋体" panose="02010600030101010101" pitchFamily="2" charset="-122"/>
              </a:defRPr>
            </a:lvl9pPr>
          </a:lstStyle>
          <a:p>
            <a:pPr algn="just" fontAlgn="base">
              <a:spcBef>
                <a:spcPct val="20000"/>
              </a:spcBef>
              <a:spcAft>
                <a:spcPct val="0"/>
              </a:spcAft>
              <a:buClr>
                <a:srgbClr val="3333CC"/>
              </a:buClr>
              <a:buSzPct val="60000"/>
              <a:buFont typeface="Wingdings" panose="05000000000000000000" pitchFamily="2" charset="2"/>
              <a:buNone/>
            </a:pPr>
            <a:r>
              <a:rPr lang="en-US" altLang="zh-CN" sz="3200" b="1" smtClean="0">
                <a:solidFill>
                  <a:srgbClr val="3333CC"/>
                </a:solidFill>
              </a:rPr>
              <a:t>	</a:t>
            </a:r>
            <a:r>
              <a:rPr lang="en-US" altLang="zh-CN" sz="3200" b="1" smtClean="0">
                <a:solidFill>
                  <a:srgbClr val="A50021"/>
                </a:solidFill>
              </a:rPr>
              <a:t>mov al,54h</a:t>
            </a:r>
          </a:p>
          <a:p>
            <a:pPr algn="just" fontAlgn="base">
              <a:spcBef>
                <a:spcPct val="20000"/>
              </a:spcBef>
              <a:spcAft>
                <a:spcPct val="0"/>
              </a:spcAft>
              <a:buClr>
                <a:srgbClr val="3333CC"/>
              </a:buClr>
              <a:buSzPct val="60000"/>
              <a:buFont typeface="Wingdings" panose="05000000000000000000" pitchFamily="2" charset="2"/>
              <a:buNone/>
            </a:pPr>
            <a:r>
              <a:rPr lang="en-US" altLang="zh-CN" sz="3200" b="1" smtClean="0">
                <a:solidFill>
                  <a:srgbClr val="3333CC"/>
                </a:solidFill>
              </a:rPr>
              <a:t>	;</a:t>
            </a:r>
            <a:r>
              <a:rPr lang="zh-CN" altLang="en-US" sz="3200" b="1" smtClean="0">
                <a:solidFill>
                  <a:srgbClr val="3333CC"/>
                </a:solidFill>
              </a:rPr>
              <a:t>计数器</a:t>
            </a:r>
            <a:r>
              <a:rPr lang="en-US" altLang="zh-CN" sz="3200" b="1" smtClean="0">
                <a:solidFill>
                  <a:srgbClr val="3333CC"/>
                </a:solidFill>
              </a:rPr>
              <a:t>1</a:t>
            </a:r>
            <a:r>
              <a:rPr lang="zh-CN" altLang="en-US" sz="3200" b="1" smtClean="0">
                <a:solidFill>
                  <a:srgbClr val="3333CC"/>
                </a:solidFill>
              </a:rPr>
              <a:t>为方式</a:t>
            </a:r>
            <a:r>
              <a:rPr lang="en-US" altLang="zh-CN" sz="3200" b="1" smtClean="0">
                <a:solidFill>
                  <a:srgbClr val="3333CC"/>
                </a:solidFill>
              </a:rPr>
              <a:t>2</a:t>
            </a:r>
            <a:r>
              <a:rPr lang="zh-CN" altLang="en-US" sz="3200" b="1" smtClean="0">
                <a:solidFill>
                  <a:srgbClr val="3333CC"/>
                </a:solidFill>
              </a:rPr>
              <a:t>，采用二进制计数，只写低</a:t>
            </a:r>
            <a:r>
              <a:rPr lang="en-US" altLang="zh-CN" sz="3200" b="1" smtClean="0">
                <a:solidFill>
                  <a:srgbClr val="3333CC"/>
                </a:solidFill>
              </a:rPr>
              <a:t>8</a:t>
            </a:r>
            <a:r>
              <a:rPr lang="zh-CN" altLang="en-US" sz="3200" b="1" smtClean="0">
                <a:solidFill>
                  <a:srgbClr val="3333CC"/>
                </a:solidFill>
              </a:rPr>
              <a:t>位计数值</a:t>
            </a:r>
          </a:p>
          <a:p>
            <a:pPr algn="just" fontAlgn="base">
              <a:spcBef>
                <a:spcPct val="20000"/>
              </a:spcBef>
              <a:spcAft>
                <a:spcPct val="0"/>
              </a:spcAft>
              <a:buClr>
                <a:srgbClr val="3333CC"/>
              </a:buClr>
              <a:buSzPct val="60000"/>
              <a:buFont typeface="Wingdings" panose="05000000000000000000" pitchFamily="2" charset="2"/>
              <a:buNone/>
            </a:pPr>
            <a:r>
              <a:rPr lang="zh-CN" altLang="en-US" sz="3200" b="1" smtClean="0">
                <a:solidFill>
                  <a:srgbClr val="3333CC"/>
                </a:solidFill>
              </a:rPr>
              <a:t>	</a:t>
            </a:r>
            <a:r>
              <a:rPr lang="en-US" altLang="zh-CN" sz="3200" b="1" smtClean="0">
                <a:solidFill>
                  <a:srgbClr val="A50021"/>
                </a:solidFill>
              </a:rPr>
              <a:t>out 43h,al</a:t>
            </a:r>
            <a:r>
              <a:rPr lang="en-US" altLang="zh-CN" sz="3200" b="1" smtClean="0">
                <a:solidFill>
                  <a:srgbClr val="3333CC"/>
                </a:solidFill>
              </a:rPr>
              <a:t>	;</a:t>
            </a:r>
            <a:r>
              <a:rPr lang="zh-CN" altLang="en-US" sz="3200" b="1" smtClean="0">
                <a:solidFill>
                  <a:srgbClr val="3333CC"/>
                </a:solidFill>
              </a:rPr>
              <a:t>写入方式控制字</a:t>
            </a:r>
          </a:p>
          <a:p>
            <a:pPr algn="just" fontAlgn="base">
              <a:spcBef>
                <a:spcPct val="20000"/>
              </a:spcBef>
              <a:spcAft>
                <a:spcPct val="0"/>
              </a:spcAft>
              <a:buClr>
                <a:srgbClr val="3333CC"/>
              </a:buClr>
              <a:buSzPct val="60000"/>
              <a:buFont typeface="Wingdings" panose="05000000000000000000" pitchFamily="2" charset="2"/>
              <a:buNone/>
            </a:pPr>
            <a:r>
              <a:rPr lang="zh-CN" altLang="en-US" sz="3200" b="1" smtClean="0">
                <a:solidFill>
                  <a:srgbClr val="3333CC"/>
                </a:solidFill>
              </a:rPr>
              <a:t>	</a:t>
            </a:r>
            <a:r>
              <a:rPr lang="en-US" altLang="zh-CN" sz="3200" b="1" smtClean="0">
                <a:solidFill>
                  <a:srgbClr val="A50021"/>
                </a:solidFill>
              </a:rPr>
              <a:t>mov al,18</a:t>
            </a:r>
            <a:r>
              <a:rPr lang="en-US" altLang="zh-CN" sz="3200" b="1" smtClean="0">
                <a:solidFill>
                  <a:srgbClr val="3333CC"/>
                </a:solidFill>
              </a:rPr>
              <a:t>	;</a:t>
            </a:r>
            <a:r>
              <a:rPr lang="zh-CN" altLang="en-US" sz="3200" b="1" smtClean="0">
                <a:solidFill>
                  <a:srgbClr val="3333CC"/>
                </a:solidFill>
              </a:rPr>
              <a:t>计数初值为</a:t>
            </a:r>
            <a:r>
              <a:rPr lang="en-US" altLang="zh-CN" sz="3200" b="1" smtClean="0">
                <a:solidFill>
                  <a:srgbClr val="3333CC"/>
                </a:solidFill>
              </a:rPr>
              <a:t>18</a:t>
            </a:r>
          </a:p>
          <a:p>
            <a:pPr algn="just" fontAlgn="base">
              <a:spcBef>
                <a:spcPct val="20000"/>
              </a:spcBef>
              <a:spcAft>
                <a:spcPct val="0"/>
              </a:spcAft>
              <a:buClr>
                <a:srgbClr val="3333CC"/>
              </a:buClr>
              <a:buSzPct val="60000"/>
              <a:buFont typeface="Wingdings" panose="05000000000000000000" pitchFamily="2" charset="2"/>
              <a:buNone/>
            </a:pPr>
            <a:r>
              <a:rPr lang="en-US" altLang="zh-CN" sz="3200" b="1" smtClean="0">
                <a:solidFill>
                  <a:srgbClr val="3333CC"/>
                </a:solidFill>
              </a:rPr>
              <a:t>	</a:t>
            </a:r>
            <a:r>
              <a:rPr lang="en-US" altLang="zh-CN" sz="3200" b="1" smtClean="0">
                <a:solidFill>
                  <a:srgbClr val="A50021"/>
                </a:solidFill>
              </a:rPr>
              <a:t>out 41h,al</a:t>
            </a:r>
            <a:r>
              <a:rPr lang="en-US" altLang="zh-CN" sz="3200" b="1" smtClean="0">
                <a:solidFill>
                  <a:srgbClr val="3333CC"/>
                </a:solidFill>
              </a:rPr>
              <a:t>	;</a:t>
            </a:r>
            <a:r>
              <a:rPr lang="zh-CN" altLang="en-US" sz="3200" b="1" smtClean="0">
                <a:solidFill>
                  <a:srgbClr val="3333CC"/>
                </a:solidFill>
              </a:rPr>
              <a:t>写入计数值</a:t>
            </a:r>
          </a:p>
        </p:txBody>
      </p:sp>
      <p:sp>
        <p:nvSpPr>
          <p:cNvPr id="179206" name="Rectangle 6"/>
          <p:cNvSpPr>
            <a:spLocks noChangeArrowheads="1"/>
          </p:cNvSpPr>
          <p:nvPr/>
        </p:nvSpPr>
        <p:spPr bwMode="auto">
          <a:xfrm>
            <a:off x="0" y="6235700"/>
            <a:ext cx="2932113" cy="622300"/>
          </a:xfrm>
          <a:prstGeom prst="rect">
            <a:avLst/>
          </a:prstGeom>
          <a:gradFill rotWithShape="0">
            <a:gsLst>
              <a:gs pos="0">
                <a:srgbClr val="A6ADC0"/>
              </a:gs>
              <a:gs pos="100000">
                <a:srgbClr val="A6ADC0">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en-US" altLang="zh-CN" sz="3600" smtClean="0">
                <a:solidFill>
                  <a:srgbClr val="0000FF"/>
                </a:solidFill>
                <a:latin typeface="Tahoma" panose="020B0604030504040204" pitchFamily="34" charset="0"/>
                <a:ea typeface="隶书" panose="02010509060101010101" pitchFamily="49" charset="-122"/>
              </a:rPr>
              <a:t>8253</a:t>
            </a:r>
            <a:r>
              <a:rPr lang="zh-CN" altLang="en-US" sz="3600" smtClean="0">
                <a:solidFill>
                  <a:srgbClr val="0000FF"/>
                </a:solidFill>
                <a:latin typeface="Tahoma" panose="020B0604030504040204" pitchFamily="34" charset="0"/>
                <a:ea typeface="隶书" panose="02010509060101010101" pitchFamily="49" charset="-122"/>
              </a:rPr>
              <a:t>初始化</a:t>
            </a:r>
          </a:p>
        </p:txBody>
      </p:sp>
    </p:spTree>
    <p:extLst>
      <p:ext uri="{BB962C8B-B14F-4D97-AF65-F5344CB8AC3E}">
        <p14:creationId xmlns:p14="http://schemas.microsoft.com/office/powerpoint/2010/main" val="30167943"/>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79205"/>
                                        </p:tgtEl>
                                        <p:attrNameLst>
                                          <p:attrName>style.visibility</p:attrName>
                                        </p:attrNameLst>
                                      </p:cBhvr>
                                      <p:to>
                                        <p:strVal val="visible"/>
                                      </p:to>
                                    </p:set>
                                    <p:animEffect transition="in" filter="blinds(horizontal)">
                                      <p:cBhvr>
                                        <p:cTn id="7" dur="500"/>
                                        <p:tgtEl>
                                          <p:spTgt spid="179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05" grpId="0" animBg="1" autoUpdateAnimBg="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2"/>
          <p:cNvSpPr txBox="1">
            <a:spLocks noChangeArrowheads="1"/>
          </p:cNvSpPr>
          <p:nvPr/>
        </p:nvSpPr>
        <p:spPr bwMode="auto">
          <a:xfrm>
            <a:off x="457200" y="1000130"/>
            <a:ext cx="8686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600" b="1">
                <a:solidFill>
                  <a:srgbClr val="FF3300"/>
                </a:solidFill>
                <a:latin typeface="楷体_GB2312" pitchFamily="49" charset="-122"/>
                <a:ea typeface="楷体_GB2312" pitchFamily="49" charset="-122"/>
              </a:rPr>
              <a:t>(3) 计数器2</a:t>
            </a:r>
            <a:r>
              <a:rPr kumimoji="1" lang="zh-CN" altLang="en-US" sz="3600" b="1">
                <a:solidFill>
                  <a:srgbClr val="FF3300"/>
                </a:solidFill>
                <a:latin typeface="Times New Roman" panose="02020603050405020304" pitchFamily="18" charset="0"/>
                <a:ea typeface="楷体_GB2312" pitchFamily="49" charset="-122"/>
              </a:rPr>
              <a:t>—</a:t>
            </a:r>
            <a:r>
              <a:rPr kumimoji="1" lang="zh-CN" altLang="en-US" sz="3600" b="1">
                <a:solidFill>
                  <a:srgbClr val="FF3300"/>
                </a:solidFill>
                <a:latin typeface="楷体_GB2312" pitchFamily="49" charset="-122"/>
                <a:ea typeface="楷体_GB2312" pitchFamily="49" charset="-122"/>
              </a:rPr>
              <a:t>扬声器音频发生器</a:t>
            </a:r>
          </a:p>
        </p:txBody>
      </p:sp>
      <p:sp>
        <p:nvSpPr>
          <p:cNvPr id="74755" name="Text Box 3"/>
          <p:cNvSpPr txBox="1">
            <a:spLocks noChangeArrowheads="1"/>
          </p:cNvSpPr>
          <p:nvPr/>
        </p:nvSpPr>
        <p:spPr bwMode="auto">
          <a:xfrm>
            <a:off x="0" y="1928813"/>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3810000" algn="l"/>
                <a:tab pos="4576763"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3810000" algn="l"/>
                <a:tab pos="4576763"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3810000" algn="l"/>
                <a:tab pos="4576763"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3810000" algn="l"/>
                <a:tab pos="4576763"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3810000" algn="l"/>
                <a:tab pos="4576763"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3810000" algn="l"/>
                <a:tab pos="4576763"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3810000" algn="l"/>
                <a:tab pos="4576763"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3810000" algn="l"/>
                <a:tab pos="4576763"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3810000" algn="l"/>
                <a:tab pos="4576763" algn="l"/>
              </a:tabLs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latin typeface="楷体_GB2312" pitchFamily="49" charset="-122"/>
                <a:ea typeface="楷体_GB2312" pitchFamily="49" charset="-122"/>
              </a:rPr>
              <a:t>  </a:t>
            </a:r>
            <a:r>
              <a:rPr kumimoji="1" lang="zh-CN" altLang="en-US" sz="3200" b="1">
                <a:solidFill>
                  <a:srgbClr val="CC3300"/>
                </a:solidFill>
                <a:latin typeface="楷体_GB2312" pitchFamily="49" charset="-122"/>
                <a:ea typeface="楷体_GB2312" pitchFamily="49" charset="-122"/>
              </a:rPr>
              <a:t>工作方式：</a:t>
            </a:r>
            <a:r>
              <a:rPr kumimoji="1" lang="zh-CN" altLang="en-US" sz="3200" b="1">
                <a:latin typeface="楷体_GB2312" pitchFamily="49" charset="-122"/>
                <a:ea typeface="楷体_GB2312" pitchFamily="49" charset="-122"/>
              </a:rPr>
              <a:t>3方式（方波发生器），</a:t>
            </a:r>
            <a:r>
              <a:rPr kumimoji="1" lang="zh-CN" altLang="en-US" sz="3200" b="1">
                <a:solidFill>
                  <a:srgbClr val="CC3300"/>
                </a:solidFill>
                <a:latin typeface="楷体_GB2312" pitchFamily="49" charset="-122"/>
                <a:ea typeface="楷体_GB2312" pitchFamily="49" charset="-122"/>
              </a:rPr>
              <a:t>计数初值：</a:t>
            </a:r>
            <a:r>
              <a:rPr kumimoji="1" lang="zh-CN" altLang="en-US" sz="3200" b="1">
                <a:latin typeface="楷体_GB2312" pitchFamily="49" charset="-122"/>
                <a:ea typeface="楷体_GB2312" pitchFamily="49" charset="-122"/>
              </a:rPr>
              <a:t>由调用程序控制。</a:t>
            </a:r>
          </a:p>
        </p:txBody>
      </p:sp>
      <p:sp>
        <p:nvSpPr>
          <p:cNvPr id="74756" name="Text Box 4"/>
          <p:cNvSpPr txBox="1">
            <a:spLocks noChangeArrowheads="1"/>
          </p:cNvSpPr>
          <p:nvPr/>
        </p:nvSpPr>
        <p:spPr bwMode="auto">
          <a:xfrm>
            <a:off x="285751" y="3143252"/>
            <a:ext cx="85344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3810000" algn="l"/>
                <a:tab pos="4576763"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3810000" algn="l"/>
                <a:tab pos="4576763"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3810000" algn="l"/>
                <a:tab pos="4576763"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3810000" algn="l"/>
                <a:tab pos="4576763"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3810000" algn="l"/>
                <a:tab pos="4576763"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3810000" algn="l"/>
                <a:tab pos="4576763"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3810000" algn="l"/>
                <a:tab pos="4576763"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3810000" algn="l"/>
                <a:tab pos="4576763"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3810000" algn="l"/>
                <a:tab pos="4576763" algn="l"/>
              </a:tabLs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latin typeface="楷体_GB2312" pitchFamily="49" charset="-122"/>
                <a:ea typeface="楷体_GB2312" pitchFamily="49" charset="-122"/>
              </a:rPr>
              <a:t>  </a:t>
            </a:r>
            <a:r>
              <a:rPr kumimoji="1" lang="zh-CN" altLang="en-US" sz="3200" b="1">
                <a:latin typeface="楷体_GB2312" pitchFamily="49" charset="-122"/>
                <a:ea typeface="楷体_GB2312" pitchFamily="49" charset="-122"/>
              </a:rPr>
              <a:t>与8255的</a:t>
            </a:r>
            <a:r>
              <a:rPr kumimoji="1" lang="en-US" altLang="zh-CN" sz="3200" b="1">
                <a:latin typeface="楷体_GB2312" pitchFamily="49" charset="-122"/>
                <a:ea typeface="楷体_GB2312" pitchFamily="49" charset="-122"/>
              </a:rPr>
              <a:t>PB</a:t>
            </a:r>
            <a:r>
              <a:rPr kumimoji="1" lang="zh-CN" altLang="en-US" sz="3200" b="1">
                <a:latin typeface="楷体_GB2312" pitchFamily="49" charset="-122"/>
                <a:ea typeface="楷体_GB2312" pitchFamily="49" charset="-122"/>
              </a:rPr>
              <a:t>口</a:t>
            </a:r>
            <a:r>
              <a:rPr kumimoji="1" lang="en-US" altLang="zh-CN" sz="3200" b="1">
                <a:latin typeface="楷体_GB2312" pitchFamily="49" charset="-122"/>
                <a:ea typeface="楷体_GB2312" pitchFamily="49" charset="-122"/>
              </a:rPr>
              <a:t>D1</a:t>
            </a:r>
            <a:r>
              <a:rPr kumimoji="1" lang="zh-CN" altLang="en-US" sz="3200" b="1">
                <a:latin typeface="楷体_GB2312" pitchFamily="49" charset="-122"/>
                <a:ea typeface="楷体_GB2312" pitchFamily="49" charset="-122"/>
              </a:rPr>
              <a:t>信号</a:t>
            </a:r>
            <a:r>
              <a:rPr kumimoji="1" lang="zh-CN" altLang="en-US" sz="3200" b="1">
                <a:latin typeface="Times New Roman" panose="02020603050405020304" pitchFamily="18" charset="0"/>
                <a:ea typeface="楷体_GB2312" pitchFamily="49" charset="-122"/>
              </a:rPr>
              <a:t>“</a:t>
            </a:r>
            <a:r>
              <a:rPr kumimoji="1" lang="zh-CN" altLang="en-US" sz="3200" b="1">
                <a:latin typeface="楷体_GB2312" pitchFamily="49" charset="-122"/>
                <a:ea typeface="楷体_GB2312" pitchFamily="49" charset="-122"/>
              </a:rPr>
              <a:t>与</a:t>
            </a:r>
            <a:r>
              <a:rPr kumimoji="1" lang="zh-CN" altLang="en-US" sz="3200" b="1">
                <a:latin typeface="Times New Roman" panose="02020603050405020304" pitchFamily="18" charset="0"/>
                <a:ea typeface="楷体_GB2312" pitchFamily="49" charset="-122"/>
              </a:rPr>
              <a:t>”</a:t>
            </a:r>
            <a:r>
              <a:rPr kumimoji="1" lang="zh-CN" altLang="en-US" sz="3200" b="1">
                <a:latin typeface="楷体_GB2312" pitchFamily="49" charset="-122"/>
                <a:ea typeface="楷体_GB2312" pitchFamily="49" charset="-122"/>
              </a:rPr>
              <a:t>后连接到扬声器上，控制扬声器发生频率及时长。</a:t>
            </a:r>
          </a:p>
        </p:txBody>
      </p:sp>
      <p:sp>
        <p:nvSpPr>
          <p:cNvPr id="74757" name="Text Box 5"/>
          <p:cNvSpPr txBox="1">
            <a:spLocks noChangeArrowheads="1"/>
          </p:cNvSpPr>
          <p:nvPr/>
        </p:nvSpPr>
        <p:spPr bwMode="auto">
          <a:xfrm>
            <a:off x="357188" y="4214816"/>
            <a:ext cx="853440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3810000" algn="l"/>
                <a:tab pos="4576763"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3810000" algn="l"/>
                <a:tab pos="4576763"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3810000" algn="l"/>
                <a:tab pos="4576763"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3810000" algn="l"/>
                <a:tab pos="4576763"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3810000" algn="l"/>
                <a:tab pos="4576763"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3810000" algn="l"/>
                <a:tab pos="4576763"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3810000" algn="l"/>
                <a:tab pos="4576763"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3810000" algn="l"/>
                <a:tab pos="4576763"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3810000" algn="l"/>
                <a:tab pos="4576763" algn="l"/>
              </a:tabLs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200" b="1">
                <a:latin typeface="楷体_GB2312" pitchFamily="49" charset="-122"/>
                <a:ea typeface="楷体_GB2312" pitchFamily="49" charset="-122"/>
              </a:rPr>
              <a:t>  </a:t>
            </a:r>
            <a:r>
              <a:rPr kumimoji="1" lang="zh-CN" altLang="en-US" sz="3200" b="1">
                <a:solidFill>
                  <a:srgbClr val="CC3300"/>
                </a:solidFill>
                <a:latin typeface="楷体_GB2312" pitchFamily="49" charset="-122"/>
                <a:ea typeface="楷体_GB2312" pitchFamily="49" charset="-122"/>
              </a:rPr>
              <a:t>软件控制发声：</a:t>
            </a:r>
            <a:r>
              <a:rPr kumimoji="1" lang="en-US" altLang="zh-CN" sz="3200" b="1">
                <a:latin typeface="楷体_GB2312" pitchFamily="49" charset="-122"/>
                <a:ea typeface="楷体_GB2312" pitchFamily="49" charset="-122"/>
              </a:rPr>
              <a:t>T/C2</a:t>
            </a:r>
            <a:r>
              <a:rPr kumimoji="1" lang="zh-CN" altLang="en-US" sz="3200" b="1">
                <a:latin typeface="楷体_GB2312" pitchFamily="49" charset="-122"/>
                <a:ea typeface="楷体_GB2312" pitchFamily="49" charset="-122"/>
              </a:rPr>
              <a:t>的</a:t>
            </a:r>
            <a:r>
              <a:rPr kumimoji="1" lang="en-US" altLang="zh-CN" sz="3200" b="1">
                <a:latin typeface="楷体_GB2312" pitchFamily="49" charset="-122"/>
                <a:ea typeface="楷体_GB2312" pitchFamily="49" charset="-122"/>
              </a:rPr>
              <a:t>OUT2=1，CPU</a:t>
            </a:r>
            <a:r>
              <a:rPr kumimoji="1" lang="zh-CN" altLang="en-US" sz="3200" b="1">
                <a:latin typeface="楷体_GB2312" pitchFamily="49" charset="-122"/>
                <a:ea typeface="楷体_GB2312" pitchFamily="49" charset="-122"/>
              </a:rPr>
              <a:t>控制8255的</a:t>
            </a:r>
            <a:r>
              <a:rPr kumimoji="1" lang="en-US" altLang="zh-CN" sz="3200" b="1">
                <a:latin typeface="楷体_GB2312" pitchFamily="49" charset="-122"/>
                <a:ea typeface="楷体_GB2312" pitchFamily="49" charset="-122"/>
              </a:rPr>
              <a:t>PB</a:t>
            </a:r>
            <a:r>
              <a:rPr kumimoji="1" lang="zh-CN" altLang="en-US" sz="3200" b="1">
                <a:latin typeface="楷体_GB2312" pitchFamily="49" charset="-122"/>
                <a:ea typeface="楷体_GB2312" pitchFamily="49" charset="-122"/>
              </a:rPr>
              <a:t>口的</a:t>
            </a:r>
            <a:r>
              <a:rPr kumimoji="1" lang="en-US" altLang="zh-CN" sz="3200" b="1">
                <a:latin typeface="楷体_GB2312" pitchFamily="49" charset="-122"/>
                <a:ea typeface="楷体_GB2312" pitchFamily="49" charset="-122"/>
              </a:rPr>
              <a:t>D1</a:t>
            </a:r>
            <a:r>
              <a:rPr kumimoji="1" lang="zh-CN" altLang="en-US" sz="3200" b="1">
                <a:latin typeface="楷体_GB2312" pitchFamily="49" charset="-122"/>
                <a:ea typeface="楷体_GB2312" pitchFamily="49" charset="-122"/>
              </a:rPr>
              <a:t>位的电平实现；</a:t>
            </a:r>
          </a:p>
          <a:p>
            <a:pPr eaLnBrk="1" hangingPunct="1"/>
            <a:r>
              <a:rPr kumimoji="1" lang="zh-CN" altLang="en-US" sz="3200" b="1">
                <a:latin typeface="楷体_GB2312" pitchFamily="49" charset="-122"/>
                <a:ea typeface="楷体_GB2312" pitchFamily="49" charset="-122"/>
              </a:rPr>
              <a:t>  </a:t>
            </a:r>
            <a:r>
              <a:rPr kumimoji="1" lang="zh-CN" altLang="en-US" sz="3200" b="1">
                <a:solidFill>
                  <a:srgbClr val="CC3300"/>
                </a:solidFill>
                <a:latin typeface="楷体_GB2312" pitchFamily="49" charset="-122"/>
                <a:ea typeface="楷体_GB2312" pitchFamily="49" charset="-122"/>
              </a:rPr>
              <a:t>硬件控制发声：</a:t>
            </a:r>
            <a:r>
              <a:rPr kumimoji="1" lang="zh-CN" altLang="en-US" sz="3200" b="1">
                <a:latin typeface="楷体_GB2312" pitchFamily="49" charset="-122"/>
                <a:ea typeface="楷体_GB2312" pitchFamily="49" charset="-122"/>
              </a:rPr>
              <a:t>8255的</a:t>
            </a:r>
            <a:r>
              <a:rPr kumimoji="1" lang="en-US" altLang="zh-CN" sz="3200" b="1">
                <a:latin typeface="楷体_GB2312" pitchFamily="49" charset="-122"/>
                <a:ea typeface="楷体_GB2312" pitchFamily="49" charset="-122"/>
              </a:rPr>
              <a:t>PB</a:t>
            </a:r>
            <a:r>
              <a:rPr kumimoji="1" lang="zh-CN" altLang="en-US" sz="3200" b="1">
                <a:latin typeface="楷体_GB2312" pitchFamily="49" charset="-122"/>
                <a:ea typeface="楷体_GB2312" pitchFamily="49" charset="-122"/>
              </a:rPr>
              <a:t>口的</a:t>
            </a:r>
            <a:r>
              <a:rPr kumimoji="1" lang="en-US" altLang="zh-CN" sz="3200" b="1">
                <a:latin typeface="楷体_GB2312" pitchFamily="49" charset="-122"/>
                <a:ea typeface="楷体_GB2312" pitchFamily="49" charset="-122"/>
              </a:rPr>
              <a:t>D1</a:t>
            </a:r>
            <a:r>
              <a:rPr kumimoji="1" lang="zh-CN" altLang="en-US" sz="3200" b="1">
                <a:latin typeface="楷体_GB2312" pitchFamily="49" charset="-122"/>
                <a:ea typeface="楷体_GB2312" pitchFamily="49" charset="-122"/>
              </a:rPr>
              <a:t>位为高电平，控制8254的</a:t>
            </a:r>
            <a:r>
              <a:rPr kumimoji="1" lang="en-US" altLang="zh-CN" sz="3200" b="1">
                <a:latin typeface="楷体_GB2312" pitchFamily="49" charset="-122"/>
                <a:ea typeface="楷体_GB2312" pitchFamily="49" charset="-122"/>
              </a:rPr>
              <a:t>T/C2</a:t>
            </a:r>
            <a:r>
              <a:rPr kumimoji="1" lang="zh-CN" altLang="en-US" sz="3200" b="1">
                <a:latin typeface="楷体_GB2312" pitchFamily="49" charset="-122"/>
                <a:ea typeface="楷体_GB2312" pitchFamily="49" charset="-122"/>
              </a:rPr>
              <a:t>的</a:t>
            </a:r>
            <a:r>
              <a:rPr kumimoji="1" lang="en-US" altLang="zh-CN" sz="3200" b="1">
                <a:latin typeface="楷体_GB2312" pitchFamily="49" charset="-122"/>
                <a:ea typeface="楷体_GB2312" pitchFamily="49" charset="-122"/>
              </a:rPr>
              <a:t>OUT2</a:t>
            </a:r>
            <a:r>
              <a:rPr kumimoji="1" lang="zh-CN" altLang="en-US" sz="3200" b="1">
                <a:latin typeface="楷体_GB2312" pitchFamily="49" charset="-122"/>
                <a:ea typeface="楷体_GB2312" pitchFamily="49" charset="-122"/>
              </a:rPr>
              <a:t>实现。</a:t>
            </a:r>
          </a:p>
        </p:txBody>
      </p:sp>
    </p:spTree>
    <p:extLst>
      <p:ext uri="{BB962C8B-B14F-4D97-AF65-F5344CB8AC3E}">
        <p14:creationId xmlns:p14="http://schemas.microsoft.com/office/powerpoint/2010/main" val="238078702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r>
              <a:rPr lang="en-US" altLang="zh-CN" sz="4000"/>
              <a:t>9.2.2  </a:t>
            </a:r>
            <a:r>
              <a:rPr lang="zh-CN" altLang="en-US" sz="4000"/>
              <a:t>扬声器控制</a:t>
            </a:r>
          </a:p>
        </p:txBody>
      </p:sp>
      <p:sp>
        <p:nvSpPr>
          <p:cNvPr id="176131" name="Rectangle 3"/>
          <p:cNvSpPr>
            <a:spLocks noGrp="1" noChangeArrowheads="1"/>
          </p:cNvSpPr>
          <p:nvPr>
            <p:ph type="body" idx="1"/>
          </p:nvPr>
        </p:nvSpPr>
        <p:spPr>
          <a:xfrm>
            <a:off x="762000" y="1752600"/>
            <a:ext cx="7688263" cy="4419600"/>
          </a:xfrm>
        </p:spPr>
        <p:txBody>
          <a:bodyPr/>
          <a:lstStyle/>
          <a:p>
            <a:r>
              <a:rPr lang="zh-CN" altLang="en-US">
                <a:solidFill>
                  <a:schemeClr val="folHlink"/>
                </a:solidFill>
                <a:latin typeface="Times New Roman" panose="02020603050405020304" pitchFamily="18" charset="0"/>
              </a:rPr>
              <a:t>计数器</a:t>
            </a:r>
            <a:r>
              <a:rPr lang="en-US" altLang="zh-CN">
                <a:solidFill>
                  <a:schemeClr val="folHlink"/>
                </a:solidFill>
              </a:rPr>
              <a:t>2</a:t>
            </a:r>
            <a:r>
              <a:rPr lang="zh-CN" altLang="en-US">
                <a:latin typeface="Times New Roman" panose="02020603050405020304" pitchFamily="18" charset="0"/>
              </a:rPr>
              <a:t>的输出控制扬声器的发声音调</a:t>
            </a:r>
          </a:p>
          <a:p>
            <a:r>
              <a:rPr lang="zh-CN" altLang="en-US">
                <a:latin typeface="Times New Roman" panose="02020603050405020304" pitchFamily="18" charset="0"/>
              </a:rPr>
              <a:t>计数器</a:t>
            </a:r>
            <a:r>
              <a:rPr lang="en-US" altLang="zh-CN"/>
              <a:t>2</a:t>
            </a:r>
            <a:r>
              <a:rPr lang="zh-CN" altLang="en-US"/>
              <a:t>只能工作在方式</a:t>
            </a:r>
            <a:r>
              <a:rPr lang="en-US" altLang="zh-CN"/>
              <a:t>3</a:t>
            </a:r>
            <a:r>
              <a:rPr lang="zh-CN" altLang="en-US"/>
              <a:t>，才能</a:t>
            </a:r>
            <a:r>
              <a:rPr lang="zh-CN" altLang="en-US">
                <a:latin typeface="Times New Roman" panose="02020603050405020304" pitchFamily="18" charset="0"/>
              </a:rPr>
              <a:t>输出一定频率的方波，经滤波后得到近似的正弦波，进而推动扬声器发声</a:t>
            </a:r>
          </a:p>
          <a:p>
            <a:r>
              <a:rPr lang="zh-CN" altLang="en-US">
                <a:latin typeface="Times New Roman" panose="02020603050405020304" pitchFamily="18" charset="0"/>
              </a:rPr>
              <a:t>扬声器还受控于并行接口（</a:t>
            </a:r>
            <a:r>
              <a:rPr lang="en-US" altLang="zh-CN">
                <a:latin typeface="Times New Roman" panose="02020603050405020304" pitchFamily="18" charset="0"/>
              </a:rPr>
              <a:t>8255</a:t>
            </a:r>
            <a:r>
              <a:rPr lang="zh-CN" altLang="en-US">
                <a:latin typeface="Times New Roman" panose="02020603050405020304" pitchFamily="18" charset="0"/>
              </a:rPr>
              <a:t>芯片）</a:t>
            </a:r>
          </a:p>
          <a:p>
            <a:r>
              <a:rPr lang="zh-CN" altLang="en-US">
                <a:latin typeface="Times New Roman" panose="02020603050405020304" pitchFamily="18" charset="0"/>
              </a:rPr>
              <a:t>必须使</a:t>
            </a:r>
            <a:r>
              <a:rPr lang="en-US" altLang="zh-CN">
                <a:latin typeface="Times New Roman" panose="02020603050405020304" pitchFamily="18" charset="0"/>
              </a:rPr>
              <a:t>PB</a:t>
            </a:r>
            <a:r>
              <a:rPr lang="en-US" altLang="zh-CN" sz="2800">
                <a:latin typeface="Times New Roman" panose="02020603050405020304" pitchFamily="18" charset="0"/>
              </a:rPr>
              <a:t>0</a:t>
            </a:r>
            <a:r>
              <a:rPr lang="zh-CN" altLang="en-US">
                <a:latin typeface="Times New Roman" panose="02020603050405020304" pitchFamily="18" charset="0"/>
              </a:rPr>
              <a:t>和</a:t>
            </a:r>
            <a:r>
              <a:rPr lang="en-US" altLang="zh-CN">
                <a:latin typeface="Times New Roman" panose="02020603050405020304" pitchFamily="18" charset="0"/>
              </a:rPr>
              <a:t>PB</a:t>
            </a:r>
            <a:r>
              <a:rPr lang="en-US" altLang="zh-CN" sz="2800">
                <a:latin typeface="Times New Roman" panose="02020603050405020304" pitchFamily="18" charset="0"/>
              </a:rPr>
              <a:t>1</a:t>
            </a:r>
            <a:r>
              <a:rPr lang="zh-CN" altLang="en-US">
                <a:latin typeface="Times New Roman" panose="02020603050405020304" pitchFamily="18" charset="0"/>
              </a:rPr>
              <a:t>同时为高电平，扬声器才能发出预先设定频率的声音</a:t>
            </a:r>
          </a:p>
        </p:txBody>
      </p:sp>
      <p:pic>
        <p:nvPicPr>
          <p:cNvPr id="176132" name="Picture 4"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176133" name="Picture 5"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801668"/>
      </p:ext>
    </p:extLst>
  </p:cSld>
  <p:clrMapOvr>
    <a:masterClrMapping/>
  </p:clrMapOvr>
  <p:transition spd="slow">
    <p:random/>
  </p:transition>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3298" name="Rectangle 2"/>
          <p:cNvSpPr>
            <a:spLocks noChangeArrowheads="1"/>
          </p:cNvSpPr>
          <p:nvPr/>
        </p:nvSpPr>
        <p:spPr bwMode="auto">
          <a:xfrm>
            <a:off x="6911975" y="3175"/>
            <a:ext cx="2235200" cy="549275"/>
          </a:xfrm>
          <a:prstGeom prst="rect">
            <a:avLst/>
          </a:prstGeom>
          <a:gradFill rotWithShape="0">
            <a:gsLst>
              <a:gs pos="0">
                <a:srgbClr val="A6ADC0"/>
              </a:gs>
              <a:gs pos="100000">
                <a:srgbClr val="A6ADC0">
                  <a:gamma/>
                  <a:shade val="46275"/>
                  <a:invGamma/>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3600" smtClean="0">
                <a:solidFill>
                  <a:srgbClr val="0000FF"/>
                </a:solidFill>
                <a:latin typeface="Tahoma" panose="020B0604030504040204" pitchFamily="34" charset="0"/>
                <a:ea typeface="隶书" panose="02010509060101010101" pitchFamily="49" charset="-122"/>
              </a:rPr>
              <a:t>频率设置</a:t>
            </a:r>
          </a:p>
        </p:txBody>
      </p:sp>
      <p:pic>
        <p:nvPicPr>
          <p:cNvPr id="183299"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80375" y="6289675"/>
            <a:ext cx="8382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183300"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5975" y="6248400"/>
            <a:ext cx="876300" cy="438150"/>
          </a:xfrm>
          <a:prstGeom prst="rect">
            <a:avLst/>
          </a:prstGeom>
          <a:noFill/>
          <a:extLst>
            <a:ext uri="{909E8E84-426E-40DD-AFC4-6F175D3DCCD1}">
              <a14:hiddenFill xmlns:a14="http://schemas.microsoft.com/office/drawing/2010/main">
                <a:solidFill>
                  <a:srgbClr val="FFFFFF"/>
                </a:solidFill>
              </a14:hiddenFill>
            </a:ext>
          </a:extLst>
        </p:spPr>
      </p:pic>
      <p:sp>
        <p:nvSpPr>
          <p:cNvPr id="183301" name="Rectangle 5"/>
          <p:cNvSpPr>
            <a:spLocks noChangeArrowheads="1"/>
          </p:cNvSpPr>
          <p:nvPr/>
        </p:nvSpPr>
        <p:spPr bwMode="auto">
          <a:xfrm>
            <a:off x="484188" y="550863"/>
            <a:ext cx="8178800" cy="5688012"/>
          </a:xfrm>
          <a:prstGeom prst="rect">
            <a:avLst/>
          </a:prstGeo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lvl1pPr marL="342900" indent="-342900" defTabSz="895350">
              <a:tabLst>
                <a:tab pos="1809750" algn="l"/>
                <a:tab pos="4191000" algn="l"/>
              </a:tabLst>
              <a:defRPr kumimoji="1" sz="2400">
                <a:solidFill>
                  <a:schemeClr val="tx1"/>
                </a:solidFill>
                <a:latin typeface="Times New Roman" panose="02020603050405020304" pitchFamily="18" charset="0"/>
                <a:ea typeface="宋体" panose="02010600030101010101" pitchFamily="2" charset="-122"/>
              </a:defRPr>
            </a:lvl1pPr>
            <a:lvl2pPr marL="742950" indent="-285750" defTabSz="895350">
              <a:tabLst>
                <a:tab pos="1809750" algn="l"/>
                <a:tab pos="4191000" algn="l"/>
              </a:tabLst>
              <a:defRPr kumimoji="1" sz="2400">
                <a:solidFill>
                  <a:schemeClr val="tx1"/>
                </a:solidFill>
                <a:latin typeface="Times New Roman" panose="02020603050405020304" pitchFamily="18" charset="0"/>
                <a:ea typeface="宋体" panose="02010600030101010101" pitchFamily="2" charset="-122"/>
              </a:defRPr>
            </a:lvl2pPr>
            <a:lvl3pPr marL="1143000" indent="-228600" defTabSz="895350">
              <a:tabLst>
                <a:tab pos="1809750" algn="l"/>
                <a:tab pos="4191000" algn="l"/>
              </a:tabLst>
              <a:defRPr kumimoji="1" sz="2400">
                <a:solidFill>
                  <a:schemeClr val="tx1"/>
                </a:solidFill>
                <a:latin typeface="Times New Roman" panose="02020603050405020304" pitchFamily="18" charset="0"/>
                <a:ea typeface="宋体" panose="02010600030101010101" pitchFamily="2" charset="-122"/>
              </a:defRPr>
            </a:lvl3pPr>
            <a:lvl4pPr marL="1600200" indent="-228600" defTabSz="895350">
              <a:tabLst>
                <a:tab pos="1809750" algn="l"/>
                <a:tab pos="4191000" algn="l"/>
              </a:tabLst>
              <a:defRPr kumimoji="1" sz="2400">
                <a:solidFill>
                  <a:schemeClr val="tx1"/>
                </a:solidFill>
                <a:latin typeface="Times New Roman" panose="02020603050405020304" pitchFamily="18" charset="0"/>
                <a:ea typeface="宋体" panose="02010600030101010101" pitchFamily="2" charset="-122"/>
              </a:defRPr>
            </a:lvl4pPr>
            <a:lvl5pPr marL="2057400" indent="-228600" defTabSz="895350">
              <a:tabLst>
                <a:tab pos="1809750" algn="l"/>
                <a:tab pos="4191000" algn="l"/>
              </a:tabLst>
              <a:defRPr kumimoji="1" sz="2400">
                <a:solidFill>
                  <a:schemeClr val="tx1"/>
                </a:solidFill>
                <a:latin typeface="Times New Roman" panose="02020603050405020304" pitchFamily="18" charset="0"/>
                <a:ea typeface="宋体" panose="02010600030101010101" pitchFamily="2" charset="-122"/>
              </a:defRPr>
            </a:lvl5pPr>
            <a:lvl6pPr marL="2514600" indent="-228600" defTabSz="895350" fontAlgn="base">
              <a:spcBef>
                <a:spcPct val="0"/>
              </a:spcBef>
              <a:spcAft>
                <a:spcPct val="0"/>
              </a:spcAft>
              <a:tabLst>
                <a:tab pos="1809750" algn="l"/>
                <a:tab pos="4191000" algn="l"/>
              </a:tabLst>
              <a:defRPr kumimoji="1" sz="2400">
                <a:solidFill>
                  <a:schemeClr val="tx1"/>
                </a:solidFill>
                <a:latin typeface="Times New Roman" panose="02020603050405020304" pitchFamily="18" charset="0"/>
                <a:ea typeface="宋体" panose="02010600030101010101" pitchFamily="2" charset="-122"/>
              </a:defRPr>
            </a:lvl6pPr>
            <a:lvl7pPr marL="2971800" indent="-228600" defTabSz="895350" fontAlgn="base">
              <a:spcBef>
                <a:spcPct val="0"/>
              </a:spcBef>
              <a:spcAft>
                <a:spcPct val="0"/>
              </a:spcAft>
              <a:tabLst>
                <a:tab pos="1809750" algn="l"/>
                <a:tab pos="4191000" algn="l"/>
              </a:tabLst>
              <a:defRPr kumimoji="1" sz="2400">
                <a:solidFill>
                  <a:schemeClr val="tx1"/>
                </a:solidFill>
                <a:latin typeface="Times New Roman" panose="02020603050405020304" pitchFamily="18" charset="0"/>
                <a:ea typeface="宋体" panose="02010600030101010101" pitchFamily="2" charset="-122"/>
              </a:defRPr>
            </a:lvl7pPr>
            <a:lvl8pPr marL="3429000" indent="-228600" defTabSz="895350" fontAlgn="base">
              <a:spcBef>
                <a:spcPct val="0"/>
              </a:spcBef>
              <a:spcAft>
                <a:spcPct val="0"/>
              </a:spcAft>
              <a:tabLst>
                <a:tab pos="1809750" algn="l"/>
                <a:tab pos="4191000" algn="l"/>
              </a:tabLst>
              <a:defRPr kumimoji="1" sz="2400">
                <a:solidFill>
                  <a:schemeClr val="tx1"/>
                </a:solidFill>
                <a:latin typeface="Times New Roman" panose="02020603050405020304" pitchFamily="18" charset="0"/>
                <a:ea typeface="宋体" panose="02010600030101010101" pitchFamily="2" charset="-122"/>
              </a:defRPr>
            </a:lvl8pPr>
            <a:lvl9pPr marL="3886200" indent="-228600" defTabSz="895350" fontAlgn="base">
              <a:spcBef>
                <a:spcPct val="0"/>
              </a:spcBef>
              <a:spcAft>
                <a:spcPct val="0"/>
              </a:spcAft>
              <a:tabLst>
                <a:tab pos="1809750" algn="l"/>
                <a:tab pos="4191000" algn="l"/>
              </a:tabLst>
              <a:defRPr kumimoji="1" sz="2400">
                <a:solidFill>
                  <a:schemeClr val="tx1"/>
                </a:solidFill>
                <a:latin typeface="Times New Roman" panose="02020603050405020304" pitchFamily="18" charset="0"/>
                <a:ea typeface="宋体" panose="02010600030101010101" pitchFamily="2" charset="-122"/>
              </a:defRPr>
            </a:lvl9pPr>
          </a:lstStyle>
          <a:p>
            <a:pPr algn="just" fontAlgn="base">
              <a:spcBef>
                <a:spcPct val="20000"/>
              </a:spcBef>
              <a:spcAft>
                <a:spcPct val="0"/>
              </a:spcAft>
              <a:buClr>
                <a:srgbClr val="3333CC"/>
              </a:buClr>
              <a:buSzPct val="60000"/>
              <a:buFont typeface="Wingdings" panose="05000000000000000000" pitchFamily="2" charset="2"/>
              <a:buNone/>
            </a:pPr>
            <a:r>
              <a:rPr lang="en-US" altLang="zh-CN" sz="2800" b="1" smtClean="0">
                <a:solidFill>
                  <a:srgbClr val="3333CC"/>
                </a:solidFill>
              </a:rPr>
              <a:t>speaker	proc</a:t>
            </a:r>
          </a:p>
          <a:p>
            <a:pPr algn="just" fontAlgn="base">
              <a:spcBef>
                <a:spcPct val="20000"/>
              </a:spcBef>
              <a:spcAft>
                <a:spcPct val="0"/>
              </a:spcAft>
              <a:buClr>
                <a:srgbClr val="3333CC"/>
              </a:buClr>
              <a:buSzPct val="60000"/>
              <a:buFont typeface="Wingdings" panose="05000000000000000000" pitchFamily="2" charset="2"/>
              <a:buNone/>
            </a:pPr>
            <a:r>
              <a:rPr lang="en-US" altLang="zh-CN" sz="2800" b="1" smtClean="0">
                <a:solidFill>
                  <a:srgbClr val="3333CC"/>
                </a:solidFill>
              </a:rPr>
              <a:t>		push ax</a:t>
            </a:r>
          </a:p>
          <a:p>
            <a:pPr algn="just" fontAlgn="base">
              <a:spcBef>
                <a:spcPct val="20000"/>
              </a:spcBef>
              <a:spcAft>
                <a:spcPct val="0"/>
              </a:spcAft>
              <a:buClr>
                <a:srgbClr val="3333CC"/>
              </a:buClr>
              <a:buSzPct val="60000"/>
              <a:buFont typeface="Wingdings" panose="05000000000000000000" pitchFamily="2" charset="2"/>
              <a:buNone/>
            </a:pPr>
            <a:r>
              <a:rPr lang="en-US" altLang="zh-CN" sz="2800" b="1" smtClean="0">
                <a:solidFill>
                  <a:srgbClr val="3333CC"/>
                </a:solidFill>
              </a:rPr>
              <a:t>		mov al,0b6h</a:t>
            </a:r>
          </a:p>
          <a:p>
            <a:pPr algn="just" fontAlgn="base">
              <a:spcBef>
                <a:spcPct val="20000"/>
              </a:spcBef>
              <a:spcAft>
                <a:spcPct val="0"/>
              </a:spcAft>
              <a:buClr>
                <a:srgbClr val="3333CC"/>
              </a:buClr>
              <a:buSzPct val="60000"/>
              <a:buFont typeface="Wingdings" panose="05000000000000000000" pitchFamily="2" charset="2"/>
              <a:buNone/>
            </a:pPr>
            <a:r>
              <a:rPr lang="en-US" altLang="zh-CN" sz="2800" b="1" smtClean="0">
                <a:solidFill>
                  <a:srgbClr val="3333CC"/>
                </a:solidFill>
              </a:rPr>
              <a:t>		</a:t>
            </a:r>
            <a:r>
              <a:rPr lang="en-US" altLang="zh-CN" sz="2800" b="1" smtClean="0">
                <a:solidFill>
                  <a:srgbClr val="A50021"/>
                </a:solidFill>
              </a:rPr>
              <a:t>out 43h,al</a:t>
            </a:r>
            <a:r>
              <a:rPr lang="en-US" altLang="zh-CN" sz="2800" b="1" smtClean="0">
                <a:solidFill>
                  <a:srgbClr val="3333CC"/>
                </a:solidFill>
              </a:rPr>
              <a:t>	;</a:t>
            </a:r>
            <a:r>
              <a:rPr lang="zh-CN" altLang="en-US" sz="2800" b="1" smtClean="0">
                <a:solidFill>
                  <a:srgbClr val="3333CC"/>
                </a:solidFill>
              </a:rPr>
              <a:t>写入控制字</a:t>
            </a:r>
          </a:p>
          <a:p>
            <a:pPr algn="just" fontAlgn="base">
              <a:spcBef>
                <a:spcPct val="20000"/>
              </a:spcBef>
              <a:spcAft>
                <a:spcPct val="0"/>
              </a:spcAft>
              <a:buClr>
                <a:srgbClr val="3333CC"/>
              </a:buClr>
              <a:buSzPct val="60000"/>
              <a:buFont typeface="Wingdings" panose="05000000000000000000" pitchFamily="2" charset="2"/>
              <a:buNone/>
            </a:pPr>
            <a:r>
              <a:rPr lang="zh-CN" altLang="en-US" sz="2800" b="1" smtClean="0">
                <a:solidFill>
                  <a:srgbClr val="3333CC"/>
                </a:solidFill>
              </a:rPr>
              <a:t>		</a:t>
            </a:r>
            <a:r>
              <a:rPr lang="en-US" altLang="zh-CN" sz="2800" b="1" smtClean="0">
                <a:solidFill>
                  <a:srgbClr val="3333CC"/>
                </a:solidFill>
              </a:rPr>
              <a:t>pop ax</a:t>
            </a:r>
          </a:p>
          <a:p>
            <a:pPr algn="just" fontAlgn="base">
              <a:spcBef>
                <a:spcPct val="20000"/>
              </a:spcBef>
              <a:spcAft>
                <a:spcPct val="0"/>
              </a:spcAft>
              <a:buClr>
                <a:srgbClr val="3333CC"/>
              </a:buClr>
              <a:buSzPct val="60000"/>
              <a:buFont typeface="Wingdings" panose="05000000000000000000" pitchFamily="2" charset="2"/>
              <a:buNone/>
            </a:pPr>
            <a:r>
              <a:rPr lang="en-US" altLang="zh-CN" sz="2800" b="1" smtClean="0">
                <a:solidFill>
                  <a:srgbClr val="3333CC"/>
                </a:solidFill>
              </a:rPr>
              <a:t>		</a:t>
            </a:r>
            <a:r>
              <a:rPr lang="en-US" altLang="zh-CN" sz="2800" b="1" smtClean="0">
                <a:solidFill>
                  <a:srgbClr val="A50021"/>
                </a:solidFill>
              </a:rPr>
              <a:t>out 42h,al</a:t>
            </a:r>
            <a:r>
              <a:rPr lang="en-US" altLang="zh-CN" sz="2800" b="1" smtClean="0">
                <a:solidFill>
                  <a:srgbClr val="3333CC"/>
                </a:solidFill>
              </a:rPr>
              <a:t>	;</a:t>
            </a:r>
            <a:r>
              <a:rPr lang="zh-CN" altLang="en-US" sz="2800" b="1" smtClean="0">
                <a:solidFill>
                  <a:srgbClr val="3333CC"/>
                </a:solidFill>
              </a:rPr>
              <a:t>写入低</a:t>
            </a:r>
            <a:r>
              <a:rPr lang="en-US" altLang="zh-CN" sz="2800" b="1" smtClean="0">
                <a:solidFill>
                  <a:srgbClr val="3333CC"/>
                </a:solidFill>
              </a:rPr>
              <a:t>8</a:t>
            </a:r>
            <a:r>
              <a:rPr lang="zh-CN" altLang="en-US" sz="2800" b="1" smtClean="0">
                <a:solidFill>
                  <a:srgbClr val="3333CC"/>
                </a:solidFill>
              </a:rPr>
              <a:t>位计数值</a:t>
            </a:r>
          </a:p>
          <a:p>
            <a:pPr algn="just" fontAlgn="base">
              <a:spcBef>
                <a:spcPct val="20000"/>
              </a:spcBef>
              <a:spcAft>
                <a:spcPct val="0"/>
              </a:spcAft>
              <a:buClr>
                <a:srgbClr val="3333CC"/>
              </a:buClr>
              <a:buSzPct val="60000"/>
              <a:buFont typeface="Wingdings" panose="05000000000000000000" pitchFamily="2" charset="2"/>
              <a:buNone/>
            </a:pPr>
            <a:r>
              <a:rPr lang="zh-CN" altLang="en-US" sz="2800" b="1" smtClean="0">
                <a:solidFill>
                  <a:srgbClr val="3333CC"/>
                </a:solidFill>
              </a:rPr>
              <a:t>		</a:t>
            </a:r>
            <a:r>
              <a:rPr lang="en-US" altLang="zh-CN" sz="2800" b="1" smtClean="0">
                <a:solidFill>
                  <a:srgbClr val="3333CC"/>
                </a:solidFill>
              </a:rPr>
              <a:t>mov al,ah</a:t>
            </a:r>
          </a:p>
          <a:p>
            <a:pPr algn="just" fontAlgn="base">
              <a:spcBef>
                <a:spcPct val="20000"/>
              </a:spcBef>
              <a:spcAft>
                <a:spcPct val="0"/>
              </a:spcAft>
              <a:buClr>
                <a:srgbClr val="3333CC"/>
              </a:buClr>
              <a:buSzPct val="60000"/>
              <a:buFont typeface="Wingdings" panose="05000000000000000000" pitchFamily="2" charset="2"/>
              <a:buNone/>
            </a:pPr>
            <a:r>
              <a:rPr lang="en-US" altLang="zh-CN" sz="2800" b="1" smtClean="0">
                <a:solidFill>
                  <a:srgbClr val="3333CC"/>
                </a:solidFill>
              </a:rPr>
              <a:t>		</a:t>
            </a:r>
            <a:r>
              <a:rPr lang="en-US" altLang="zh-CN" sz="2800" b="1" smtClean="0">
                <a:solidFill>
                  <a:srgbClr val="A50021"/>
                </a:solidFill>
              </a:rPr>
              <a:t>out 42h,al</a:t>
            </a:r>
            <a:r>
              <a:rPr lang="en-US" altLang="zh-CN" sz="2800" b="1" smtClean="0">
                <a:solidFill>
                  <a:srgbClr val="3333CC"/>
                </a:solidFill>
              </a:rPr>
              <a:t>	;</a:t>
            </a:r>
            <a:r>
              <a:rPr lang="zh-CN" altLang="en-US" sz="2800" b="1" smtClean="0">
                <a:solidFill>
                  <a:srgbClr val="3333CC"/>
                </a:solidFill>
              </a:rPr>
              <a:t>写入高</a:t>
            </a:r>
            <a:r>
              <a:rPr lang="en-US" altLang="zh-CN" sz="2800" b="1" smtClean="0">
                <a:solidFill>
                  <a:srgbClr val="3333CC"/>
                </a:solidFill>
              </a:rPr>
              <a:t>8</a:t>
            </a:r>
            <a:r>
              <a:rPr lang="zh-CN" altLang="en-US" sz="2800" b="1" smtClean="0">
                <a:solidFill>
                  <a:srgbClr val="3333CC"/>
                </a:solidFill>
              </a:rPr>
              <a:t>位计数值</a:t>
            </a:r>
          </a:p>
          <a:p>
            <a:pPr algn="just" fontAlgn="base">
              <a:spcBef>
                <a:spcPct val="20000"/>
              </a:spcBef>
              <a:spcAft>
                <a:spcPct val="0"/>
              </a:spcAft>
              <a:buClr>
                <a:srgbClr val="3333CC"/>
              </a:buClr>
              <a:buSzPct val="60000"/>
              <a:buFont typeface="Wingdings" panose="05000000000000000000" pitchFamily="2" charset="2"/>
              <a:buNone/>
            </a:pPr>
            <a:r>
              <a:rPr lang="zh-CN" altLang="en-US" sz="2800" b="1" smtClean="0">
                <a:solidFill>
                  <a:srgbClr val="3333CC"/>
                </a:solidFill>
              </a:rPr>
              <a:t>		</a:t>
            </a:r>
            <a:r>
              <a:rPr lang="en-US" altLang="zh-CN" sz="2800" b="1" smtClean="0">
                <a:solidFill>
                  <a:srgbClr val="3333CC"/>
                </a:solidFill>
              </a:rPr>
              <a:t>ret</a:t>
            </a:r>
          </a:p>
          <a:p>
            <a:pPr algn="just" fontAlgn="base">
              <a:spcBef>
                <a:spcPct val="20000"/>
              </a:spcBef>
              <a:spcAft>
                <a:spcPct val="0"/>
              </a:spcAft>
              <a:buClr>
                <a:srgbClr val="3333CC"/>
              </a:buClr>
              <a:buSzPct val="60000"/>
              <a:buFont typeface="Wingdings" panose="05000000000000000000" pitchFamily="2" charset="2"/>
              <a:buNone/>
            </a:pPr>
            <a:r>
              <a:rPr lang="en-US" altLang="zh-CN" sz="2800" b="1" smtClean="0">
                <a:solidFill>
                  <a:srgbClr val="3333CC"/>
                </a:solidFill>
              </a:rPr>
              <a:t>speaker	endp</a:t>
            </a:r>
          </a:p>
        </p:txBody>
      </p:sp>
      <p:sp>
        <p:nvSpPr>
          <p:cNvPr id="183302" name="Rectangle 6"/>
          <p:cNvSpPr>
            <a:spLocks noChangeArrowheads="1"/>
          </p:cNvSpPr>
          <p:nvPr/>
        </p:nvSpPr>
        <p:spPr bwMode="auto">
          <a:xfrm>
            <a:off x="0" y="6254750"/>
            <a:ext cx="2932113" cy="622300"/>
          </a:xfrm>
          <a:prstGeom prst="rect">
            <a:avLst/>
          </a:prstGeom>
          <a:gradFill rotWithShape="0">
            <a:gsLst>
              <a:gs pos="0">
                <a:srgbClr val="A6ADC0"/>
              </a:gs>
              <a:gs pos="100000">
                <a:srgbClr val="A6ADC0">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3600" smtClean="0">
                <a:solidFill>
                  <a:srgbClr val="0000FF"/>
                </a:solidFill>
                <a:latin typeface="Tahoma" panose="020B0604030504040204" pitchFamily="34" charset="0"/>
                <a:ea typeface="隶书" panose="02010509060101010101" pitchFamily="49" charset="-122"/>
              </a:rPr>
              <a:t>扬声器控制</a:t>
            </a:r>
          </a:p>
        </p:txBody>
      </p:sp>
    </p:spTree>
    <p:extLst>
      <p:ext uri="{BB962C8B-B14F-4D97-AF65-F5344CB8AC3E}">
        <p14:creationId xmlns:p14="http://schemas.microsoft.com/office/powerpoint/2010/main" val="1642677318"/>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83301"/>
                                        </p:tgtEl>
                                        <p:attrNameLst>
                                          <p:attrName>style.visibility</p:attrName>
                                        </p:attrNameLst>
                                      </p:cBhvr>
                                      <p:to>
                                        <p:strVal val="visible"/>
                                      </p:to>
                                    </p:set>
                                    <p:animEffect transition="in" filter="blinds(horizontal)">
                                      <p:cBhvr>
                                        <p:cTn id="7" dur="500"/>
                                        <p:tgtEl>
                                          <p:spTgt spid="183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301" grpId="0" animBg="1" autoUpdateAnimBg="0"/>
    </p:bldLst>
  </p:timing>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22" name="Rectangle 2"/>
          <p:cNvSpPr>
            <a:spLocks noChangeArrowheads="1"/>
          </p:cNvSpPr>
          <p:nvPr/>
        </p:nvSpPr>
        <p:spPr bwMode="auto">
          <a:xfrm>
            <a:off x="6911975" y="3175"/>
            <a:ext cx="2235200" cy="549275"/>
          </a:xfrm>
          <a:prstGeom prst="rect">
            <a:avLst/>
          </a:prstGeom>
          <a:gradFill rotWithShape="0">
            <a:gsLst>
              <a:gs pos="0">
                <a:srgbClr val="A6ADC0"/>
              </a:gs>
              <a:gs pos="100000">
                <a:srgbClr val="A6ADC0">
                  <a:gamma/>
                  <a:shade val="46275"/>
                  <a:invGamma/>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3600" smtClean="0">
                <a:solidFill>
                  <a:srgbClr val="0000FF"/>
                </a:solidFill>
                <a:latin typeface="Tahoma" panose="020B0604030504040204" pitchFamily="34" charset="0"/>
                <a:ea typeface="隶书" panose="02010509060101010101" pitchFamily="49" charset="-122"/>
              </a:rPr>
              <a:t>扬声器开</a:t>
            </a:r>
          </a:p>
        </p:txBody>
      </p:sp>
      <p:pic>
        <p:nvPicPr>
          <p:cNvPr id="184323"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80375" y="6289675"/>
            <a:ext cx="8382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184324"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5975" y="6248400"/>
            <a:ext cx="876300" cy="438150"/>
          </a:xfrm>
          <a:prstGeom prst="rect">
            <a:avLst/>
          </a:prstGeom>
          <a:noFill/>
          <a:extLst>
            <a:ext uri="{909E8E84-426E-40DD-AFC4-6F175D3DCCD1}">
              <a14:hiddenFill xmlns:a14="http://schemas.microsoft.com/office/drawing/2010/main">
                <a:solidFill>
                  <a:srgbClr val="FFFFFF"/>
                </a:solidFill>
              </a14:hiddenFill>
            </a:ext>
          </a:extLst>
        </p:spPr>
      </p:pic>
      <p:sp>
        <p:nvSpPr>
          <p:cNvPr id="184325" name="Rectangle 5"/>
          <p:cNvSpPr>
            <a:spLocks noChangeArrowheads="1"/>
          </p:cNvSpPr>
          <p:nvPr/>
        </p:nvSpPr>
        <p:spPr bwMode="auto">
          <a:xfrm>
            <a:off x="484188" y="550863"/>
            <a:ext cx="8178800" cy="5688012"/>
          </a:xfrm>
          <a:prstGeom prst="rect">
            <a:avLst/>
          </a:prstGeo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lvl1pPr marL="342900" indent="-342900" defTabSz="895350">
              <a:tabLst>
                <a:tab pos="1809750" algn="l"/>
              </a:tabLst>
              <a:defRPr kumimoji="1" sz="2400">
                <a:solidFill>
                  <a:schemeClr val="tx1"/>
                </a:solidFill>
                <a:latin typeface="Times New Roman" panose="02020603050405020304" pitchFamily="18" charset="0"/>
                <a:ea typeface="宋体" panose="02010600030101010101" pitchFamily="2" charset="-122"/>
              </a:defRPr>
            </a:lvl1pPr>
            <a:lvl2pPr marL="742950" indent="-285750" defTabSz="895350">
              <a:tabLst>
                <a:tab pos="1809750" algn="l"/>
              </a:tabLst>
              <a:defRPr kumimoji="1" sz="2400">
                <a:solidFill>
                  <a:schemeClr val="tx1"/>
                </a:solidFill>
                <a:latin typeface="Times New Roman" panose="02020603050405020304" pitchFamily="18" charset="0"/>
                <a:ea typeface="宋体" panose="02010600030101010101" pitchFamily="2" charset="-122"/>
              </a:defRPr>
            </a:lvl2pPr>
            <a:lvl3pPr marL="1143000" indent="-228600" defTabSz="895350">
              <a:tabLst>
                <a:tab pos="1809750" algn="l"/>
              </a:tabLst>
              <a:defRPr kumimoji="1" sz="2400">
                <a:solidFill>
                  <a:schemeClr val="tx1"/>
                </a:solidFill>
                <a:latin typeface="Times New Roman" panose="02020603050405020304" pitchFamily="18" charset="0"/>
                <a:ea typeface="宋体" panose="02010600030101010101" pitchFamily="2" charset="-122"/>
              </a:defRPr>
            </a:lvl3pPr>
            <a:lvl4pPr marL="1600200" indent="-228600" defTabSz="895350">
              <a:tabLst>
                <a:tab pos="1809750" algn="l"/>
              </a:tabLst>
              <a:defRPr kumimoji="1" sz="2400">
                <a:solidFill>
                  <a:schemeClr val="tx1"/>
                </a:solidFill>
                <a:latin typeface="Times New Roman" panose="02020603050405020304" pitchFamily="18" charset="0"/>
                <a:ea typeface="宋体" panose="02010600030101010101" pitchFamily="2" charset="-122"/>
              </a:defRPr>
            </a:lvl4pPr>
            <a:lvl5pPr marL="2057400" indent="-228600" defTabSz="895350">
              <a:tabLst>
                <a:tab pos="1809750" algn="l"/>
              </a:tabLst>
              <a:defRPr kumimoji="1" sz="2400">
                <a:solidFill>
                  <a:schemeClr val="tx1"/>
                </a:solidFill>
                <a:latin typeface="Times New Roman" panose="02020603050405020304" pitchFamily="18" charset="0"/>
                <a:ea typeface="宋体" panose="02010600030101010101" pitchFamily="2" charset="-122"/>
              </a:defRPr>
            </a:lvl5pPr>
            <a:lvl6pPr marL="2514600" indent="-228600" defTabSz="895350" fontAlgn="base">
              <a:spcBef>
                <a:spcPct val="0"/>
              </a:spcBef>
              <a:spcAft>
                <a:spcPct val="0"/>
              </a:spcAft>
              <a:tabLst>
                <a:tab pos="1809750" algn="l"/>
              </a:tabLst>
              <a:defRPr kumimoji="1" sz="2400">
                <a:solidFill>
                  <a:schemeClr val="tx1"/>
                </a:solidFill>
                <a:latin typeface="Times New Roman" panose="02020603050405020304" pitchFamily="18" charset="0"/>
                <a:ea typeface="宋体" panose="02010600030101010101" pitchFamily="2" charset="-122"/>
              </a:defRPr>
            </a:lvl6pPr>
            <a:lvl7pPr marL="2971800" indent="-228600" defTabSz="895350" fontAlgn="base">
              <a:spcBef>
                <a:spcPct val="0"/>
              </a:spcBef>
              <a:spcAft>
                <a:spcPct val="0"/>
              </a:spcAft>
              <a:tabLst>
                <a:tab pos="1809750" algn="l"/>
              </a:tabLst>
              <a:defRPr kumimoji="1" sz="2400">
                <a:solidFill>
                  <a:schemeClr val="tx1"/>
                </a:solidFill>
                <a:latin typeface="Times New Roman" panose="02020603050405020304" pitchFamily="18" charset="0"/>
                <a:ea typeface="宋体" panose="02010600030101010101" pitchFamily="2" charset="-122"/>
              </a:defRPr>
            </a:lvl7pPr>
            <a:lvl8pPr marL="3429000" indent="-228600" defTabSz="895350" fontAlgn="base">
              <a:spcBef>
                <a:spcPct val="0"/>
              </a:spcBef>
              <a:spcAft>
                <a:spcPct val="0"/>
              </a:spcAft>
              <a:tabLst>
                <a:tab pos="1809750" algn="l"/>
              </a:tabLst>
              <a:defRPr kumimoji="1" sz="2400">
                <a:solidFill>
                  <a:schemeClr val="tx1"/>
                </a:solidFill>
                <a:latin typeface="Times New Roman" panose="02020603050405020304" pitchFamily="18" charset="0"/>
                <a:ea typeface="宋体" panose="02010600030101010101" pitchFamily="2" charset="-122"/>
              </a:defRPr>
            </a:lvl8pPr>
            <a:lvl9pPr marL="3886200" indent="-228600" defTabSz="895350" fontAlgn="base">
              <a:spcBef>
                <a:spcPct val="0"/>
              </a:spcBef>
              <a:spcAft>
                <a:spcPct val="0"/>
              </a:spcAft>
              <a:tabLst>
                <a:tab pos="1809750" algn="l"/>
              </a:tabLst>
              <a:defRPr kumimoji="1" sz="2400">
                <a:solidFill>
                  <a:schemeClr val="tx1"/>
                </a:solidFill>
                <a:latin typeface="Times New Roman" panose="02020603050405020304" pitchFamily="18" charset="0"/>
                <a:ea typeface="宋体" panose="02010600030101010101" pitchFamily="2" charset="-122"/>
              </a:defRPr>
            </a:lvl9pPr>
          </a:lstStyle>
          <a:p>
            <a:pPr algn="just" fontAlgn="base">
              <a:spcBef>
                <a:spcPct val="20000"/>
              </a:spcBef>
              <a:spcAft>
                <a:spcPct val="0"/>
              </a:spcAft>
              <a:buClr>
                <a:srgbClr val="3333CC"/>
              </a:buClr>
              <a:buSzPct val="60000"/>
              <a:buFont typeface="Wingdings" panose="05000000000000000000" pitchFamily="2" charset="2"/>
              <a:buNone/>
            </a:pPr>
            <a:r>
              <a:rPr lang="en-US" altLang="zh-CN" sz="3200" b="1" smtClean="0">
                <a:solidFill>
                  <a:srgbClr val="3333CC"/>
                </a:solidFill>
              </a:rPr>
              <a:t>speakon	proc</a:t>
            </a:r>
          </a:p>
          <a:p>
            <a:pPr algn="just" fontAlgn="base">
              <a:spcBef>
                <a:spcPct val="20000"/>
              </a:spcBef>
              <a:spcAft>
                <a:spcPct val="0"/>
              </a:spcAft>
              <a:buClr>
                <a:srgbClr val="3333CC"/>
              </a:buClr>
              <a:buSzPct val="60000"/>
              <a:buFont typeface="Wingdings" panose="05000000000000000000" pitchFamily="2" charset="2"/>
              <a:buNone/>
            </a:pPr>
            <a:r>
              <a:rPr lang="en-US" altLang="zh-CN" sz="3200" b="1" smtClean="0">
                <a:solidFill>
                  <a:srgbClr val="3333CC"/>
                </a:solidFill>
              </a:rPr>
              <a:t>		push ax</a:t>
            </a:r>
          </a:p>
          <a:p>
            <a:pPr algn="just" fontAlgn="base">
              <a:spcBef>
                <a:spcPct val="20000"/>
              </a:spcBef>
              <a:spcAft>
                <a:spcPct val="0"/>
              </a:spcAft>
              <a:buClr>
                <a:srgbClr val="3333CC"/>
              </a:buClr>
              <a:buSzPct val="60000"/>
              <a:buFont typeface="Wingdings" panose="05000000000000000000" pitchFamily="2" charset="2"/>
              <a:buNone/>
            </a:pPr>
            <a:r>
              <a:rPr lang="en-US" altLang="zh-CN" sz="3200" b="1" smtClean="0">
                <a:solidFill>
                  <a:srgbClr val="3333CC"/>
                </a:solidFill>
              </a:rPr>
              <a:t>		</a:t>
            </a:r>
            <a:r>
              <a:rPr lang="en-US" altLang="zh-CN" sz="3200" b="1" smtClean="0">
                <a:solidFill>
                  <a:srgbClr val="A50021"/>
                </a:solidFill>
              </a:rPr>
              <a:t>in al,61h</a:t>
            </a:r>
          </a:p>
          <a:p>
            <a:pPr algn="just" fontAlgn="base">
              <a:spcBef>
                <a:spcPct val="20000"/>
              </a:spcBef>
              <a:spcAft>
                <a:spcPct val="0"/>
              </a:spcAft>
              <a:buClr>
                <a:srgbClr val="3333CC"/>
              </a:buClr>
              <a:buSzPct val="60000"/>
              <a:buFont typeface="Wingdings" panose="05000000000000000000" pitchFamily="2" charset="2"/>
              <a:buNone/>
            </a:pPr>
            <a:r>
              <a:rPr lang="en-US" altLang="zh-CN" sz="3200" b="1" smtClean="0">
                <a:solidFill>
                  <a:srgbClr val="3333CC"/>
                </a:solidFill>
              </a:rPr>
              <a:t>		or al,03h</a:t>
            </a:r>
          </a:p>
          <a:p>
            <a:pPr algn="just" fontAlgn="base">
              <a:spcBef>
                <a:spcPct val="20000"/>
              </a:spcBef>
              <a:spcAft>
                <a:spcPct val="0"/>
              </a:spcAft>
              <a:buClr>
                <a:srgbClr val="3333CC"/>
              </a:buClr>
              <a:buSzPct val="60000"/>
              <a:buFont typeface="Wingdings" panose="05000000000000000000" pitchFamily="2" charset="2"/>
              <a:buNone/>
            </a:pPr>
            <a:r>
              <a:rPr lang="en-US" altLang="zh-CN" sz="3200" b="1" smtClean="0">
                <a:solidFill>
                  <a:srgbClr val="3333CC"/>
                </a:solidFill>
              </a:rPr>
              <a:t>	;D</a:t>
            </a:r>
            <a:r>
              <a:rPr lang="en-US" altLang="zh-CN" sz="3200" b="1" baseline="-30000" smtClean="0">
                <a:solidFill>
                  <a:srgbClr val="3333CC"/>
                </a:solidFill>
              </a:rPr>
              <a:t>1</a:t>
            </a:r>
            <a:r>
              <a:rPr lang="en-US" altLang="zh-CN" sz="3200" b="1" smtClean="0">
                <a:solidFill>
                  <a:srgbClr val="3333CC"/>
                </a:solidFill>
              </a:rPr>
              <a:t>D</a:t>
            </a:r>
            <a:r>
              <a:rPr lang="en-US" altLang="zh-CN" sz="3200" b="1" baseline="-30000" smtClean="0">
                <a:solidFill>
                  <a:srgbClr val="3333CC"/>
                </a:solidFill>
              </a:rPr>
              <a:t>0</a:t>
            </a:r>
            <a:r>
              <a:rPr lang="zh-CN" altLang="en-US" sz="3200" b="1" smtClean="0">
                <a:solidFill>
                  <a:srgbClr val="3333CC"/>
                </a:solidFill>
              </a:rPr>
              <a:t>＝</a:t>
            </a:r>
            <a:r>
              <a:rPr lang="en-US" altLang="zh-CN" sz="3200" b="1" smtClean="0">
                <a:solidFill>
                  <a:srgbClr val="3333CC"/>
                </a:solidFill>
              </a:rPr>
              <a:t>PB</a:t>
            </a:r>
            <a:r>
              <a:rPr lang="en-US" altLang="zh-CN" sz="3200" b="1" baseline="-30000" smtClean="0">
                <a:solidFill>
                  <a:srgbClr val="3333CC"/>
                </a:solidFill>
              </a:rPr>
              <a:t>1</a:t>
            </a:r>
            <a:r>
              <a:rPr lang="en-US" altLang="zh-CN" sz="3200" b="1" smtClean="0">
                <a:solidFill>
                  <a:srgbClr val="3333CC"/>
                </a:solidFill>
              </a:rPr>
              <a:t>PB</a:t>
            </a:r>
            <a:r>
              <a:rPr lang="en-US" altLang="zh-CN" sz="3200" b="1" baseline="-30000" smtClean="0">
                <a:solidFill>
                  <a:srgbClr val="3333CC"/>
                </a:solidFill>
              </a:rPr>
              <a:t>0</a:t>
            </a:r>
            <a:r>
              <a:rPr lang="zh-CN" altLang="en-US" sz="3200" b="1" smtClean="0">
                <a:solidFill>
                  <a:srgbClr val="3333CC"/>
                </a:solidFill>
              </a:rPr>
              <a:t>＝</a:t>
            </a:r>
            <a:r>
              <a:rPr lang="en-US" altLang="zh-CN" sz="3200" b="1" smtClean="0">
                <a:solidFill>
                  <a:srgbClr val="3333CC"/>
                </a:solidFill>
              </a:rPr>
              <a:t>11B</a:t>
            </a:r>
            <a:r>
              <a:rPr lang="zh-CN" altLang="en-US" sz="3200" b="1" smtClean="0">
                <a:solidFill>
                  <a:srgbClr val="3333CC"/>
                </a:solidFill>
              </a:rPr>
              <a:t>，其他位不变</a:t>
            </a:r>
          </a:p>
          <a:p>
            <a:pPr algn="just" fontAlgn="base">
              <a:spcBef>
                <a:spcPct val="20000"/>
              </a:spcBef>
              <a:spcAft>
                <a:spcPct val="0"/>
              </a:spcAft>
              <a:buClr>
                <a:srgbClr val="3333CC"/>
              </a:buClr>
              <a:buSzPct val="60000"/>
              <a:buFont typeface="Wingdings" panose="05000000000000000000" pitchFamily="2" charset="2"/>
              <a:buNone/>
            </a:pPr>
            <a:r>
              <a:rPr lang="zh-CN" altLang="en-US" sz="3200" b="1" smtClean="0">
                <a:solidFill>
                  <a:srgbClr val="3333CC"/>
                </a:solidFill>
              </a:rPr>
              <a:t>		</a:t>
            </a:r>
            <a:r>
              <a:rPr lang="en-US" altLang="zh-CN" sz="3200" b="1" smtClean="0">
                <a:solidFill>
                  <a:srgbClr val="A50021"/>
                </a:solidFill>
              </a:rPr>
              <a:t>out 61h,al</a:t>
            </a:r>
          </a:p>
          <a:p>
            <a:pPr algn="just" fontAlgn="base">
              <a:spcBef>
                <a:spcPct val="20000"/>
              </a:spcBef>
              <a:spcAft>
                <a:spcPct val="0"/>
              </a:spcAft>
              <a:buClr>
                <a:srgbClr val="3333CC"/>
              </a:buClr>
              <a:buSzPct val="60000"/>
              <a:buFont typeface="Wingdings" panose="05000000000000000000" pitchFamily="2" charset="2"/>
              <a:buNone/>
            </a:pPr>
            <a:r>
              <a:rPr lang="en-US" altLang="zh-CN" sz="3200" b="1" smtClean="0">
                <a:solidFill>
                  <a:srgbClr val="3333CC"/>
                </a:solidFill>
              </a:rPr>
              <a:t>		pop ax</a:t>
            </a:r>
          </a:p>
          <a:p>
            <a:pPr algn="just" fontAlgn="base">
              <a:spcBef>
                <a:spcPct val="20000"/>
              </a:spcBef>
              <a:spcAft>
                <a:spcPct val="0"/>
              </a:spcAft>
              <a:buClr>
                <a:srgbClr val="3333CC"/>
              </a:buClr>
              <a:buSzPct val="60000"/>
              <a:buFont typeface="Wingdings" panose="05000000000000000000" pitchFamily="2" charset="2"/>
              <a:buNone/>
            </a:pPr>
            <a:r>
              <a:rPr lang="en-US" altLang="zh-CN" sz="3200" b="1" smtClean="0">
                <a:solidFill>
                  <a:srgbClr val="3333CC"/>
                </a:solidFill>
              </a:rPr>
              <a:t>		ret</a:t>
            </a:r>
          </a:p>
          <a:p>
            <a:pPr algn="just" fontAlgn="base">
              <a:spcBef>
                <a:spcPct val="20000"/>
              </a:spcBef>
              <a:spcAft>
                <a:spcPct val="0"/>
              </a:spcAft>
              <a:buClr>
                <a:srgbClr val="3333CC"/>
              </a:buClr>
              <a:buSzPct val="60000"/>
              <a:buFont typeface="Wingdings" panose="05000000000000000000" pitchFamily="2" charset="2"/>
              <a:buNone/>
            </a:pPr>
            <a:r>
              <a:rPr lang="en-US" altLang="zh-CN" sz="3200" b="1" smtClean="0">
                <a:solidFill>
                  <a:srgbClr val="3333CC"/>
                </a:solidFill>
              </a:rPr>
              <a:t>speakon	endp</a:t>
            </a:r>
          </a:p>
        </p:txBody>
      </p:sp>
      <p:sp>
        <p:nvSpPr>
          <p:cNvPr id="184326" name="Rectangle 6"/>
          <p:cNvSpPr>
            <a:spLocks noChangeArrowheads="1"/>
          </p:cNvSpPr>
          <p:nvPr/>
        </p:nvSpPr>
        <p:spPr bwMode="auto">
          <a:xfrm>
            <a:off x="0" y="6254750"/>
            <a:ext cx="2932113" cy="622300"/>
          </a:xfrm>
          <a:prstGeom prst="rect">
            <a:avLst/>
          </a:prstGeom>
          <a:gradFill rotWithShape="0">
            <a:gsLst>
              <a:gs pos="0">
                <a:srgbClr val="A6ADC0"/>
              </a:gs>
              <a:gs pos="100000">
                <a:srgbClr val="A6ADC0">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3600" smtClean="0">
                <a:solidFill>
                  <a:srgbClr val="0000FF"/>
                </a:solidFill>
                <a:latin typeface="Tahoma" panose="020B0604030504040204" pitchFamily="34" charset="0"/>
                <a:ea typeface="隶书" panose="02010509060101010101" pitchFamily="49" charset="-122"/>
              </a:rPr>
              <a:t>扬声器控制</a:t>
            </a:r>
          </a:p>
        </p:txBody>
      </p:sp>
    </p:spTree>
    <p:extLst>
      <p:ext uri="{BB962C8B-B14F-4D97-AF65-F5344CB8AC3E}">
        <p14:creationId xmlns:p14="http://schemas.microsoft.com/office/powerpoint/2010/main" val="675744301"/>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84325"/>
                                        </p:tgtEl>
                                        <p:attrNameLst>
                                          <p:attrName>style.visibility</p:attrName>
                                        </p:attrNameLst>
                                      </p:cBhvr>
                                      <p:to>
                                        <p:strVal val="visible"/>
                                      </p:to>
                                    </p:set>
                                    <p:animEffect transition="in" filter="blinds(horizontal)">
                                      <p:cBhvr>
                                        <p:cTn id="7" dur="500"/>
                                        <p:tgtEl>
                                          <p:spTgt spid="184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5" grpId="0" animBg="1" autoUpdateAnimBg="0"/>
    </p:bldLst>
  </p:timing>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7394" name="Rectangle 2"/>
          <p:cNvSpPr>
            <a:spLocks noChangeArrowheads="1"/>
          </p:cNvSpPr>
          <p:nvPr/>
        </p:nvSpPr>
        <p:spPr bwMode="auto">
          <a:xfrm>
            <a:off x="6911975" y="3175"/>
            <a:ext cx="2235200" cy="549275"/>
          </a:xfrm>
          <a:prstGeom prst="rect">
            <a:avLst/>
          </a:prstGeom>
          <a:gradFill rotWithShape="0">
            <a:gsLst>
              <a:gs pos="0">
                <a:srgbClr val="A6ADC0"/>
              </a:gs>
              <a:gs pos="100000">
                <a:srgbClr val="A6ADC0">
                  <a:gamma/>
                  <a:shade val="46275"/>
                  <a:invGamma/>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3600" smtClean="0">
                <a:solidFill>
                  <a:srgbClr val="0000FF"/>
                </a:solidFill>
                <a:latin typeface="Tahoma" panose="020B0604030504040204" pitchFamily="34" charset="0"/>
                <a:ea typeface="隶书" panose="02010509060101010101" pitchFamily="49" charset="-122"/>
              </a:rPr>
              <a:t>扬声器关</a:t>
            </a:r>
          </a:p>
        </p:txBody>
      </p:sp>
      <p:pic>
        <p:nvPicPr>
          <p:cNvPr id="187395"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80375" y="6289675"/>
            <a:ext cx="8382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187396"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5975" y="6248400"/>
            <a:ext cx="876300" cy="438150"/>
          </a:xfrm>
          <a:prstGeom prst="rect">
            <a:avLst/>
          </a:prstGeom>
          <a:noFill/>
          <a:extLst>
            <a:ext uri="{909E8E84-426E-40DD-AFC4-6F175D3DCCD1}">
              <a14:hiddenFill xmlns:a14="http://schemas.microsoft.com/office/drawing/2010/main">
                <a:solidFill>
                  <a:srgbClr val="FFFFFF"/>
                </a:solidFill>
              </a14:hiddenFill>
            </a:ext>
          </a:extLst>
        </p:spPr>
      </p:pic>
      <p:sp>
        <p:nvSpPr>
          <p:cNvPr id="187397" name="Rectangle 5"/>
          <p:cNvSpPr>
            <a:spLocks noChangeArrowheads="1"/>
          </p:cNvSpPr>
          <p:nvPr/>
        </p:nvSpPr>
        <p:spPr bwMode="auto">
          <a:xfrm>
            <a:off x="484188" y="550863"/>
            <a:ext cx="8178800" cy="5688012"/>
          </a:xfrm>
          <a:prstGeom prst="rect">
            <a:avLst/>
          </a:prstGeo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lvl1pPr marL="342900" indent="-342900" defTabSz="895350">
              <a:tabLst>
                <a:tab pos="1809750" algn="l"/>
              </a:tabLst>
              <a:defRPr kumimoji="1" sz="2400">
                <a:solidFill>
                  <a:schemeClr val="tx1"/>
                </a:solidFill>
                <a:latin typeface="Times New Roman" panose="02020603050405020304" pitchFamily="18" charset="0"/>
                <a:ea typeface="宋体" panose="02010600030101010101" pitchFamily="2" charset="-122"/>
              </a:defRPr>
            </a:lvl1pPr>
            <a:lvl2pPr marL="742950" indent="-285750" defTabSz="895350">
              <a:tabLst>
                <a:tab pos="1809750" algn="l"/>
              </a:tabLst>
              <a:defRPr kumimoji="1" sz="2400">
                <a:solidFill>
                  <a:schemeClr val="tx1"/>
                </a:solidFill>
                <a:latin typeface="Times New Roman" panose="02020603050405020304" pitchFamily="18" charset="0"/>
                <a:ea typeface="宋体" panose="02010600030101010101" pitchFamily="2" charset="-122"/>
              </a:defRPr>
            </a:lvl2pPr>
            <a:lvl3pPr marL="1143000" indent="-228600" defTabSz="895350">
              <a:tabLst>
                <a:tab pos="1809750" algn="l"/>
              </a:tabLst>
              <a:defRPr kumimoji="1" sz="2400">
                <a:solidFill>
                  <a:schemeClr val="tx1"/>
                </a:solidFill>
                <a:latin typeface="Times New Roman" panose="02020603050405020304" pitchFamily="18" charset="0"/>
                <a:ea typeface="宋体" panose="02010600030101010101" pitchFamily="2" charset="-122"/>
              </a:defRPr>
            </a:lvl3pPr>
            <a:lvl4pPr marL="1600200" indent="-228600" defTabSz="895350">
              <a:tabLst>
                <a:tab pos="1809750" algn="l"/>
              </a:tabLst>
              <a:defRPr kumimoji="1" sz="2400">
                <a:solidFill>
                  <a:schemeClr val="tx1"/>
                </a:solidFill>
                <a:latin typeface="Times New Roman" panose="02020603050405020304" pitchFamily="18" charset="0"/>
                <a:ea typeface="宋体" panose="02010600030101010101" pitchFamily="2" charset="-122"/>
              </a:defRPr>
            </a:lvl4pPr>
            <a:lvl5pPr marL="2057400" indent="-228600" defTabSz="895350">
              <a:tabLst>
                <a:tab pos="1809750" algn="l"/>
              </a:tabLst>
              <a:defRPr kumimoji="1" sz="2400">
                <a:solidFill>
                  <a:schemeClr val="tx1"/>
                </a:solidFill>
                <a:latin typeface="Times New Roman" panose="02020603050405020304" pitchFamily="18" charset="0"/>
                <a:ea typeface="宋体" panose="02010600030101010101" pitchFamily="2" charset="-122"/>
              </a:defRPr>
            </a:lvl5pPr>
            <a:lvl6pPr marL="2514600" indent="-228600" defTabSz="895350" fontAlgn="base">
              <a:spcBef>
                <a:spcPct val="0"/>
              </a:spcBef>
              <a:spcAft>
                <a:spcPct val="0"/>
              </a:spcAft>
              <a:tabLst>
                <a:tab pos="1809750" algn="l"/>
              </a:tabLst>
              <a:defRPr kumimoji="1" sz="2400">
                <a:solidFill>
                  <a:schemeClr val="tx1"/>
                </a:solidFill>
                <a:latin typeface="Times New Roman" panose="02020603050405020304" pitchFamily="18" charset="0"/>
                <a:ea typeface="宋体" panose="02010600030101010101" pitchFamily="2" charset="-122"/>
              </a:defRPr>
            </a:lvl6pPr>
            <a:lvl7pPr marL="2971800" indent="-228600" defTabSz="895350" fontAlgn="base">
              <a:spcBef>
                <a:spcPct val="0"/>
              </a:spcBef>
              <a:spcAft>
                <a:spcPct val="0"/>
              </a:spcAft>
              <a:tabLst>
                <a:tab pos="1809750" algn="l"/>
              </a:tabLst>
              <a:defRPr kumimoji="1" sz="2400">
                <a:solidFill>
                  <a:schemeClr val="tx1"/>
                </a:solidFill>
                <a:latin typeface="Times New Roman" panose="02020603050405020304" pitchFamily="18" charset="0"/>
                <a:ea typeface="宋体" panose="02010600030101010101" pitchFamily="2" charset="-122"/>
              </a:defRPr>
            </a:lvl7pPr>
            <a:lvl8pPr marL="3429000" indent="-228600" defTabSz="895350" fontAlgn="base">
              <a:spcBef>
                <a:spcPct val="0"/>
              </a:spcBef>
              <a:spcAft>
                <a:spcPct val="0"/>
              </a:spcAft>
              <a:tabLst>
                <a:tab pos="1809750" algn="l"/>
              </a:tabLst>
              <a:defRPr kumimoji="1" sz="2400">
                <a:solidFill>
                  <a:schemeClr val="tx1"/>
                </a:solidFill>
                <a:latin typeface="Times New Roman" panose="02020603050405020304" pitchFamily="18" charset="0"/>
                <a:ea typeface="宋体" panose="02010600030101010101" pitchFamily="2" charset="-122"/>
              </a:defRPr>
            </a:lvl8pPr>
            <a:lvl9pPr marL="3886200" indent="-228600" defTabSz="895350" fontAlgn="base">
              <a:spcBef>
                <a:spcPct val="0"/>
              </a:spcBef>
              <a:spcAft>
                <a:spcPct val="0"/>
              </a:spcAft>
              <a:tabLst>
                <a:tab pos="1809750" algn="l"/>
              </a:tabLst>
              <a:defRPr kumimoji="1" sz="2400">
                <a:solidFill>
                  <a:schemeClr val="tx1"/>
                </a:solidFill>
                <a:latin typeface="Times New Roman" panose="02020603050405020304" pitchFamily="18" charset="0"/>
                <a:ea typeface="宋体" panose="02010600030101010101" pitchFamily="2" charset="-122"/>
              </a:defRPr>
            </a:lvl9pPr>
          </a:lstStyle>
          <a:p>
            <a:pPr algn="just" fontAlgn="base">
              <a:spcBef>
                <a:spcPct val="20000"/>
              </a:spcBef>
              <a:spcAft>
                <a:spcPct val="0"/>
              </a:spcAft>
              <a:buClr>
                <a:srgbClr val="3333CC"/>
              </a:buClr>
              <a:buSzPct val="60000"/>
              <a:buFont typeface="Wingdings" panose="05000000000000000000" pitchFamily="2" charset="2"/>
              <a:buNone/>
            </a:pPr>
            <a:r>
              <a:rPr lang="en-US" altLang="zh-CN" sz="3200" b="1" smtClean="0">
                <a:solidFill>
                  <a:srgbClr val="3333CC"/>
                </a:solidFill>
              </a:rPr>
              <a:t>speakoff	proc</a:t>
            </a:r>
          </a:p>
          <a:p>
            <a:pPr algn="just" fontAlgn="base">
              <a:spcBef>
                <a:spcPct val="20000"/>
              </a:spcBef>
              <a:spcAft>
                <a:spcPct val="0"/>
              </a:spcAft>
              <a:buClr>
                <a:srgbClr val="3333CC"/>
              </a:buClr>
              <a:buSzPct val="60000"/>
              <a:buFont typeface="Wingdings" panose="05000000000000000000" pitchFamily="2" charset="2"/>
              <a:buNone/>
            </a:pPr>
            <a:r>
              <a:rPr lang="en-US" altLang="zh-CN" sz="3200" b="1" smtClean="0">
                <a:solidFill>
                  <a:srgbClr val="3333CC"/>
                </a:solidFill>
              </a:rPr>
              <a:t>		push ax</a:t>
            </a:r>
          </a:p>
          <a:p>
            <a:pPr algn="just" fontAlgn="base">
              <a:spcBef>
                <a:spcPct val="20000"/>
              </a:spcBef>
              <a:spcAft>
                <a:spcPct val="0"/>
              </a:spcAft>
              <a:buClr>
                <a:srgbClr val="3333CC"/>
              </a:buClr>
              <a:buSzPct val="60000"/>
              <a:buFont typeface="Wingdings" panose="05000000000000000000" pitchFamily="2" charset="2"/>
              <a:buNone/>
            </a:pPr>
            <a:r>
              <a:rPr lang="en-US" altLang="zh-CN" sz="3200" b="1" smtClean="0">
                <a:solidFill>
                  <a:srgbClr val="3333CC"/>
                </a:solidFill>
              </a:rPr>
              <a:t>		</a:t>
            </a:r>
            <a:r>
              <a:rPr lang="en-US" altLang="zh-CN" sz="3200" b="1" smtClean="0">
                <a:solidFill>
                  <a:srgbClr val="A50021"/>
                </a:solidFill>
              </a:rPr>
              <a:t>in al,61h</a:t>
            </a:r>
          </a:p>
          <a:p>
            <a:pPr algn="just" fontAlgn="base">
              <a:spcBef>
                <a:spcPct val="20000"/>
              </a:spcBef>
              <a:spcAft>
                <a:spcPct val="0"/>
              </a:spcAft>
              <a:buClr>
                <a:srgbClr val="3333CC"/>
              </a:buClr>
              <a:buSzPct val="60000"/>
              <a:buFont typeface="Wingdings" panose="05000000000000000000" pitchFamily="2" charset="2"/>
              <a:buNone/>
            </a:pPr>
            <a:r>
              <a:rPr lang="en-US" altLang="zh-CN" sz="3200" b="1" smtClean="0">
                <a:solidFill>
                  <a:srgbClr val="3333CC"/>
                </a:solidFill>
              </a:rPr>
              <a:t>		and al,0fch</a:t>
            </a:r>
          </a:p>
          <a:p>
            <a:pPr algn="just" fontAlgn="base">
              <a:spcBef>
                <a:spcPct val="20000"/>
              </a:spcBef>
              <a:spcAft>
                <a:spcPct val="0"/>
              </a:spcAft>
              <a:buClr>
                <a:srgbClr val="3333CC"/>
              </a:buClr>
              <a:buSzPct val="60000"/>
              <a:buFont typeface="Wingdings" panose="05000000000000000000" pitchFamily="2" charset="2"/>
              <a:buNone/>
            </a:pPr>
            <a:r>
              <a:rPr lang="en-US" altLang="zh-CN" sz="3200" b="1" smtClean="0">
                <a:solidFill>
                  <a:srgbClr val="3333CC"/>
                </a:solidFill>
              </a:rPr>
              <a:t>	;D</a:t>
            </a:r>
            <a:r>
              <a:rPr lang="en-US" altLang="zh-CN" sz="3200" b="1" baseline="-30000" smtClean="0">
                <a:solidFill>
                  <a:srgbClr val="3333CC"/>
                </a:solidFill>
              </a:rPr>
              <a:t>1</a:t>
            </a:r>
            <a:r>
              <a:rPr lang="en-US" altLang="zh-CN" sz="3200" b="1" smtClean="0">
                <a:solidFill>
                  <a:srgbClr val="3333CC"/>
                </a:solidFill>
              </a:rPr>
              <a:t>D</a:t>
            </a:r>
            <a:r>
              <a:rPr lang="en-US" altLang="zh-CN" sz="3200" b="1" baseline="-30000" smtClean="0">
                <a:solidFill>
                  <a:srgbClr val="3333CC"/>
                </a:solidFill>
              </a:rPr>
              <a:t>0</a:t>
            </a:r>
            <a:r>
              <a:rPr lang="zh-CN" altLang="en-US" sz="3200" b="1" smtClean="0">
                <a:solidFill>
                  <a:srgbClr val="3333CC"/>
                </a:solidFill>
              </a:rPr>
              <a:t>＝</a:t>
            </a:r>
            <a:r>
              <a:rPr lang="en-US" altLang="zh-CN" sz="3200" b="1" smtClean="0">
                <a:solidFill>
                  <a:srgbClr val="3333CC"/>
                </a:solidFill>
              </a:rPr>
              <a:t>PB</a:t>
            </a:r>
            <a:r>
              <a:rPr lang="en-US" altLang="zh-CN" sz="3200" b="1" baseline="-30000" smtClean="0">
                <a:solidFill>
                  <a:srgbClr val="3333CC"/>
                </a:solidFill>
              </a:rPr>
              <a:t>1</a:t>
            </a:r>
            <a:r>
              <a:rPr lang="en-US" altLang="zh-CN" sz="3200" b="1" smtClean="0">
                <a:solidFill>
                  <a:srgbClr val="3333CC"/>
                </a:solidFill>
              </a:rPr>
              <a:t>PB</a:t>
            </a:r>
            <a:r>
              <a:rPr lang="en-US" altLang="zh-CN" sz="3200" b="1" baseline="-30000" smtClean="0">
                <a:solidFill>
                  <a:srgbClr val="3333CC"/>
                </a:solidFill>
              </a:rPr>
              <a:t>0</a:t>
            </a:r>
            <a:r>
              <a:rPr lang="zh-CN" altLang="en-US" sz="3200" b="1" smtClean="0">
                <a:solidFill>
                  <a:srgbClr val="3333CC"/>
                </a:solidFill>
              </a:rPr>
              <a:t>＝</a:t>
            </a:r>
            <a:r>
              <a:rPr lang="en-US" altLang="zh-CN" sz="3200" b="1" smtClean="0">
                <a:solidFill>
                  <a:srgbClr val="3333CC"/>
                </a:solidFill>
              </a:rPr>
              <a:t>00B</a:t>
            </a:r>
            <a:r>
              <a:rPr lang="zh-CN" altLang="en-US" sz="3200" b="1" smtClean="0">
                <a:solidFill>
                  <a:srgbClr val="3333CC"/>
                </a:solidFill>
              </a:rPr>
              <a:t>，其他位不变</a:t>
            </a:r>
          </a:p>
          <a:p>
            <a:pPr algn="just" fontAlgn="base">
              <a:spcBef>
                <a:spcPct val="20000"/>
              </a:spcBef>
              <a:spcAft>
                <a:spcPct val="0"/>
              </a:spcAft>
              <a:buClr>
                <a:srgbClr val="3333CC"/>
              </a:buClr>
              <a:buSzPct val="60000"/>
              <a:buFont typeface="Wingdings" panose="05000000000000000000" pitchFamily="2" charset="2"/>
              <a:buNone/>
            </a:pPr>
            <a:r>
              <a:rPr lang="zh-CN" altLang="en-US" sz="3200" b="1" smtClean="0">
                <a:solidFill>
                  <a:srgbClr val="3333CC"/>
                </a:solidFill>
              </a:rPr>
              <a:t>		</a:t>
            </a:r>
            <a:r>
              <a:rPr lang="en-US" altLang="zh-CN" sz="3200" b="1" smtClean="0">
                <a:solidFill>
                  <a:srgbClr val="A50021"/>
                </a:solidFill>
              </a:rPr>
              <a:t>out 61h,al</a:t>
            </a:r>
          </a:p>
          <a:p>
            <a:pPr algn="just" fontAlgn="base">
              <a:spcBef>
                <a:spcPct val="20000"/>
              </a:spcBef>
              <a:spcAft>
                <a:spcPct val="0"/>
              </a:spcAft>
              <a:buClr>
                <a:srgbClr val="3333CC"/>
              </a:buClr>
              <a:buSzPct val="60000"/>
              <a:buFont typeface="Wingdings" panose="05000000000000000000" pitchFamily="2" charset="2"/>
              <a:buNone/>
            </a:pPr>
            <a:r>
              <a:rPr lang="en-US" altLang="zh-CN" sz="3200" b="1" smtClean="0">
                <a:solidFill>
                  <a:srgbClr val="3333CC"/>
                </a:solidFill>
              </a:rPr>
              <a:t>		pop ax</a:t>
            </a:r>
          </a:p>
          <a:p>
            <a:pPr algn="just" fontAlgn="base">
              <a:spcBef>
                <a:spcPct val="20000"/>
              </a:spcBef>
              <a:spcAft>
                <a:spcPct val="0"/>
              </a:spcAft>
              <a:buClr>
                <a:srgbClr val="3333CC"/>
              </a:buClr>
              <a:buSzPct val="60000"/>
              <a:buFont typeface="Wingdings" panose="05000000000000000000" pitchFamily="2" charset="2"/>
              <a:buNone/>
            </a:pPr>
            <a:r>
              <a:rPr lang="en-US" altLang="zh-CN" sz="3200" b="1" smtClean="0">
                <a:solidFill>
                  <a:srgbClr val="3333CC"/>
                </a:solidFill>
              </a:rPr>
              <a:t>		ret</a:t>
            </a:r>
          </a:p>
          <a:p>
            <a:pPr algn="just" fontAlgn="base">
              <a:spcBef>
                <a:spcPct val="20000"/>
              </a:spcBef>
              <a:spcAft>
                <a:spcPct val="0"/>
              </a:spcAft>
              <a:buClr>
                <a:srgbClr val="3333CC"/>
              </a:buClr>
              <a:buSzPct val="60000"/>
              <a:buFont typeface="Wingdings" panose="05000000000000000000" pitchFamily="2" charset="2"/>
              <a:buNone/>
            </a:pPr>
            <a:r>
              <a:rPr lang="en-US" altLang="zh-CN" sz="3200" b="1" smtClean="0">
                <a:solidFill>
                  <a:srgbClr val="3333CC"/>
                </a:solidFill>
              </a:rPr>
              <a:t>speakoff	endp</a:t>
            </a:r>
          </a:p>
        </p:txBody>
      </p:sp>
      <p:sp>
        <p:nvSpPr>
          <p:cNvPr id="187398" name="Rectangle 6"/>
          <p:cNvSpPr>
            <a:spLocks noChangeArrowheads="1"/>
          </p:cNvSpPr>
          <p:nvPr/>
        </p:nvSpPr>
        <p:spPr bwMode="auto">
          <a:xfrm>
            <a:off x="0" y="6254750"/>
            <a:ext cx="2932113" cy="622300"/>
          </a:xfrm>
          <a:prstGeom prst="rect">
            <a:avLst/>
          </a:prstGeom>
          <a:gradFill rotWithShape="0">
            <a:gsLst>
              <a:gs pos="0">
                <a:srgbClr val="A6ADC0"/>
              </a:gs>
              <a:gs pos="100000">
                <a:srgbClr val="A6ADC0">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3600" smtClean="0">
                <a:solidFill>
                  <a:srgbClr val="0000FF"/>
                </a:solidFill>
                <a:latin typeface="Tahoma" panose="020B0604030504040204" pitchFamily="34" charset="0"/>
                <a:ea typeface="隶书" panose="02010509060101010101" pitchFamily="49" charset="-122"/>
              </a:rPr>
              <a:t>扬声器控制</a:t>
            </a:r>
          </a:p>
        </p:txBody>
      </p:sp>
    </p:spTree>
    <p:extLst>
      <p:ext uri="{BB962C8B-B14F-4D97-AF65-F5344CB8AC3E}">
        <p14:creationId xmlns:p14="http://schemas.microsoft.com/office/powerpoint/2010/main" val="1633425288"/>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87397"/>
                                        </p:tgtEl>
                                        <p:attrNameLst>
                                          <p:attrName>style.visibility</p:attrName>
                                        </p:attrNameLst>
                                      </p:cBhvr>
                                      <p:to>
                                        <p:strVal val="visible"/>
                                      </p:to>
                                    </p:set>
                                    <p:animEffect transition="in" filter="blinds(horizontal)">
                                      <p:cBhvr>
                                        <p:cTn id="7" dur="500"/>
                                        <p:tgtEl>
                                          <p:spTgt spid="1873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7" grpId="0" animBg="1" autoUpdateAnimBg="0"/>
    </p:bldLst>
  </p:timing>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5346" name="Rectangle 2"/>
          <p:cNvSpPr>
            <a:spLocks noChangeArrowheads="1"/>
          </p:cNvSpPr>
          <p:nvPr/>
        </p:nvSpPr>
        <p:spPr bwMode="auto">
          <a:xfrm>
            <a:off x="6911975" y="3175"/>
            <a:ext cx="2235200" cy="549275"/>
          </a:xfrm>
          <a:prstGeom prst="rect">
            <a:avLst/>
          </a:prstGeom>
          <a:gradFill rotWithShape="0">
            <a:gsLst>
              <a:gs pos="0">
                <a:srgbClr val="A6ADC0"/>
              </a:gs>
              <a:gs pos="100000">
                <a:srgbClr val="A6ADC0">
                  <a:gamma/>
                  <a:shade val="46275"/>
                  <a:invGamma/>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3600" smtClean="0">
                <a:solidFill>
                  <a:srgbClr val="0000FF"/>
                </a:solidFill>
                <a:latin typeface="Tahoma" panose="020B0604030504040204" pitchFamily="34" charset="0"/>
                <a:ea typeface="隶书" panose="02010509060101010101" pitchFamily="49" charset="-122"/>
              </a:rPr>
              <a:t>主程序</a:t>
            </a:r>
          </a:p>
        </p:txBody>
      </p:sp>
      <p:pic>
        <p:nvPicPr>
          <p:cNvPr id="185347"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80375" y="6289675"/>
            <a:ext cx="8382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185348"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5975" y="6248400"/>
            <a:ext cx="876300" cy="438150"/>
          </a:xfrm>
          <a:prstGeom prst="rect">
            <a:avLst/>
          </a:prstGeom>
          <a:noFill/>
          <a:extLst>
            <a:ext uri="{909E8E84-426E-40DD-AFC4-6F175D3DCCD1}">
              <a14:hiddenFill xmlns:a14="http://schemas.microsoft.com/office/drawing/2010/main">
                <a:solidFill>
                  <a:srgbClr val="FFFFFF"/>
                </a:solidFill>
              </a14:hiddenFill>
            </a:ext>
          </a:extLst>
        </p:spPr>
      </p:pic>
      <p:sp>
        <p:nvSpPr>
          <p:cNvPr id="185349" name="Rectangle 5"/>
          <p:cNvSpPr>
            <a:spLocks noChangeArrowheads="1"/>
          </p:cNvSpPr>
          <p:nvPr/>
        </p:nvSpPr>
        <p:spPr bwMode="auto">
          <a:xfrm>
            <a:off x="484188" y="550863"/>
            <a:ext cx="8178800" cy="5688012"/>
          </a:xfrm>
          <a:prstGeom prst="rect">
            <a:avLst/>
          </a:prstGeo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lvl1pPr marL="342900" indent="-342900" defTabSz="895350">
              <a:tabLst>
                <a:tab pos="1809750" algn="l"/>
                <a:tab pos="4572000" algn="l"/>
              </a:tabLst>
              <a:defRPr kumimoji="1" sz="2400">
                <a:solidFill>
                  <a:schemeClr val="tx1"/>
                </a:solidFill>
                <a:latin typeface="Times New Roman" panose="02020603050405020304" pitchFamily="18" charset="0"/>
                <a:ea typeface="宋体" panose="02010600030101010101" pitchFamily="2" charset="-122"/>
              </a:defRPr>
            </a:lvl1pPr>
            <a:lvl2pPr marL="742950" indent="-285750" defTabSz="895350">
              <a:tabLst>
                <a:tab pos="1809750" algn="l"/>
                <a:tab pos="4572000" algn="l"/>
              </a:tabLst>
              <a:defRPr kumimoji="1" sz="2400">
                <a:solidFill>
                  <a:schemeClr val="tx1"/>
                </a:solidFill>
                <a:latin typeface="Times New Roman" panose="02020603050405020304" pitchFamily="18" charset="0"/>
                <a:ea typeface="宋体" panose="02010600030101010101" pitchFamily="2" charset="-122"/>
              </a:defRPr>
            </a:lvl2pPr>
            <a:lvl3pPr marL="1143000" indent="-228600" defTabSz="895350">
              <a:tabLst>
                <a:tab pos="1809750" algn="l"/>
                <a:tab pos="4572000" algn="l"/>
              </a:tabLst>
              <a:defRPr kumimoji="1" sz="2400">
                <a:solidFill>
                  <a:schemeClr val="tx1"/>
                </a:solidFill>
                <a:latin typeface="Times New Roman" panose="02020603050405020304" pitchFamily="18" charset="0"/>
                <a:ea typeface="宋体" panose="02010600030101010101" pitchFamily="2" charset="-122"/>
              </a:defRPr>
            </a:lvl3pPr>
            <a:lvl4pPr marL="1600200" indent="-228600" defTabSz="895350">
              <a:tabLst>
                <a:tab pos="1809750" algn="l"/>
                <a:tab pos="4572000" algn="l"/>
              </a:tabLst>
              <a:defRPr kumimoji="1" sz="2400">
                <a:solidFill>
                  <a:schemeClr val="tx1"/>
                </a:solidFill>
                <a:latin typeface="Times New Roman" panose="02020603050405020304" pitchFamily="18" charset="0"/>
                <a:ea typeface="宋体" panose="02010600030101010101" pitchFamily="2" charset="-122"/>
              </a:defRPr>
            </a:lvl4pPr>
            <a:lvl5pPr marL="2057400" indent="-228600" defTabSz="895350">
              <a:tabLst>
                <a:tab pos="1809750" algn="l"/>
                <a:tab pos="4572000" algn="l"/>
              </a:tabLst>
              <a:defRPr kumimoji="1" sz="2400">
                <a:solidFill>
                  <a:schemeClr val="tx1"/>
                </a:solidFill>
                <a:latin typeface="Times New Roman" panose="02020603050405020304" pitchFamily="18" charset="0"/>
                <a:ea typeface="宋体" panose="02010600030101010101" pitchFamily="2" charset="-122"/>
              </a:defRPr>
            </a:lvl5pPr>
            <a:lvl6pPr marL="2514600" indent="-228600" defTabSz="895350" fontAlgn="base">
              <a:spcBef>
                <a:spcPct val="0"/>
              </a:spcBef>
              <a:spcAft>
                <a:spcPct val="0"/>
              </a:spcAft>
              <a:tabLst>
                <a:tab pos="1809750" algn="l"/>
                <a:tab pos="4572000" algn="l"/>
              </a:tabLst>
              <a:defRPr kumimoji="1" sz="2400">
                <a:solidFill>
                  <a:schemeClr val="tx1"/>
                </a:solidFill>
                <a:latin typeface="Times New Roman" panose="02020603050405020304" pitchFamily="18" charset="0"/>
                <a:ea typeface="宋体" panose="02010600030101010101" pitchFamily="2" charset="-122"/>
              </a:defRPr>
            </a:lvl6pPr>
            <a:lvl7pPr marL="2971800" indent="-228600" defTabSz="895350" fontAlgn="base">
              <a:spcBef>
                <a:spcPct val="0"/>
              </a:spcBef>
              <a:spcAft>
                <a:spcPct val="0"/>
              </a:spcAft>
              <a:tabLst>
                <a:tab pos="1809750" algn="l"/>
                <a:tab pos="4572000" algn="l"/>
              </a:tabLst>
              <a:defRPr kumimoji="1" sz="2400">
                <a:solidFill>
                  <a:schemeClr val="tx1"/>
                </a:solidFill>
                <a:latin typeface="Times New Roman" panose="02020603050405020304" pitchFamily="18" charset="0"/>
                <a:ea typeface="宋体" panose="02010600030101010101" pitchFamily="2" charset="-122"/>
              </a:defRPr>
            </a:lvl7pPr>
            <a:lvl8pPr marL="3429000" indent="-228600" defTabSz="895350" fontAlgn="base">
              <a:spcBef>
                <a:spcPct val="0"/>
              </a:spcBef>
              <a:spcAft>
                <a:spcPct val="0"/>
              </a:spcAft>
              <a:tabLst>
                <a:tab pos="1809750" algn="l"/>
                <a:tab pos="4572000" algn="l"/>
              </a:tabLst>
              <a:defRPr kumimoji="1" sz="2400">
                <a:solidFill>
                  <a:schemeClr val="tx1"/>
                </a:solidFill>
                <a:latin typeface="Times New Roman" panose="02020603050405020304" pitchFamily="18" charset="0"/>
                <a:ea typeface="宋体" panose="02010600030101010101" pitchFamily="2" charset="-122"/>
              </a:defRPr>
            </a:lvl8pPr>
            <a:lvl9pPr marL="3886200" indent="-228600" defTabSz="895350" fontAlgn="base">
              <a:spcBef>
                <a:spcPct val="0"/>
              </a:spcBef>
              <a:spcAft>
                <a:spcPct val="0"/>
              </a:spcAft>
              <a:tabLst>
                <a:tab pos="1809750" algn="l"/>
                <a:tab pos="4572000" algn="l"/>
              </a:tabLst>
              <a:defRPr kumimoji="1" sz="2400">
                <a:solidFill>
                  <a:schemeClr val="tx1"/>
                </a:solidFill>
                <a:latin typeface="Times New Roman" panose="02020603050405020304" pitchFamily="18" charset="0"/>
                <a:ea typeface="宋体" panose="02010600030101010101" pitchFamily="2" charset="-122"/>
              </a:defRPr>
            </a:lvl9pPr>
          </a:lstStyle>
          <a:p>
            <a:pPr algn="just" fontAlgn="base">
              <a:spcBef>
                <a:spcPct val="20000"/>
              </a:spcBef>
              <a:spcAft>
                <a:spcPct val="0"/>
              </a:spcAft>
              <a:buClr>
                <a:srgbClr val="3333CC"/>
              </a:buClr>
              <a:buSzPct val="60000"/>
              <a:buFont typeface="Wingdings" panose="05000000000000000000" pitchFamily="2" charset="2"/>
              <a:buNone/>
            </a:pPr>
            <a:r>
              <a:rPr lang="en-US" altLang="zh-CN" sz="3200" b="1" smtClean="0">
                <a:solidFill>
                  <a:srgbClr val="3333CC"/>
                </a:solidFill>
              </a:rPr>
              <a:t>		;</a:t>
            </a:r>
            <a:r>
              <a:rPr lang="zh-CN" altLang="en-US" sz="3200" b="1" smtClean="0">
                <a:solidFill>
                  <a:srgbClr val="3333CC"/>
                </a:solidFill>
              </a:rPr>
              <a:t>数据段</a:t>
            </a:r>
          </a:p>
          <a:p>
            <a:pPr algn="just" fontAlgn="base">
              <a:spcBef>
                <a:spcPct val="20000"/>
              </a:spcBef>
              <a:spcAft>
                <a:spcPct val="0"/>
              </a:spcAft>
              <a:buClr>
                <a:srgbClr val="3333CC"/>
              </a:buClr>
              <a:buSzPct val="60000"/>
              <a:buFont typeface="Wingdings" panose="05000000000000000000" pitchFamily="2" charset="2"/>
              <a:buNone/>
            </a:pPr>
            <a:r>
              <a:rPr lang="en-US" altLang="zh-CN" sz="3200" b="1" smtClean="0">
                <a:solidFill>
                  <a:srgbClr val="3333CC"/>
                </a:solidFill>
              </a:rPr>
              <a:t>freq	dw 1193180/600</a:t>
            </a:r>
          </a:p>
          <a:p>
            <a:pPr algn="just" fontAlgn="base">
              <a:spcBef>
                <a:spcPct val="20000"/>
              </a:spcBef>
              <a:spcAft>
                <a:spcPct val="0"/>
              </a:spcAft>
              <a:buClr>
                <a:srgbClr val="3333CC"/>
              </a:buClr>
              <a:buSzPct val="60000"/>
              <a:buFont typeface="Wingdings" panose="05000000000000000000" pitchFamily="2" charset="2"/>
              <a:buNone/>
            </a:pPr>
            <a:r>
              <a:rPr lang="en-US" altLang="zh-CN" sz="3200" b="1" smtClean="0">
                <a:solidFill>
                  <a:srgbClr val="3333CC"/>
                </a:solidFill>
              </a:rPr>
              <a:t>		;</a:t>
            </a:r>
            <a:r>
              <a:rPr lang="zh-CN" altLang="en-US" sz="3200" b="1" smtClean="0">
                <a:solidFill>
                  <a:srgbClr val="3333CC"/>
                </a:solidFill>
              </a:rPr>
              <a:t>代码段</a:t>
            </a:r>
          </a:p>
          <a:p>
            <a:pPr algn="just" fontAlgn="base">
              <a:spcBef>
                <a:spcPct val="20000"/>
              </a:spcBef>
              <a:spcAft>
                <a:spcPct val="0"/>
              </a:spcAft>
              <a:buClr>
                <a:srgbClr val="3333CC"/>
              </a:buClr>
              <a:buSzPct val="60000"/>
              <a:buFont typeface="Wingdings" panose="05000000000000000000" pitchFamily="2" charset="2"/>
              <a:buNone/>
            </a:pPr>
            <a:r>
              <a:rPr lang="zh-CN" altLang="en-US" sz="3200" b="1" smtClean="0">
                <a:solidFill>
                  <a:srgbClr val="3333CC"/>
                </a:solidFill>
              </a:rPr>
              <a:t>		</a:t>
            </a:r>
            <a:r>
              <a:rPr lang="en-US" altLang="zh-CN" sz="3200" b="1" smtClean="0">
                <a:solidFill>
                  <a:srgbClr val="3333CC"/>
                </a:solidFill>
              </a:rPr>
              <a:t>mov ax,freq</a:t>
            </a:r>
          </a:p>
          <a:p>
            <a:pPr algn="just" fontAlgn="base">
              <a:spcBef>
                <a:spcPct val="20000"/>
              </a:spcBef>
              <a:spcAft>
                <a:spcPct val="0"/>
              </a:spcAft>
              <a:buClr>
                <a:srgbClr val="3333CC"/>
              </a:buClr>
              <a:buSzPct val="60000"/>
              <a:buFont typeface="Wingdings" panose="05000000000000000000" pitchFamily="2" charset="2"/>
              <a:buNone/>
            </a:pPr>
            <a:r>
              <a:rPr lang="en-US" altLang="zh-CN" sz="3200" b="1" smtClean="0">
                <a:solidFill>
                  <a:srgbClr val="3333CC"/>
                </a:solidFill>
              </a:rPr>
              <a:t>		call speaker	;</a:t>
            </a:r>
            <a:r>
              <a:rPr lang="zh-CN" altLang="en-US" sz="3200" b="1" smtClean="0">
                <a:solidFill>
                  <a:srgbClr val="3333CC"/>
                </a:solidFill>
              </a:rPr>
              <a:t>设置扬声器音调</a:t>
            </a:r>
          </a:p>
          <a:p>
            <a:pPr algn="just" fontAlgn="base">
              <a:spcBef>
                <a:spcPct val="20000"/>
              </a:spcBef>
              <a:spcAft>
                <a:spcPct val="0"/>
              </a:spcAft>
              <a:buClr>
                <a:srgbClr val="3333CC"/>
              </a:buClr>
              <a:buSzPct val="60000"/>
              <a:buFont typeface="Wingdings" panose="05000000000000000000" pitchFamily="2" charset="2"/>
              <a:buNone/>
            </a:pPr>
            <a:r>
              <a:rPr lang="zh-CN" altLang="en-US" sz="3200" b="1" smtClean="0">
                <a:solidFill>
                  <a:srgbClr val="3333CC"/>
                </a:solidFill>
              </a:rPr>
              <a:t>		</a:t>
            </a:r>
            <a:r>
              <a:rPr lang="en-US" altLang="zh-CN" sz="3200" b="1" smtClean="0">
                <a:solidFill>
                  <a:srgbClr val="3333CC"/>
                </a:solidFill>
              </a:rPr>
              <a:t>call speakon	;</a:t>
            </a:r>
            <a:r>
              <a:rPr lang="zh-CN" altLang="en-US" sz="3200" b="1" smtClean="0">
                <a:solidFill>
                  <a:srgbClr val="3333CC"/>
                </a:solidFill>
              </a:rPr>
              <a:t>打开扬声器声音</a:t>
            </a:r>
          </a:p>
          <a:p>
            <a:pPr algn="just" fontAlgn="base">
              <a:spcBef>
                <a:spcPct val="20000"/>
              </a:spcBef>
              <a:spcAft>
                <a:spcPct val="0"/>
              </a:spcAft>
              <a:buClr>
                <a:srgbClr val="3333CC"/>
              </a:buClr>
              <a:buSzPct val="60000"/>
              <a:buFont typeface="Wingdings" panose="05000000000000000000" pitchFamily="2" charset="2"/>
              <a:buNone/>
            </a:pPr>
            <a:r>
              <a:rPr lang="zh-CN" altLang="en-US" sz="3200" b="1" smtClean="0">
                <a:solidFill>
                  <a:srgbClr val="3333CC"/>
                </a:solidFill>
              </a:rPr>
              <a:t>		</a:t>
            </a:r>
            <a:r>
              <a:rPr lang="en-US" altLang="zh-CN" sz="3200" b="1" smtClean="0">
                <a:solidFill>
                  <a:srgbClr val="3333CC"/>
                </a:solidFill>
              </a:rPr>
              <a:t>mov ah,1	;</a:t>
            </a:r>
            <a:r>
              <a:rPr lang="zh-CN" altLang="en-US" sz="3200" b="1" smtClean="0">
                <a:solidFill>
                  <a:srgbClr val="3333CC"/>
                </a:solidFill>
              </a:rPr>
              <a:t>等待按键</a:t>
            </a:r>
          </a:p>
          <a:p>
            <a:pPr algn="just" fontAlgn="base">
              <a:spcBef>
                <a:spcPct val="20000"/>
              </a:spcBef>
              <a:spcAft>
                <a:spcPct val="0"/>
              </a:spcAft>
              <a:buClr>
                <a:srgbClr val="3333CC"/>
              </a:buClr>
              <a:buSzPct val="60000"/>
              <a:buFont typeface="Wingdings" panose="05000000000000000000" pitchFamily="2" charset="2"/>
              <a:buNone/>
            </a:pPr>
            <a:r>
              <a:rPr lang="zh-CN" altLang="en-US" sz="3200" b="1" smtClean="0">
                <a:solidFill>
                  <a:srgbClr val="3333CC"/>
                </a:solidFill>
              </a:rPr>
              <a:t>		</a:t>
            </a:r>
            <a:r>
              <a:rPr lang="en-US" altLang="zh-CN" sz="3200" b="1" smtClean="0">
                <a:solidFill>
                  <a:srgbClr val="3333CC"/>
                </a:solidFill>
              </a:rPr>
              <a:t>int 21h</a:t>
            </a:r>
          </a:p>
          <a:p>
            <a:pPr algn="just" fontAlgn="base">
              <a:spcBef>
                <a:spcPct val="20000"/>
              </a:spcBef>
              <a:spcAft>
                <a:spcPct val="0"/>
              </a:spcAft>
              <a:buClr>
                <a:srgbClr val="3333CC"/>
              </a:buClr>
              <a:buSzPct val="60000"/>
              <a:buFont typeface="Wingdings" panose="05000000000000000000" pitchFamily="2" charset="2"/>
              <a:buNone/>
            </a:pPr>
            <a:r>
              <a:rPr lang="en-US" altLang="zh-CN" sz="3200" b="1" smtClean="0">
                <a:solidFill>
                  <a:srgbClr val="3333CC"/>
                </a:solidFill>
              </a:rPr>
              <a:t>		call speakoff	;</a:t>
            </a:r>
            <a:r>
              <a:rPr lang="zh-CN" altLang="en-US" sz="3200" b="1" smtClean="0">
                <a:solidFill>
                  <a:srgbClr val="3333CC"/>
                </a:solidFill>
              </a:rPr>
              <a:t>关闭扬声器声音</a:t>
            </a:r>
          </a:p>
        </p:txBody>
      </p:sp>
      <p:sp>
        <p:nvSpPr>
          <p:cNvPr id="185350" name="Rectangle 6"/>
          <p:cNvSpPr>
            <a:spLocks noChangeArrowheads="1"/>
          </p:cNvSpPr>
          <p:nvPr/>
        </p:nvSpPr>
        <p:spPr bwMode="auto">
          <a:xfrm>
            <a:off x="0" y="6254750"/>
            <a:ext cx="2932113" cy="622300"/>
          </a:xfrm>
          <a:prstGeom prst="rect">
            <a:avLst/>
          </a:prstGeom>
          <a:gradFill rotWithShape="0">
            <a:gsLst>
              <a:gs pos="0">
                <a:srgbClr val="A6ADC0"/>
              </a:gs>
              <a:gs pos="100000">
                <a:srgbClr val="A6ADC0">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3600" smtClean="0">
                <a:solidFill>
                  <a:srgbClr val="0000FF"/>
                </a:solidFill>
                <a:latin typeface="Tahoma" panose="020B0604030504040204" pitchFamily="34" charset="0"/>
                <a:ea typeface="隶书" panose="02010509060101010101" pitchFamily="49" charset="-122"/>
              </a:rPr>
              <a:t>扬声器控制</a:t>
            </a:r>
          </a:p>
        </p:txBody>
      </p:sp>
    </p:spTree>
    <p:extLst>
      <p:ext uri="{BB962C8B-B14F-4D97-AF65-F5344CB8AC3E}">
        <p14:creationId xmlns:p14="http://schemas.microsoft.com/office/powerpoint/2010/main" val="2059394380"/>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85349"/>
                                        </p:tgtEl>
                                        <p:attrNameLst>
                                          <p:attrName>style.visibility</p:attrName>
                                        </p:attrNameLst>
                                      </p:cBhvr>
                                      <p:to>
                                        <p:strVal val="visible"/>
                                      </p:to>
                                    </p:set>
                                    <p:animEffect transition="in" filter="blinds(horizontal)">
                                      <p:cBhvr>
                                        <p:cTn id="7" dur="500"/>
                                        <p:tgtEl>
                                          <p:spTgt spid="185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9" grpId="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标题 1"/>
          <p:cNvSpPr>
            <a:spLocks noGrp="1"/>
          </p:cNvSpPr>
          <p:nvPr>
            <p:ph type="title"/>
          </p:nvPr>
        </p:nvSpPr>
        <p:spPr>
          <a:xfrm>
            <a:off x="457205" y="685800"/>
            <a:ext cx="8258175" cy="914400"/>
          </a:xfrm>
        </p:spPr>
        <p:txBody>
          <a:bodyPr/>
          <a:lstStyle/>
          <a:p>
            <a:r>
              <a:rPr lang="zh-CN" altLang="en-US" sz="3200" b="1">
                <a:latin typeface="楷体_GB2312" pitchFamily="49" charset="-122"/>
                <a:ea typeface="楷体_GB2312" pitchFamily="49" charset="-122"/>
              </a:rPr>
              <a:t>利用</a:t>
            </a:r>
            <a:r>
              <a:rPr lang="en-US" altLang="zh-CN" sz="3200" b="1">
                <a:latin typeface="楷体_GB2312" pitchFamily="49" charset="-122"/>
                <a:ea typeface="楷体_GB2312" pitchFamily="49" charset="-122"/>
              </a:rPr>
              <a:t>JMP/CALL/IRET</a:t>
            </a:r>
            <a:r>
              <a:rPr lang="zh-CN" altLang="en-US" sz="3200" b="1">
                <a:latin typeface="楷体_GB2312" pitchFamily="49" charset="-122"/>
                <a:ea typeface="楷体_GB2312" pitchFamily="49" charset="-122"/>
              </a:rPr>
              <a:t>进行任务直接切换示意图</a:t>
            </a:r>
          </a:p>
        </p:txBody>
      </p:sp>
      <p:graphicFrame>
        <p:nvGraphicFramePr>
          <p:cNvPr id="1026" name="Object 2"/>
          <p:cNvGraphicFramePr>
            <a:graphicFrameLocks noGrp="1" noChangeAspect="1"/>
          </p:cNvGraphicFramePr>
          <p:nvPr>
            <p:ph idx="1"/>
          </p:nvPr>
        </p:nvGraphicFramePr>
        <p:xfrm>
          <a:off x="0" y="1643065"/>
          <a:ext cx="9144000" cy="5214937"/>
        </p:xfrm>
        <a:graphic>
          <a:graphicData uri="http://schemas.openxmlformats.org/presentationml/2006/ole">
            <mc:AlternateContent xmlns:mc="http://schemas.openxmlformats.org/markup-compatibility/2006">
              <mc:Choice xmlns:v="urn:schemas-microsoft-com:vml" Requires="v">
                <p:oleObj spid="_x0000_s1039" name="Image" r:id="rId4" imgW="11392653" imgH="4124082" progId="Photoshop.Image.6">
                  <p:embed/>
                </p:oleObj>
              </mc:Choice>
              <mc:Fallback>
                <p:oleObj name="Image" r:id="rId4" imgW="11392653" imgH="4124082" progId="Photoshop.Image.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643065"/>
                        <a:ext cx="9144000" cy="5214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9" name="Text Box 5"/>
          <p:cNvSpPr txBox="1">
            <a:spLocks noChangeArrowheads="1"/>
          </p:cNvSpPr>
          <p:nvPr/>
        </p:nvSpPr>
        <p:spPr bwMode="auto">
          <a:xfrm>
            <a:off x="7127879" y="1700218"/>
            <a:ext cx="201612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t>新任务的入口由</a:t>
            </a:r>
            <a:r>
              <a:rPr lang="en-US" altLang="zh-CN" b="1"/>
              <a:t>TSS</a:t>
            </a:r>
            <a:r>
              <a:rPr lang="zh-CN" altLang="en-US" b="1"/>
              <a:t>中的</a:t>
            </a:r>
            <a:r>
              <a:rPr lang="en-US" altLang="zh-CN" b="1"/>
              <a:t>CS</a:t>
            </a:r>
            <a:r>
              <a:rPr lang="zh-CN" altLang="en-US" b="1"/>
              <a:t>和</a:t>
            </a:r>
            <a:r>
              <a:rPr lang="en-US" altLang="zh-CN" b="1"/>
              <a:t>EIP</a:t>
            </a:r>
            <a:r>
              <a:rPr lang="zh-CN" altLang="en-US" b="1"/>
              <a:t>指出，指令中的偏移量被忽略。</a:t>
            </a:r>
            <a:endParaRPr lang="en-US" altLang="zh-CN" b="1"/>
          </a:p>
        </p:txBody>
      </p:sp>
    </p:spTree>
    <p:extLst>
      <p:ext uri="{BB962C8B-B14F-4D97-AF65-F5344CB8AC3E}">
        <p14:creationId xmlns:p14="http://schemas.microsoft.com/office/powerpoint/2010/main" val="4092049891"/>
      </p:ext>
    </p:extLst>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p:cNvSpPr>
            <a:spLocks noGrp="1"/>
          </p:cNvSpPr>
          <p:nvPr>
            <p:ph type="title"/>
          </p:nvPr>
        </p:nvSpPr>
        <p:spPr/>
        <p:txBody>
          <a:bodyPr/>
          <a:lstStyle/>
          <a:p>
            <a:r>
              <a:rPr lang="zh-CN" altLang="en-US" smtClean="0"/>
              <a:t>初始值计算</a:t>
            </a:r>
          </a:p>
        </p:txBody>
      </p:sp>
      <p:sp>
        <p:nvSpPr>
          <p:cNvPr id="76803" name="内容占位符 2"/>
          <p:cNvSpPr>
            <a:spLocks noGrp="1"/>
          </p:cNvSpPr>
          <p:nvPr>
            <p:ph idx="1"/>
          </p:nvPr>
        </p:nvSpPr>
        <p:spPr/>
        <p:txBody>
          <a:bodyPr/>
          <a:lstStyle/>
          <a:p>
            <a:r>
              <a:rPr lang="zh-CN" altLang="en-US" smtClean="0"/>
              <a:t>计数器</a:t>
            </a:r>
            <a:r>
              <a:rPr lang="en-US" altLang="zh-CN" smtClean="0"/>
              <a:t>2</a:t>
            </a:r>
            <a:r>
              <a:rPr lang="zh-CN" altLang="en-US" smtClean="0"/>
              <a:t>：</a:t>
            </a:r>
            <a:endParaRPr lang="en-US" altLang="zh-CN" smtClean="0"/>
          </a:p>
          <a:p>
            <a:r>
              <a:rPr lang="zh-CN" altLang="en-US" smtClean="0"/>
              <a:t>计数初始值和发声频率相关。</a:t>
            </a:r>
            <a:endParaRPr lang="en-US" altLang="zh-CN" smtClean="0"/>
          </a:p>
          <a:p>
            <a:endParaRPr lang="en-US" altLang="zh-CN" smtClean="0"/>
          </a:p>
          <a:p>
            <a:r>
              <a:rPr lang="zh-CN" altLang="en-US" smtClean="0"/>
              <a:t>假设扬声器的发声频率为</a:t>
            </a:r>
            <a:r>
              <a:rPr lang="en-US" altLang="zh-CN" smtClean="0"/>
              <a:t>1kHz</a:t>
            </a:r>
            <a:r>
              <a:rPr lang="zh-CN" altLang="en-US" smtClean="0"/>
              <a:t>，则 </a:t>
            </a:r>
            <a:br>
              <a:rPr lang="zh-CN" altLang="en-US" smtClean="0"/>
            </a:br>
            <a:r>
              <a:rPr lang="zh-CN" altLang="en-US" smtClean="0"/>
              <a:t>计数初始值＝</a:t>
            </a:r>
            <a:r>
              <a:rPr lang="en-US" altLang="zh-CN" smtClean="0"/>
              <a:t>1.193 18 MHz÷1kHz</a:t>
            </a:r>
            <a:r>
              <a:rPr lang="zh-CN" altLang="en-US" smtClean="0"/>
              <a:t>＝</a:t>
            </a:r>
            <a:r>
              <a:rPr lang="en-US" altLang="zh-CN" smtClean="0"/>
              <a:t>1 190</a:t>
            </a:r>
          </a:p>
          <a:p>
            <a:endParaRPr lang="zh-CN" altLang="en-US" smtClean="0"/>
          </a:p>
        </p:txBody>
      </p:sp>
    </p:spTree>
    <p:extLst>
      <p:ext uri="{BB962C8B-B14F-4D97-AF65-F5344CB8AC3E}">
        <p14:creationId xmlns:p14="http://schemas.microsoft.com/office/powerpoint/2010/main" val="303002951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p:cNvSpPr>
          <p:nvPr>
            <p:ph type="title" idx="4294967295"/>
          </p:nvPr>
        </p:nvSpPr>
        <p:spPr/>
        <p:txBody>
          <a:bodyPr/>
          <a:lstStyle/>
          <a:p>
            <a:r>
              <a:rPr lang="zh-CN" altLang="en-US" smtClean="0"/>
              <a:t>计数器</a:t>
            </a:r>
            <a:r>
              <a:rPr lang="en-US" altLang="zh-CN" smtClean="0"/>
              <a:t>2</a:t>
            </a:r>
            <a:r>
              <a:rPr lang="zh-CN" altLang="en-US" smtClean="0"/>
              <a:t>的发声程序</a:t>
            </a:r>
          </a:p>
        </p:txBody>
      </p:sp>
      <p:sp>
        <p:nvSpPr>
          <p:cNvPr id="77827" name="Rectangle 3"/>
          <p:cNvSpPr>
            <a:spLocks noGrp="1"/>
          </p:cNvSpPr>
          <p:nvPr>
            <p:ph type="body" idx="4294967295"/>
          </p:nvPr>
        </p:nvSpPr>
        <p:spPr>
          <a:xfrm>
            <a:off x="301629" y="1520829"/>
            <a:ext cx="8540751" cy="4502151"/>
          </a:xfrm>
        </p:spPr>
        <p:txBody>
          <a:bodyPr/>
          <a:lstStyle/>
          <a:p>
            <a:pPr>
              <a:buFont typeface="Arial" panose="020B0604020202020204" pitchFamily="34" charset="0"/>
              <a:buNone/>
            </a:pPr>
            <a:r>
              <a:rPr lang="en-US" altLang="zh-CN" sz="2800">
                <a:solidFill>
                  <a:srgbClr val="CC0099"/>
                </a:solidFill>
              </a:rPr>
              <a:t>BEEP   PROC</a:t>
            </a:r>
          </a:p>
          <a:p>
            <a:pPr>
              <a:buFont typeface="Arial" panose="020B0604020202020204" pitchFamily="34" charset="0"/>
              <a:buNone/>
            </a:pPr>
            <a:r>
              <a:rPr lang="en-US" altLang="zh-CN" sz="2800">
                <a:solidFill>
                  <a:srgbClr val="CC0099"/>
                </a:solidFill>
              </a:rPr>
              <a:t>MOV	  AL</a:t>
            </a:r>
            <a:r>
              <a:rPr lang="zh-CN" altLang="en-US" sz="2800">
                <a:solidFill>
                  <a:srgbClr val="CC0099"/>
                </a:solidFill>
              </a:rPr>
              <a:t>，</a:t>
            </a:r>
            <a:r>
              <a:rPr lang="en-US" altLang="zh-CN" sz="2800">
                <a:solidFill>
                  <a:srgbClr val="CC0099"/>
                </a:solidFill>
              </a:rPr>
              <a:t>0B6H</a:t>
            </a:r>
            <a:r>
              <a:rPr lang="zh-CN" altLang="en-US" sz="2000">
                <a:solidFill>
                  <a:srgbClr val="660033"/>
                </a:solidFill>
                <a:latin typeface="宋体" panose="02010600030101010101" pitchFamily="2" charset="-122"/>
              </a:rPr>
              <a:t>；</a:t>
            </a:r>
            <a:r>
              <a:rPr lang="zh-CN" altLang="en-US" sz="2400">
                <a:solidFill>
                  <a:srgbClr val="660033"/>
                </a:solidFill>
                <a:latin typeface="宋体" panose="02010600030101010101" pitchFamily="2" charset="-122"/>
              </a:rPr>
              <a:t>设置计数器</a:t>
            </a:r>
            <a:r>
              <a:rPr lang="en-US" altLang="zh-CN" sz="2400">
                <a:solidFill>
                  <a:srgbClr val="660033"/>
                </a:solidFill>
                <a:latin typeface="宋体" panose="02010600030101010101" pitchFamily="2" charset="-122"/>
              </a:rPr>
              <a:t>2</a:t>
            </a:r>
            <a:r>
              <a:rPr lang="zh-CN" altLang="en-US" sz="2400">
                <a:solidFill>
                  <a:srgbClr val="660033"/>
                </a:solidFill>
                <a:latin typeface="宋体" panose="02010600030101010101" pitchFamily="2" charset="-122"/>
              </a:rPr>
              <a:t>，写双字节，方式</a:t>
            </a:r>
            <a:r>
              <a:rPr lang="en-US" altLang="zh-CN" sz="2400">
                <a:solidFill>
                  <a:srgbClr val="660033"/>
                </a:solidFill>
                <a:latin typeface="宋体" panose="02010600030101010101" pitchFamily="2" charset="-122"/>
              </a:rPr>
              <a:t>3</a:t>
            </a:r>
            <a:r>
              <a:rPr lang="zh-CN" altLang="en-US" sz="2400">
                <a:solidFill>
                  <a:srgbClr val="660033"/>
                </a:solidFill>
                <a:latin typeface="宋体" panose="02010600030101010101" pitchFamily="2" charset="-122"/>
              </a:rPr>
              <a:t>，二				 进制计数</a:t>
            </a:r>
          </a:p>
          <a:p>
            <a:pPr>
              <a:buFont typeface="Arial" panose="020B0604020202020204" pitchFamily="34" charset="0"/>
              <a:buNone/>
            </a:pPr>
            <a:r>
              <a:rPr lang="en-US" altLang="zh-CN" sz="2800">
                <a:solidFill>
                  <a:srgbClr val="CC0099"/>
                </a:solidFill>
              </a:rPr>
              <a:t>OUT	  43H</a:t>
            </a:r>
            <a:r>
              <a:rPr lang="zh-CN" altLang="en-US" sz="2800">
                <a:solidFill>
                  <a:srgbClr val="CC0099"/>
                </a:solidFill>
              </a:rPr>
              <a:t>，</a:t>
            </a:r>
            <a:r>
              <a:rPr lang="en-US" altLang="zh-CN" sz="2800">
                <a:solidFill>
                  <a:srgbClr val="CC0099"/>
                </a:solidFill>
              </a:rPr>
              <a:t>AL</a:t>
            </a:r>
            <a:r>
              <a:rPr lang="zh-CN" altLang="en-US" sz="2400">
                <a:solidFill>
                  <a:srgbClr val="660033"/>
                </a:solidFill>
                <a:latin typeface="宋体" panose="02010600030101010101" pitchFamily="2" charset="-122"/>
              </a:rPr>
              <a:t>；写入控制寄存器</a:t>
            </a:r>
          </a:p>
          <a:p>
            <a:pPr>
              <a:buFont typeface="Arial" panose="020B0604020202020204" pitchFamily="34" charset="0"/>
              <a:buNone/>
            </a:pPr>
            <a:r>
              <a:rPr lang="en-US" altLang="zh-CN" sz="2800">
                <a:solidFill>
                  <a:srgbClr val="CC0099"/>
                </a:solidFill>
              </a:rPr>
              <a:t>MOV	  AX</a:t>
            </a:r>
            <a:r>
              <a:rPr lang="zh-CN" altLang="en-US" sz="2800">
                <a:solidFill>
                  <a:srgbClr val="CC0099"/>
                </a:solidFill>
              </a:rPr>
              <a:t>，</a:t>
            </a:r>
            <a:r>
              <a:rPr lang="en-US" altLang="zh-CN" sz="2800">
                <a:solidFill>
                  <a:srgbClr val="CC0099"/>
                </a:solidFill>
              </a:rPr>
              <a:t>533H</a:t>
            </a:r>
            <a:r>
              <a:rPr lang="zh-CN" altLang="en-US" sz="2400">
                <a:solidFill>
                  <a:srgbClr val="660033"/>
                </a:solidFill>
                <a:latin typeface="宋体" panose="02010600030101010101" pitchFamily="2" charset="-122"/>
              </a:rPr>
              <a:t>；装入计数初值</a:t>
            </a:r>
            <a:r>
              <a:rPr lang="en-US" altLang="zh-CN" sz="2400">
                <a:solidFill>
                  <a:srgbClr val="660033"/>
                </a:solidFill>
                <a:latin typeface="宋体" panose="02010600030101010101" pitchFamily="2" charset="-122"/>
              </a:rPr>
              <a:t>0533H</a:t>
            </a:r>
          </a:p>
          <a:p>
            <a:pPr>
              <a:buFont typeface="Arial" panose="020B0604020202020204" pitchFamily="34" charset="0"/>
              <a:buNone/>
            </a:pPr>
            <a:r>
              <a:rPr lang="en-US" altLang="zh-CN" sz="2800">
                <a:solidFill>
                  <a:srgbClr val="CC0099"/>
                </a:solidFill>
              </a:rPr>
              <a:t>OUT	  42H</a:t>
            </a:r>
            <a:r>
              <a:rPr lang="zh-CN" altLang="en-US" sz="2800">
                <a:solidFill>
                  <a:srgbClr val="CC0099"/>
                </a:solidFill>
              </a:rPr>
              <a:t>，</a:t>
            </a:r>
            <a:r>
              <a:rPr lang="en-US" altLang="zh-CN" sz="2800">
                <a:solidFill>
                  <a:srgbClr val="CC0099"/>
                </a:solidFill>
              </a:rPr>
              <a:t>AL</a:t>
            </a:r>
            <a:r>
              <a:rPr lang="zh-CN" altLang="en-US" sz="2400">
                <a:solidFill>
                  <a:srgbClr val="660033"/>
                </a:solidFill>
                <a:latin typeface="宋体" panose="02010600030101010101" pitchFamily="2" charset="-122"/>
              </a:rPr>
              <a:t>；写入低字节</a:t>
            </a:r>
          </a:p>
          <a:p>
            <a:pPr>
              <a:buFont typeface="Arial" panose="020B0604020202020204" pitchFamily="34" charset="0"/>
              <a:buNone/>
            </a:pPr>
            <a:r>
              <a:rPr lang="en-US" altLang="zh-CN" sz="2800">
                <a:solidFill>
                  <a:srgbClr val="CC0099"/>
                </a:solidFill>
              </a:rPr>
              <a:t>MOV	  AL</a:t>
            </a:r>
            <a:r>
              <a:rPr lang="zh-CN" altLang="en-US" sz="2800">
                <a:solidFill>
                  <a:srgbClr val="CC0099"/>
                </a:solidFill>
              </a:rPr>
              <a:t>，</a:t>
            </a:r>
            <a:r>
              <a:rPr lang="en-US" altLang="zh-CN" sz="2800">
                <a:solidFill>
                  <a:srgbClr val="CC0099"/>
                </a:solidFill>
              </a:rPr>
              <a:t>AH</a:t>
            </a:r>
          </a:p>
          <a:p>
            <a:pPr>
              <a:buFont typeface="Arial" panose="020B0604020202020204" pitchFamily="34" charset="0"/>
              <a:buNone/>
            </a:pPr>
            <a:r>
              <a:rPr lang="en-US" altLang="zh-CN" sz="2800">
                <a:solidFill>
                  <a:srgbClr val="CC0099"/>
                </a:solidFill>
              </a:rPr>
              <a:t>OUT	  42H</a:t>
            </a:r>
            <a:r>
              <a:rPr lang="zh-CN" altLang="en-US" sz="2800">
                <a:solidFill>
                  <a:srgbClr val="CC0099"/>
                </a:solidFill>
              </a:rPr>
              <a:t>，</a:t>
            </a:r>
            <a:r>
              <a:rPr lang="en-US" altLang="zh-CN" sz="2800">
                <a:solidFill>
                  <a:srgbClr val="CC0099"/>
                </a:solidFill>
              </a:rPr>
              <a:t>AL</a:t>
            </a:r>
            <a:r>
              <a:rPr lang="zh-CN" altLang="en-US" sz="2400">
                <a:solidFill>
                  <a:srgbClr val="660033"/>
                </a:solidFill>
                <a:latin typeface="宋体" panose="02010600030101010101" pitchFamily="2" charset="-122"/>
              </a:rPr>
              <a:t>；写入高字节</a:t>
            </a:r>
          </a:p>
          <a:p>
            <a:pPr>
              <a:buFont typeface="Arial" panose="020B0604020202020204" pitchFamily="34" charset="0"/>
              <a:buNone/>
            </a:pPr>
            <a:r>
              <a:rPr lang="en-US" altLang="zh-CN" sz="2800">
                <a:solidFill>
                  <a:srgbClr val="CC0099"/>
                </a:solidFill>
              </a:rPr>
              <a:t>IN	  AL</a:t>
            </a:r>
            <a:r>
              <a:rPr lang="zh-CN" altLang="en-US" sz="2800">
                <a:solidFill>
                  <a:srgbClr val="CC0099"/>
                </a:solidFill>
              </a:rPr>
              <a:t>，</a:t>
            </a:r>
            <a:r>
              <a:rPr lang="en-US" altLang="zh-CN" sz="2800">
                <a:solidFill>
                  <a:srgbClr val="CC0099"/>
                </a:solidFill>
              </a:rPr>
              <a:t>61H</a:t>
            </a:r>
            <a:r>
              <a:rPr lang="zh-CN" altLang="en-US" sz="2400">
                <a:solidFill>
                  <a:srgbClr val="660033"/>
                </a:solidFill>
                <a:latin typeface="宋体" panose="02010600030101010101" pitchFamily="2" charset="-122"/>
              </a:rPr>
              <a:t>；读取</a:t>
            </a:r>
            <a:r>
              <a:rPr lang="en-US" altLang="zh-CN" sz="2400">
                <a:solidFill>
                  <a:srgbClr val="660033"/>
                </a:solidFill>
                <a:latin typeface="宋体" panose="02010600030101010101" pitchFamily="2" charset="-122"/>
              </a:rPr>
              <a:t>8255</a:t>
            </a:r>
            <a:r>
              <a:rPr lang="zh-CN" altLang="en-US" sz="2400">
                <a:solidFill>
                  <a:srgbClr val="660033"/>
                </a:solidFill>
                <a:latin typeface="宋体" panose="02010600030101010101" pitchFamily="2" charset="-122"/>
              </a:rPr>
              <a:t>的</a:t>
            </a:r>
            <a:r>
              <a:rPr lang="en-US" altLang="zh-CN" sz="2400">
                <a:solidFill>
                  <a:srgbClr val="660033"/>
                </a:solidFill>
                <a:latin typeface="宋体" panose="02010600030101010101" pitchFamily="2" charset="-122"/>
              </a:rPr>
              <a:t>PB</a:t>
            </a:r>
            <a:r>
              <a:rPr lang="zh-CN" altLang="en-US" sz="2400">
                <a:solidFill>
                  <a:srgbClr val="660033"/>
                </a:solidFill>
                <a:latin typeface="宋体" panose="02010600030101010101" pitchFamily="2" charset="-122"/>
              </a:rPr>
              <a:t>口原输出值</a:t>
            </a:r>
          </a:p>
        </p:txBody>
      </p:sp>
    </p:spTree>
    <p:extLst>
      <p:ext uri="{BB962C8B-B14F-4D97-AF65-F5344CB8AC3E}">
        <p14:creationId xmlns:p14="http://schemas.microsoft.com/office/powerpoint/2010/main" val="2382627171"/>
      </p:ext>
    </p:extLst>
  </p:cSld>
  <p:clrMapOvr>
    <a:masterClrMapping/>
  </p:clrMapOvr>
  <p:transition/>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p:cNvSpPr>
          <p:nvPr>
            <p:ph type="title" idx="4294967295"/>
          </p:nvPr>
        </p:nvSpPr>
        <p:spPr/>
        <p:txBody>
          <a:bodyPr/>
          <a:lstStyle/>
          <a:p>
            <a:r>
              <a:rPr lang="zh-CN" altLang="en-US" smtClean="0"/>
              <a:t>计数器</a:t>
            </a:r>
            <a:r>
              <a:rPr lang="en-US" altLang="zh-CN" smtClean="0"/>
              <a:t>2</a:t>
            </a:r>
            <a:r>
              <a:rPr lang="zh-CN" altLang="en-US" smtClean="0"/>
              <a:t>的发声程序（续）</a:t>
            </a:r>
          </a:p>
        </p:txBody>
      </p:sp>
      <p:sp>
        <p:nvSpPr>
          <p:cNvPr id="78851" name="Rectangle 3"/>
          <p:cNvSpPr>
            <a:spLocks noGrp="1"/>
          </p:cNvSpPr>
          <p:nvPr>
            <p:ph type="body" idx="4294967295"/>
          </p:nvPr>
        </p:nvSpPr>
        <p:spPr>
          <a:xfrm>
            <a:off x="301629" y="1376363"/>
            <a:ext cx="8540751" cy="4646612"/>
          </a:xfrm>
        </p:spPr>
        <p:txBody>
          <a:bodyPr/>
          <a:lstStyle/>
          <a:p>
            <a:pPr>
              <a:buFont typeface="Arial" panose="020B0604020202020204" pitchFamily="34" charset="0"/>
              <a:buNone/>
            </a:pPr>
            <a:r>
              <a:rPr lang="en-US" altLang="zh-CN" smtClean="0">
                <a:solidFill>
                  <a:srgbClr val="CC0099"/>
                </a:solidFill>
              </a:rPr>
              <a:t>MOV  AH</a:t>
            </a:r>
            <a:r>
              <a:rPr lang="zh-CN" altLang="en-US" smtClean="0">
                <a:solidFill>
                  <a:srgbClr val="CC0099"/>
                </a:solidFill>
              </a:rPr>
              <a:t>，</a:t>
            </a:r>
            <a:r>
              <a:rPr lang="en-US" altLang="zh-CN" smtClean="0">
                <a:solidFill>
                  <a:srgbClr val="CC0099"/>
                </a:solidFill>
              </a:rPr>
              <a:t>AL</a:t>
            </a:r>
            <a:r>
              <a:rPr lang="zh-CN" altLang="en-US" sz="2400">
                <a:solidFill>
                  <a:srgbClr val="660033"/>
                </a:solidFill>
              </a:rPr>
              <a:t>；</a:t>
            </a:r>
            <a:r>
              <a:rPr lang="zh-CN" altLang="en-US" sz="2400">
                <a:solidFill>
                  <a:srgbClr val="660033"/>
                </a:solidFill>
                <a:latin typeface="宋体" panose="02010600030101010101" pitchFamily="2" charset="-122"/>
              </a:rPr>
              <a:t>将原输出的值保留与</a:t>
            </a:r>
            <a:r>
              <a:rPr lang="en-US" altLang="zh-CN" sz="2400">
                <a:solidFill>
                  <a:srgbClr val="660033"/>
                </a:solidFill>
                <a:latin typeface="宋体" panose="02010600030101010101" pitchFamily="2" charset="-122"/>
              </a:rPr>
              <a:t>AH</a:t>
            </a:r>
            <a:r>
              <a:rPr lang="zh-CN" altLang="en-US" sz="2400">
                <a:solidFill>
                  <a:srgbClr val="660033"/>
                </a:solidFill>
                <a:latin typeface="宋体" panose="02010600030101010101" pitchFamily="2" charset="-122"/>
              </a:rPr>
              <a:t>中</a:t>
            </a:r>
          </a:p>
          <a:p>
            <a:pPr>
              <a:buFont typeface="Arial" panose="020B0604020202020204" pitchFamily="34" charset="0"/>
              <a:buNone/>
            </a:pPr>
            <a:r>
              <a:rPr lang="en-US" altLang="zh-CN" smtClean="0">
                <a:solidFill>
                  <a:srgbClr val="CC0099"/>
                </a:solidFill>
              </a:rPr>
              <a:t>OR     AL</a:t>
            </a:r>
            <a:r>
              <a:rPr lang="zh-CN" altLang="en-US" smtClean="0">
                <a:solidFill>
                  <a:srgbClr val="CC0099"/>
                </a:solidFill>
              </a:rPr>
              <a:t>，</a:t>
            </a:r>
            <a:r>
              <a:rPr lang="en-US" altLang="zh-CN" smtClean="0">
                <a:solidFill>
                  <a:srgbClr val="CC0099"/>
                </a:solidFill>
              </a:rPr>
              <a:t>03H</a:t>
            </a:r>
            <a:r>
              <a:rPr lang="zh-CN" altLang="en-US" sz="2400">
                <a:solidFill>
                  <a:srgbClr val="660033"/>
                </a:solidFill>
                <a:latin typeface="宋体" panose="02010600030101010101" pitchFamily="2" charset="-122"/>
              </a:rPr>
              <a:t>；使</a:t>
            </a:r>
            <a:r>
              <a:rPr lang="en-US" altLang="zh-CN" sz="2400">
                <a:solidFill>
                  <a:srgbClr val="660033"/>
                </a:solidFill>
                <a:latin typeface="宋体" panose="02010600030101010101" pitchFamily="2" charset="-122"/>
              </a:rPr>
              <a:t>PB</a:t>
            </a:r>
            <a:r>
              <a:rPr lang="en-US" altLang="zh-CN" sz="1800">
                <a:solidFill>
                  <a:srgbClr val="660033"/>
                </a:solidFill>
                <a:latin typeface="宋体" panose="02010600030101010101" pitchFamily="2" charset="-122"/>
              </a:rPr>
              <a:t>1</a:t>
            </a:r>
            <a:r>
              <a:rPr lang="en-US" altLang="zh-CN" sz="2400">
                <a:solidFill>
                  <a:srgbClr val="660033"/>
                </a:solidFill>
                <a:latin typeface="宋体" panose="02010600030101010101" pitchFamily="2" charset="-122"/>
              </a:rPr>
              <a:t>PB</a:t>
            </a:r>
            <a:r>
              <a:rPr lang="en-US" altLang="zh-CN" sz="1800">
                <a:solidFill>
                  <a:srgbClr val="660033"/>
                </a:solidFill>
                <a:latin typeface="宋体" panose="02010600030101010101" pitchFamily="2" charset="-122"/>
              </a:rPr>
              <a:t>0</a:t>
            </a:r>
            <a:r>
              <a:rPr lang="zh-CN" altLang="en-US" sz="2400">
                <a:solidFill>
                  <a:srgbClr val="660033"/>
                </a:solidFill>
                <a:latin typeface="宋体" panose="02010600030101010101" pitchFamily="2" charset="-122"/>
              </a:rPr>
              <a:t>均为</a:t>
            </a:r>
            <a:r>
              <a:rPr lang="en-US" altLang="zh-CN" sz="2400">
                <a:solidFill>
                  <a:srgbClr val="660033"/>
                </a:solidFill>
                <a:latin typeface="宋体" panose="02010600030101010101" pitchFamily="2" charset="-122"/>
              </a:rPr>
              <a:t>1</a:t>
            </a:r>
          </a:p>
          <a:p>
            <a:pPr>
              <a:buFont typeface="Arial" panose="020B0604020202020204" pitchFamily="34" charset="0"/>
              <a:buNone/>
            </a:pPr>
            <a:r>
              <a:rPr lang="en-US" altLang="zh-CN" smtClean="0">
                <a:solidFill>
                  <a:srgbClr val="CC0099"/>
                </a:solidFill>
              </a:rPr>
              <a:t>OUT	  61H</a:t>
            </a:r>
            <a:r>
              <a:rPr lang="zh-CN" altLang="en-US" smtClean="0">
                <a:solidFill>
                  <a:srgbClr val="CC0099"/>
                </a:solidFill>
              </a:rPr>
              <a:t>，</a:t>
            </a:r>
            <a:r>
              <a:rPr lang="en-US" altLang="zh-CN" smtClean="0">
                <a:solidFill>
                  <a:srgbClr val="CC0099"/>
                </a:solidFill>
              </a:rPr>
              <a:t>AL</a:t>
            </a:r>
            <a:r>
              <a:rPr lang="zh-CN" altLang="en-US" sz="2400">
                <a:solidFill>
                  <a:srgbClr val="660033"/>
                </a:solidFill>
                <a:latin typeface="宋体" panose="02010600030101010101" pitchFamily="2" charset="-122"/>
              </a:rPr>
              <a:t>；打开</a:t>
            </a:r>
            <a:r>
              <a:rPr lang="en-US" altLang="zh-CN" sz="2400">
                <a:solidFill>
                  <a:srgbClr val="660033"/>
                </a:solidFill>
                <a:latin typeface="宋体" panose="02010600030101010101" pitchFamily="2" charset="-122"/>
              </a:rPr>
              <a:t>GATE</a:t>
            </a:r>
            <a:r>
              <a:rPr lang="en-US" altLang="zh-CN" sz="1800">
                <a:solidFill>
                  <a:srgbClr val="660033"/>
                </a:solidFill>
                <a:latin typeface="宋体" panose="02010600030101010101" pitchFamily="2" charset="-122"/>
              </a:rPr>
              <a:t>2</a:t>
            </a:r>
            <a:r>
              <a:rPr lang="zh-CN" altLang="en-US" sz="2400">
                <a:solidFill>
                  <a:srgbClr val="660033"/>
                </a:solidFill>
                <a:latin typeface="宋体" panose="02010600030101010101" pitchFamily="2" charset="-122"/>
              </a:rPr>
              <a:t>门，输出方波到扬声器</a:t>
            </a:r>
          </a:p>
          <a:p>
            <a:pPr>
              <a:buFont typeface="Arial" panose="020B0604020202020204" pitchFamily="34" charset="0"/>
              <a:buNone/>
            </a:pPr>
            <a:r>
              <a:rPr lang="en-US" altLang="zh-CN" smtClean="0">
                <a:solidFill>
                  <a:srgbClr val="CC0099"/>
                </a:solidFill>
              </a:rPr>
              <a:t>SUB	  CX</a:t>
            </a:r>
            <a:r>
              <a:rPr lang="zh-CN" altLang="en-US" smtClean="0">
                <a:solidFill>
                  <a:srgbClr val="CC0099"/>
                </a:solidFill>
              </a:rPr>
              <a:t>，</a:t>
            </a:r>
            <a:r>
              <a:rPr lang="en-US" altLang="zh-CN" smtClean="0">
                <a:solidFill>
                  <a:srgbClr val="CC0099"/>
                </a:solidFill>
              </a:rPr>
              <a:t>CX</a:t>
            </a:r>
            <a:r>
              <a:rPr lang="zh-CN" altLang="en-US" sz="2400">
                <a:solidFill>
                  <a:srgbClr val="660033"/>
                </a:solidFill>
                <a:latin typeface="宋体" panose="02010600030101010101" pitchFamily="2" charset="-122"/>
              </a:rPr>
              <a:t>；</a:t>
            </a:r>
            <a:r>
              <a:rPr lang="en-US" altLang="zh-CN" sz="2400">
                <a:solidFill>
                  <a:srgbClr val="660033"/>
                </a:solidFill>
                <a:latin typeface="宋体" panose="02010600030101010101" pitchFamily="2" charset="-122"/>
              </a:rPr>
              <a:t>CX</a:t>
            </a:r>
            <a:r>
              <a:rPr lang="zh-CN" altLang="en-US" sz="2400">
                <a:solidFill>
                  <a:srgbClr val="660033"/>
                </a:solidFill>
                <a:latin typeface="宋体" panose="02010600030101010101" pitchFamily="2" charset="-122"/>
              </a:rPr>
              <a:t>循环计数，最大为</a:t>
            </a:r>
            <a:r>
              <a:rPr lang="en-US" altLang="zh-CN" sz="2400">
                <a:solidFill>
                  <a:srgbClr val="660033"/>
                </a:solidFill>
                <a:latin typeface="宋体" panose="02010600030101010101" pitchFamily="2" charset="-122"/>
              </a:rPr>
              <a:t>2</a:t>
            </a:r>
            <a:r>
              <a:rPr lang="en-US" altLang="zh-CN" sz="2400" baseline="30000">
                <a:solidFill>
                  <a:srgbClr val="660033"/>
                </a:solidFill>
                <a:latin typeface="宋体" panose="02010600030101010101" pitchFamily="2" charset="-122"/>
              </a:rPr>
              <a:t>16</a:t>
            </a:r>
          </a:p>
          <a:p>
            <a:pPr>
              <a:buFont typeface="Arial" panose="020B0604020202020204" pitchFamily="34" charset="0"/>
              <a:buNone/>
            </a:pPr>
            <a:r>
              <a:rPr lang="en-US" altLang="zh-CN" smtClean="0">
                <a:solidFill>
                  <a:srgbClr val="CC0099"/>
                </a:solidFill>
              </a:rPr>
              <a:t>L</a:t>
            </a:r>
            <a:r>
              <a:rPr lang="zh-CN" altLang="en-US" sz="2400">
                <a:solidFill>
                  <a:srgbClr val="CC0099"/>
                </a:solidFill>
                <a:latin typeface="宋体" panose="02010600030101010101" pitchFamily="2" charset="-122"/>
              </a:rPr>
              <a:t>：</a:t>
            </a:r>
          </a:p>
          <a:p>
            <a:pPr>
              <a:buFont typeface="Arial" panose="020B0604020202020204" pitchFamily="34" charset="0"/>
              <a:buNone/>
            </a:pPr>
            <a:r>
              <a:rPr lang="en-US" altLang="zh-CN" smtClean="0">
                <a:solidFill>
                  <a:srgbClr val="CC0099"/>
                </a:solidFill>
              </a:rPr>
              <a:t>LOOP  L	</a:t>
            </a:r>
            <a:r>
              <a:rPr lang="zh-CN" altLang="en-US" sz="2400">
                <a:solidFill>
                  <a:srgbClr val="660033"/>
                </a:solidFill>
                <a:latin typeface="宋体" panose="02010600030101010101" pitchFamily="2" charset="-122"/>
              </a:rPr>
              <a:t>；循环延时</a:t>
            </a:r>
          </a:p>
          <a:p>
            <a:pPr>
              <a:buFont typeface="Arial" panose="020B0604020202020204" pitchFamily="34" charset="0"/>
              <a:buNone/>
            </a:pPr>
            <a:r>
              <a:rPr lang="en-US" altLang="zh-CN" smtClean="0">
                <a:solidFill>
                  <a:srgbClr val="CC0099"/>
                </a:solidFill>
              </a:rPr>
              <a:t>DEC	   BL</a:t>
            </a:r>
            <a:r>
              <a:rPr lang="zh-CN" altLang="en-US" sz="2400">
                <a:solidFill>
                  <a:srgbClr val="660033"/>
                </a:solidFill>
                <a:latin typeface="宋体" panose="02010600030101010101" pitchFamily="2" charset="-122"/>
              </a:rPr>
              <a:t>；子程序入口条件</a:t>
            </a:r>
          </a:p>
        </p:txBody>
      </p:sp>
    </p:spTree>
    <p:extLst>
      <p:ext uri="{BB962C8B-B14F-4D97-AF65-F5344CB8AC3E}">
        <p14:creationId xmlns:p14="http://schemas.microsoft.com/office/powerpoint/2010/main" val="2988198926"/>
      </p:ext>
    </p:extLst>
  </p:cSld>
  <p:clrMapOvr>
    <a:masterClrMapping/>
  </p:clrMapOvr>
  <p:transition/>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p:cNvSpPr>
          <p:nvPr>
            <p:ph type="title" idx="4294967295"/>
          </p:nvPr>
        </p:nvSpPr>
        <p:spPr/>
        <p:txBody>
          <a:bodyPr/>
          <a:lstStyle/>
          <a:p>
            <a:r>
              <a:rPr lang="zh-CN" altLang="en-US" smtClean="0"/>
              <a:t>计数器</a:t>
            </a:r>
            <a:r>
              <a:rPr lang="en-US" altLang="zh-CN" smtClean="0"/>
              <a:t>2</a:t>
            </a:r>
            <a:r>
              <a:rPr lang="zh-CN" altLang="en-US" smtClean="0"/>
              <a:t>的发声程序（续）</a:t>
            </a:r>
          </a:p>
        </p:txBody>
      </p:sp>
      <p:sp>
        <p:nvSpPr>
          <p:cNvPr id="79875" name="Rectangle 3"/>
          <p:cNvSpPr>
            <a:spLocks noGrp="1"/>
          </p:cNvSpPr>
          <p:nvPr>
            <p:ph type="body" idx="4294967295"/>
          </p:nvPr>
        </p:nvSpPr>
        <p:spPr/>
        <p:txBody>
          <a:bodyPr/>
          <a:lstStyle/>
          <a:p>
            <a:pPr>
              <a:buFont typeface="Arial" panose="020B0604020202020204" pitchFamily="34" charset="0"/>
              <a:buNone/>
            </a:pPr>
            <a:r>
              <a:rPr lang="en-US" altLang="zh-CN" smtClean="0">
                <a:solidFill>
                  <a:srgbClr val="CC0099"/>
                </a:solidFill>
              </a:rPr>
              <a:t>JNZ	   L</a:t>
            </a:r>
            <a:r>
              <a:rPr lang="zh-CN" altLang="en-US" sz="2400">
                <a:solidFill>
                  <a:srgbClr val="660033"/>
                </a:solidFill>
                <a:latin typeface="宋体" panose="02010600030101010101" pitchFamily="2" charset="-122"/>
              </a:rPr>
              <a:t>；</a:t>
            </a:r>
            <a:r>
              <a:rPr lang="en-US" altLang="zh-CN" sz="2400">
                <a:solidFill>
                  <a:srgbClr val="660033"/>
                </a:solidFill>
                <a:latin typeface="宋体" panose="02010600030101010101" pitchFamily="2" charset="-122"/>
              </a:rPr>
              <a:t>BL=6</a:t>
            </a:r>
            <a:r>
              <a:rPr lang="zh-CN" altLang="en-US" sz="2400">
                <a:solidFill>
                  <a:srgbClr val="660033"/>
                </a:solidFill>
                <a:latin typeface="宋体" panose="02010600030101010101" pitchFamily="2" charset="-122"/>
              </a:rPr>
              <a:t>发长声（</a:t>
            </a:r>
            <a:r>
              <a:rPr lang="en-US" altLang="zh-CN" sz="2400">
                <a:solidFill>
                  <a:srgbClr val="660033"/>
                </a:solidFill>
                <a:latin typeface="宋体" panose="02010600030101010101" pitchFamily="2" charset="-122"/>
              </a:rPr>
              <a:t>3S</a:t>
            </a:r>
            <a:r>
              <a:rPr lang="zh-CN" altLang="en-US" sz="2400">
                <a:solidFill>
                  <a:srgbClr val="660033"/>
                </a:solidFill>
                <a:latin typeface="宋体" panose="02010600030101010101" pitchFamily="2" charset="-122"/>
              </a:rPr>
              <a:t>）， </a:t>
            </a:r>
            <a:r>
              <a:rPr lang="en-US" altLang="zh-CN" sz="2400">
                <a:solidFill>
                  <a:srgbClr val="660033"/>
                </a:solidFill>
                <a:latin typeface="宋体" panose="02010600030101010101" pitchFamily="2" charset="-122"/>
              </a:rPr>
              <a:t>BL=1</a:t>
            </a:r>
            <a:r>
              <a:rPr lang="zh-CN" altLang="en-US" sz="2400">
                <a:solidFill>
                  <a:srgbClr val="660033"/>
                </a:solidFill>
                <a:latin typeface="宋体" panose="02010600030101010101" pitchFamily="2" charset="-122"/>
              </a:rPr>
              <a:t>发短声（</a:t>
            </a:r>
            <a:r>
              <a:rPr lang="en-US" altLang="zh-CN" sz="2400">
                <a:solidFill>
                  <a:srgbClr val="660033"/>
                </a:solidFill>
                <a:latin typeface="宋体" panose="02010600030101010101" pitchFamily="2" charset="-122"/>
              </a:rPr>
              <a:t>0.5S</a:t>
            </a:r>
            <a:r>
              <a:rPr lang="zh-CN" altLang="en-US" sz="2400">
                <a:solidFill>
                  <a:srgbClr val="660033"/>
                </a:solidFill>
                <a:latin typeface="宋体" panose="02010600030101010101" pitchFamily="2" charset="-122"/>
              </a:rPr>
              <a:t>）</a:t>
            </a:r>
          </a:p>
          <a:p>
            <a:pPr>
              <a:buFont typeface="Arial" panose="020B0604020202020204" pitchFamily="34" charset="0"/>
              <a:buNone/>
            </a:pPr>
            <a:r>
              <a:rPr lang="en-US" altLang="zh-CN" smtClean="0">
                <a:solidFill>
                  <a:srgbClr val="CC0099"/>
                </a:solidFill>
              </a:rPr>
              <a:t>MOV   AL</a:t>
            </a:r>
            <a:r>
              <a:rPr lang="zh-CN" altLang="en-US" smtClean="0">
                <a:solidFill>
                  <a:srgbClr val="CC0099"/>
                </a:solidFill>
              </a:rPr>
              <a:t>，</a:t>
            </a:r>
            <a:r>
              <a:rPr lang="en-US" altLang="zh-CN" smtClean="0">
                <a:solidFill>
                  <a:srgbClr val="CC0099"/>
                </a:solidFill>
              </a:rPr>
              <a:t>AH</a:t>
            </a:r>
            <a:r>
              <a:rPr lang="zh-CN" altLang="en-US" sz="2400">
                <a:solidFill>
                  <a:srgbClr val="660033"/>
                </a:solidFill>
                <a:latin typeface="宋体" panose="02010600030101010101" pitchFamily="2" charset="-122"/>
              </a:rPr>
              <a:t>；取出</a:t>
            </a:r>
            <a:r>
              <a:rPr lang="en-US" altLang="zh-CN" sz="2400">
                <a:solidFill>
                  <a:srgbClr val="660033"/>
                </a:solidFill>
                <a:latin typeface="宋体" panose="02010600030101010101" pitchFamily="2" charset="-122"/>
              </a:rPr>
              <a:t>AH</a:t>
            </a:r>
            <a:r>
              <a:rPr lang="zh-CN" altLang="en-US" sz="2400">
                <a:solidFill>
                  <a:srgbClr val="660033"/>
                </a:solidFill>
                <a:latin typeface="宋体" panose="02010600030101010101" pitchFamily="2" charset="-122"/>
              </a:rPr>
              <a:t>中的</a:t>
            </a:r>
            <a:r>
              <a:rPr lang="en-US" altLang="zh-CN" sz="2400">
                <a:solidFill>
                  <a:srgbClr val="660033"/>
                </a:solidFill>
                <a:latin typeface="宋体" panose="02010600030101010101" pitchFamily="2" charset="-122"/>
              </a:rPr>
              <a:t>8255PB</a:t>
            </a:r>
            <a:r>
              <a:rPr lang="zh-CN" altLang="en-US" sz="2400">
                <a:solidFill>
                  <a:srgbClr val="660033"/>
                </a:solidFill>
                <a:latin typeface="宋体" panose="02010600030101010101" pitchFamily="2" charset="-122"/>
              </a:rPr>
              <a:t>口的原输出值</a:t>
            </a:r>
          </a:p>
          <a:p>
            <a:pPr>
              <a:buFont typeface="Arial" panose="020B0604020202020204" pitchFamily="34" charset="0"/>
              <a:buNone/>
            </a:pPr>
            <a:r>
              <a:rPr lang="en-US" altLang="zh-CN" smtClean="0">
                <a:solidFill>
                  <a:srgbClr val="CC0099"/>
                </a:solidFill>
              </a:rPr>
              <a:t>OUT	   61H</a:t>
            </a:r>
            <a:r>
              <a:rPr lang="zh-CN" altLang="en-US" smtClean="0">
                <a:solidFill>
                  <a:srgbClr val="CC0099"/>
                </a:solidFill>
              </a:rPr>
              <a:t>，</a:t>
            </a:r>
            <a:r>
              <a:rPr lang="en-US" altLang="zh-CN" smtClean="0">
                <a:solidFill>
                  <a:srgbClr val="CC0099"/>
                </a:solidFill>
              </a:rPr>
              <a:t>AL</a:t>
            </a:r>
            <a:r>
              <a:rPr lang="zh-CN" altLang="en-US" sz="2400">
                <a:solidFill>
                  <a:srgbClr val="660033"/>
                </a:solidFill>
                <a:latin typeface="宋体" panose="02010600030101010101" pitchFamily="2" charset="-122"/>
              </a:rPr>
              <a:t>；恢复</a:t>
            </a:r>
            <a:r>
              <a:rPr lang="en-US" altLang="zh-CN" sz="2400">
                <a:solidFill>
                  <a:srgbClr val="660033"/>
                </a:solidFill>
                <a:latin typeface="宋体" panose="02010600030101010101" pitchFamily="2" charset="-122"/>
              </a:rPr>
              <a:t>8255PB</a:t>
            </a:r>
            <a:r>
              <a:rPr lang="zh-CN" altLang="en-US" sz="2400">
                <a:solidFill>
                  <a:srgbClr val="660033"/>
                </a:solidFill>
                <a:latin typeface="宋体" panose="02010600030101010101" pitchFamily="2" charset="-122"/>
              </a:rPr>
              <a:t>口。当</a:t>
            </a:r>
            <a:r>
              <a:rPr lang="en-US" altLang="zh-CN" sz="2400">
                <a:solidFill>
                  <a:srgbClr val="660033"/>
                </a:solidFill>
                <a:latin typeface="宋体" panose="02010600030101010101" pitchFamily="2" charset="-122"/>
              </a:rPr>
              <a:t>PB</a:t>
            </a:r>
            <a:r>
              <a:rPr lang="en-US" altLang="zh-CN" sz="1800">
                <a:solidFill>
                  <a:srgbClr val="660033"/>
                </a:solidFill>
                <a:latin typeface="宋体" panose="02010600030101010101" pitchFamily="2" charset="-122"/>
              </a:rPr>
              <a:t>1</a:t>
            </a:r>
            <a:r>
              <a:rPr lang="en-US" altLang="zh-CN" sz="2400">
                <a:solidFill>
                  <a:srgbClr val="660033"/>
                </a:solidFill>
                <a:latin typeface="宋体" panose="02010600030101010101" pitchFamily="2" charset="-122"/>
              </a:rPr>
              <a:t>PB</a:t>
            </a:r>
            <a:r>
              <a:rPr lang="en-US" altLang="zh-CN" sz="1800">
                <a:solidFill>
                  <a:srgbClr val="660033"/>
                </a:solidFill>
                <a:latin typeface="宋体" panose="02010600030101010101" pitchFamily="2" charset="-122"/>
              </a:rPr>
              <a:t>0</a:t>
            </a:r>
            <a:r>
              <a:rPr lang="zh-CN" altLang="en-US" sz="2400">
                <a:solidFill>
                  <a:srgbClr val="660033"/>
                </a:solidFill>
                <a:latin typeface="宋体" panose="02010600030101010101" pitchFamily="2" charset="-122"/>
              </a:rPr>
              <a:t>不同时为高				   电平时，停止发声</a:t>
            </a:r>
          </a:p>
          <a:p>
            <a:pPr>
              <a:buFont typeface="Arial" panose="020B0604020202020204" pitchFamily="34" charset="0"/>
              <a:buNone/>
            </a:pPr>
            <a:r>
              <a:rPr lang="en-US" altLang="zh-CN" smtClean="0">
                <a:solidFill>
                  <a:srgbClr val="CC0099"/>
                </a:solidFill>
              </a:rPr>
              <a:t>RET</a:t>
            </a:r>
          </a:p>
          <a:p>
            <a:pPr>
              <a:buFont typeface="Arial" panose="020B0604020202020204" pitchFamily="34" charset="0"/>
              <a:buNone/>
            </a:pPr>
            <a:r>
              <a:rPr lang="en-US" altLang="zh-CN" smtClean="0">
                <a:solidFill>
                  <a:srgbClr val="CC0099"/>
                </a:solidFill>
              </a:rPr>
              <a:t>BEEP	ENDP</a:t>
            </a:r>
          </a:p>
        </p:txBody>
      </p:sp>
      <p:sp>
        <p:nvSpPr>
          <p:cNvPr id="79876" name="AutoShape 4">
            <a:hlinkClick r:id="rId2" action="ppaction://hlinksldjump" highlightClick="1"/>
          </p:cNvPr>
          <p:cNvSpPr>
            <a:spLocks noChangeArrowheads="1"/>
          </p:cNvSpPr>
          <p:nvPr/>
        </p:nvSpPr>
        <p:spPr bwMode="auto">
          <a:xfrm>
            <a:off x="8135940" y="6143630"/>
            <a:ext cx="792163" cy="360363"/>
          </a:xfrm>
          <a:prstGeom prst="actionButtonReturn">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2549519666"/>
      </p:ext>
    </p:extLst>
  </p:cSld>
  <p:clrMapOvr>
    <a:masterClrMapping/>
  </p:clrMapOvr>
  <p:transition/>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p:txBody>
          <a:bodyPr/>
          <a:lstStyle/>
          <a:p>
            <a:r>
              <a:rPr lang="en-US" altLang="zh-CN" sz="4000"/>
              <a:t>9.2.3  </a:t>
            </a:r>
            <a:r>
              <a:rPr lang="zh-CN" altLang="en-US" sz="4000"/>
              <a:t>可编程硬件延时</a:t>
            </a:r>
          </a:p>
        </p:txBody>
      </p:sp>
      <p:sp>
        <p:nvSpPr>
          <p:cNvPr id="188419" name="Rectangle 3"/>
          <p:cNvSpPr>
            <a:spLocks noGrp="1" noChangeArrowheads="1"/>
          </p:cNvSpPr>
          <p:nvPr>
            <p:ph type="body" idx="1"/>
          </p:nvPr>
        </p:nvSpPr>
        <p:spPr>
          <a:xfrm>
            <a:off x="762000" y="1752600"/>
            <a:ext cx="7688263" cy="4419600"/>
          </a:xfrm>
        </p:spPr>
        <p:txBody>
          <a:bodyPr/>
          <a:lstStyle/>
          <a:p>
            <a:r>
              <a:rPr lang="zh-CN" altLang="en-US">
                <a:latin typeface="Times New Roman" panose="02020603050405020304" pitchFamily="18" charset="0"/>
              </a:rPr>
              <a:t>利用日时钟每隔</a:t>
            </a:r>
            <a:r>
              <a:rPr lang="en-US" altLang="zh-CN"/>
              <a:t>55ms</a:t>
            </a:r>
            <a:r>
              <a:rPr lang="zh-CN" altLang="en-US">
                <a:latin typeface="Times New Roman" panose="02020603050405020304" pitchFamily="18" charset="0"/>
              </a:rPr>
              <a:t>中断一次不变的特点，可以编写一段不随系统时钟频率变化的固定延时程序</a:t>
            </a:r>
            <a:endParaRPr lang="zh-CN" altLang="en-US"/>
          </a:p>
          <a:p>
            <a:r>
              <a:rPr lang="zh-CN" altLang="en-US">
                <a:latin typeface="Times New Roman" panose="02020603050405020304" pitchFamily="18" charset="0"/>
              </a:rPr>
              <a:t>由于日时钟中断的时间单位是</a:t>
            </a:r>
            <a:r>
              <a:rPr lang="en-US" altLang="zh-CN"/>
              <a:t>55ms</a:t>
            </a:r>
            <a:r>
              <a:rPr lang="zh-CN" altLang="en-US">
                <a:latin typeface="Times New Roman" panose="02020603050405020304" pitchFamily="18" charset="0"/>
              </a:rPr>
              <a:t>，所以无法实现更短时间的延时</a:t>
            </a:r>
          </a:p>
          <a:p>
            <a:r>
              <a:rPr lang="zh-CN" altLang="en-US">
                <a:latin typeface="Times New Roman" panose="02020603050405020304" pitchFamily="18" charset="0"/>
              </a:rPr>
              <a:t>这时只有利用实时时钟中断，不过它的最短延时约是</a:t>
            </a:r>
            <a:r>
              <a:rPr lang="en-US" altLang="zh-CN">
                <a:latin typeface="Times New Roman" panose="02020603050405020304" pitchFamily="18" charset="0"/>
              </a:rPr>
              <a:t>1ms</a:t>
            </a:r>
            <a:r>
              <a:rPr lang="zh-CN" altLang="en-US">
                <a:latin typeface="Times New Roman" panose="02020603050405020304" pitchFamily="18" charset="0"/>
              </a:rPr>
              <a:t>（</a:t>
            </a:r>
            <a:r>
              <a:rPr lang="en-US" altLang="zh-CN">
                <a:latin typeface="Times New Roman" panose="02020603050405020304" pitchFamily="18" charset="0"/>
              </a:rPr>
              <a:t>976 </a:t>
            </a:r>
            <a:r>
              <a:rPr lang="en-US" altLang="zh-CN">
                <a:latin typeface="Times New Roman" panose="02020603050405020304" pitchFamily="18" charset="0"/>
                <a:sym typeface="Symbol" panose="05050102010706020507" pitchFamily="18" charset="2"/>
              </a:rPr>
              <a:t></a:t>
            </a:r>
            <a:r>
              <a:rPr lang="en-US" altLang="zh-CN">
                <a:latin typeface="Times New Roman" panose="02020603050405020304" pitchFamily="18" charset="0"/>
              </a:rPr>
              <a:t>s</a:t>
            </a:r>
            <a:r>
              <a:rPr lang="zh-CN" altLang="en-US">
                <a:latin typeface="Times New Roman" panose="02020603050405020304" pitchFamily="18" charset="0"/>
              </a:rPr>
              <a:t>）</a:t>
            </a:r>
          </a:p>
        </p:txBody>
      </p:sp>
      <p:pic>
        <p:nvPicPr>
          <p:cNvPr id="188420" name="Picture 4"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188421" name="Picture 5"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440264"/>
      </p:ext>
    </p:extLst>
  </p:cSld>
  <p:clrMapOvr>
    <a:masterClrMapping/>
  </p:clrMapOvr>
  <p:transition spd="slow">
    <p:random/>
  </p:transition>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6370" name="Rectangle 2"/>
          <p:cNvSpPr>
            <a:spLocks noChangeArrowheads="1"/>
          </p:cNvSpPr>
          <p:nvPr/>
        </p:nvSpPr>
        <p:spPr bwMode="auto">
          <a:xfrm>
            <a:off x="6911975" y="3175"/>
            <a:ext cx="2235200" cy="549275"/>
          </a:xfrm>
          <a:prstGeom prst="rect">
            <a:avLst/>
          </a:prstGeom>
          <a:gradFill rotWithShape="0">
            <a:gsLst>
              <a:gs pos="0">
                <a:srgbClr val="A6ADC0"/>
              </a:gs>
              <a:gs pos="100000">
                <a:srgbClr val="A6ADC0">
                  <a:gamma/>
                  <a:shade val="46275"/>
                  <a:invGamma/>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3600" smtClean="0">
                <a:solidFill>
                  <a:srgbClr val="0000FF"/>
                </a:solidFill>
                <a:latin typeface="Tahoma" panose="020B0604030504040204" pitchFamily="34" charset="0"/>
                <a:ea typeface="隶书" panose="02010509060101010101" pitchFamily="49" charset="-122"/>
              </a:rPr>
              <a:t>日时钟</a:t>
            </a:r>
          </a:p>
        </p:txBody>
      </p:sp>
      <p:pic>
        <p:nvPicPr>
          <p:cNvPr id="186371"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80375" y="6289675"/>
            <a:ext cx="8382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186372"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5975" y="6248400"/>
            <a:ext cx="876300" cy="438150"/>
          </a:xfrm>
          <a:prstGeom prst="rect">
            <a:avLst/>
          </a:prstGeom>
          <a:noFill/>
          <a:extLst>
            <a:ext uri="{909E8E84-426E-40DD-AFC4-6F175D3DCCD1}">
              <a14:hiddenFill xmlns:a14="http://schemas.microsoft.com/office/drawing/2010/main">
                <a:solidFill>
                  <a:srgbClr val="FFFFFF"/>
                </a:solidFill>
              </a14:hiddenFill>
            </a:ext>
          </a:extLst>
        </p:spPr>
      </p:pic>
      <p:sp>
        <p:nvSpPr>
          <p:cNvPr id="186373" name="Rectangle 5"/>
          <p:cNvSpPr>
            <a:spLocks noChangeArrowheads="1"/>
          </p:cNvSpPr>
          <p:nvPr/>
        </p:nvSpPr>
        <p:spPr bwMode="auto">
          <a:xfrm>
            <a:off x="484188" y="550863"/>
            <a:ext cx="8178800" cy="5688012"/>
          </a:xfrm>
          <a:prstGeom prst="rect">
            <a:avLst/>
          </a:prstGeo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lvl1pPr marL="342900" indent="-342900" defTabSz="895350">
              <a:tabLst>
                <a:tab pos="1809750" algn="l"/>
                <a:tab pos="4572000" algn="l"/>
              </a:tabLst>
              <a:defRPr kumimoji="1" sz="2400">
                <a:solidFill>
                  <a:schemeClr val="tx1"/>
                </a:solidFill>
                <a:latin typeface="Times New Roman" panose="02020603050405020304" pitchFamily="18" charset="0"/>
                <a:ea typeface="宋体" panose="02010600030101010101" pitchFamily="2" charset="-122"/>
              </a:defRPr>
            </a:lvl1pPr>
            <a:lvl2pPr marL="742950" indent="-285750" defTabSz="895350">
              <a:tabLst>
                <a:tab pos="1809750" algn="l"/>
                <a:tab pos="4572000" algn="l"/>
              </a:tabLst>
              <a:defRPr kumimoji="1" sz="2400">
                <a:solidFill>
                  <a:schemeClr val="tx1"/>
                </a:solidFill>
                <a:latin typeface="Times New Roman" panose="02020603050405020304" pitchFamily="18" charset="0"/>
                <a:ea typeface="宋体" panose="02010600030101010101" pitchFamily="2" charset="-122"/>
              </a:defRPr>
            </a:lvl2pPr>
            <a:lvl3pPr marL="1143000" indent="-228600" defTabSz="895350">
              <a:tabLst>
                <a:tab pos="1809750" algn="l"/>
                <a:tab pos="4572000" algn="l"/>
              </a:tabLst>
              <a:defRPr kumimoji="1" sz="2400">
                <a:solidFill>
                  <a:schemeClr val="tx1"/>
                </a:solidFill>
                <a:latin typeface="Times New Roman" panose="02020603050405020304" pitchFamily="18" charset="0"/>
                <a:ea typeface="宋体" panose="02010600030101010101" pitchFamily="2" charset="-122"/>
              </a:defRPr>
            </a:lvl3pPr>
            <a:lvl4pPr marL="1600200" indent="-228600" defTabSz="895350">
              <a:tabLst>
                <a:tab pos="1809750" algn="l"/>
                <a:tab pos="4572000" algn="l"/>
              </a:tabLst>
              <a:defRPr kumimoji="1" sz="2400">
                <a:solidFill>
                  <a:schemeClr val="tx1"/>
                </a:solidFill>
                <a:latin typeface="Times New Roman" panose="02020603050405020304" pitchFamily="18" charset="0"/>
                <a:ea typeface="宋体" panose="02010600030101010101" pitchFamily="2" charset="-122"/>
              </a:defRPr>
            </a:lvl4pPr>
            <a:lvl5pPr marL="2057400" indent="-228600" defTabSz="895350">
              <a:tabLst>
                <a:tab pos="1809750" algn="l"/>
                <a:tab pos="4572000" algn="l"/>
              </a:tabLst>
              <a:defRPr kumimoji="1" sz="2400">
                <a:solidFill>
                  <a:schemeClr val="tx1"/>
                </a:solidFill>
                <a:latin typeface="Times New Roman" panose="02020603050405020304" pitchFamily="18" charset="0"/>
                <a:ea typeface="宋体" panose="02010600030101010101" pitchFamily="2" charset="-122"/>
              </a:defRPr>
            </a:lvl5pPr>
            <a:lvl6pPr marL="2514600" indent="-228600" defTabSz="895350" fontAlgn="base">
              <a:spcBef>
                <a:spcPct val="0"/>
              </a:spcBef>
              <a:spcAft>
                <a:spcPct val="0"/>
              </a:spcAft>
              <a:tabLst>
                <a:tab pos="1809750" algn="l"/>
                <a:tab pos="4572000" algn="l"/>
              </a:tabLst>
              <a:defRPr kumimoji="1" sz="2400">
                <a:solidFill>
                  <a:schemeClr val="tx1"/>
                </a:solidFill>
                <a:latin typeface="Times New Roman" panose="02020603050405020304" pitchFamily="18" charset="0"/>
                <a:ea typeface="宋体" panose="02010600030101010101" pitchFamily="2" charset="-122"/>
              </a:defRPr>
            </a:lvl6pPr>
            <a:lvl7pPr marL="2971800" indent="-228600" defTabSz="895350" fontAlgn="base">
              <a:spcBef>
                <a:spcPct val="0"/>
              </a:spcBef>
              <a:spcAft>
                <a:spcPct val="0"/>
              </a:spcAft>
              <a:tabLst>
                <a:tab pos="1809750" algn="l"/>
                <a:tab pos="4572000" algn="l"/>
              </a:tabLst>
              <a:defRPr kumimoji="1" sz="2400">
                <a:solidFill>
                  <a:schemeClr val="tx1"/>
                </a:solidFill>
                <a:latin typeface="Times New Roman" panose="02020603050405020304" pitchFamily="18" charset="0"/>
                <a:ea typeface="宋体" panose="02010600030101010101" pitchFamily="2" charset="-122"/>
              </a:defRPr>
            </a:lvl7pPr>
            <a:lvl8pPr marL="3429000" indent="-228600" defTabSz="895350" fontAlgn="base">
              <a:spcBef>
                <a:spcPct val="0"/>
              </a:spcBef>
              <a:spcAft>
                <a:spcPct val="0"/>
              </a:spcAft>
              <a:tabLst>
                <a:tab pos="1809750" algn="l"/>
                <a:tab pos="4572000" algn="l"/>
              </a:tabLst>
              <a:defRPr kumimoji="1" sz="2400">
                <a:solidFill>
                  <a:schemeClr val="tx1"/>
                </a:solidFill>
                <a:latin typeface="Times New Roman" panose="02020603050405020304" pitchFamily="18" charset="0"/>
                <a:ea typeface="宋体" panose="02010600030101010101" pitchFamily="2" charset="-122"/>
              </a:defRPr>
            </a:lvl8pPr>
            <a:lvl9pPr marL="3886200" indent="-228600" defTabSz="895350" fontAlgn="base">
              <a:spcBef>
                <a:spcPct val="0"/>
              </a:spcBef>
              <a:spcAft>
                <a:spcPct val="0"/>
              </a:spcAft>
              <a:tabLst>
                <a:tab pos="1809750" algn="l"/>
                <a:tab pos="4572000" algn="l"/>
              </a:tabLst>
              <a:defRPr kumimoji="1" sz="2400">
                <a:solidFill>
                  <a:schemeClr val="tx1"/>
                </a:solidFill>
                <a:latin typeface="Times New Roman" panose="02020603050405020304" pitchFamily="18" charset="0"/>
                <a:ea typeface="宋体" panose="02010600030101010101" pitchFamily="2" charset="-122"/>
              </a:defRPr>
            </a:lvl9pPr>
          </a:lstStyle>
          <a:p>
            <a:pPr algn="just" fontAlgn="base">
              <a:spcBef>
                <a:spcPct val="20000"/>
              </a:spcBef>
              <a:spcAft>
                <a:spcPct val="0"/>
              </a:spcAft>
              <a:buClr>
                <a:srgbClr val="3333CC"/>
              </a:buClr>
              <a:buSzPct val="60000"/>
              <a:buFont typeface="Wingdings" panose="05000000000000000000" pitchFamily="2" charset="2"/>
              <a:buNone/>
            </a:pPr>
            <a:r>
              <a:rPr lang="en-US" altLang="zh-CN" sz="2800" b="1" smtClean="0">
                <a:solidFill>
                  <a:srgbClr val="3333CC"/>
                </a:solidFill>
              </a:rPr>
              <a:t>		;</a:t>
            </a:r>
            <a:r>
              <a:rPr lang="zh-CN" altLang="en-US" sz="2800" b="1" smtClean="0">
                <a:solidFill>
                  <a:srgbClr val="3333CC"/>
                </a:solidFill>
              </a:rPr>
              <a:t>延时开始</a:t>
            </a:r>
          </a:p>
          <a:p>
            <a:pPr algn="just" fontAlgn="base">
              <a:spcBef>
                <a:spcPct val="20000"/>
              </a:spcBef>
              <a:spcAft>
                <a:spcPct val="0"/>
              </a:spcAft>
              <a:buClr>
                <a:srgbClr val="3333CC"/>
              </a:buClr>
              <a:buSzPct val="60000"/>
              <a:buFont typeface="Wingdings" panose="05000000000000000000" pitchFamily="2" charset="2"/>
              <a:buNone/>
            </a:pPr>
            <a:r>
              <a:rPr lang="zh-CN" altLang="en-US" sz="2800" b="1" smtClean="0">
                <a:solidFill>
                  <a:srgbClr val="3333CC"/>
                </a:solidFill>
              </a:rPr>
              <a:t>		</a:t>
            </a:r>
            <a:r>
              <a:rPr lang="en-US" altLang="zh-CN" sz="2800" b="1" smtClean="0">
                <a:solidFill>
                  <a:srgbClr val="3333CC"/>
                </a:solidFill>
              </a:rPr>
              <a:t>mov ah,0</a:t>
            </a:r>
          </a:p>
          <a:p>
            <a:pPr algn="just" fontAlgn="base">
              <a:spcBef>
                <a:spcPct val="20000"/>
              </a:spcBef>
              <a:spcAft>
                <a:spcPct val="0"/>
              </a:spcAft>
              <a:buClr>
                <a:srgbClr val="3333CC"/>
              </a:buClr>
              <a:buSzPct val="60000"/>
              <a:buFont typeface="Wingdings" panose="05000000000000000000" pitchFamily="2" charset="2"/>
              <a:buNone/>
            </a:pPr>
            <a:r>
              <a:rPr lang="en-US" altLang="zh-CN" sz="2800" b="1" smtClean="0">
                <a:solidFill>
                  <a:srgbClr val="3333CC"/>
                </a:solidFill>
              </a:rPr>
              <a:t>		int 1ah		</a:t>
            </a:r>
          </a:p>
          <a:p>
            <a:pPr algn="just" fontAlgn="base">
              <a:spcBef>
                <a:spcPct val="20000"/>
              </a:spcBef>
              <a:spcAft>
                <a:spcPct val="0"/>
              </a:spcAft>
              <a:buClr>
                <a:srgbClr val="3333CC"/>
              </a:buClr>
              <a:buSzPct val="60000"/>
              <a:buFont typeface="Wingdings" panose="05000000000000000000" pitchFamily="2" charset="2"/>
              <a:buNone/>
            </a:pPr>
            <a:r>
              <a:rPr lang="en-US" altLang="zh-CN" sz="2800" b="1" smtClean="0">
                <a:solidFill>
                  <a:srgbClr val="3333CC"/>
                </a:solidFill>
              </a:rPr>
              <a:t>		</a:t>
            </a:r>
            <a:r>
              <a:rPr lang="en-US" altLang="zh-CN" sz="2800" b="1" smtClean="0">
                <a:solidFill>
                  <a:srgbClr val="A50021"/>
                </a:solidFill>
              </a:rPr>
              <a:t>add dx,90</a:t>
            </a:r>
            <a:r>
              <a:rPr lang="en-US" altLang="zh-CN" sz="2800" b="1" smtClean="0">
                <a:solidFill>
                  <a:srgbClr val="3333CC"/>
                </a:solidFill>
              </a:rPr>
              <a:t>	;</a:t>
            </a:r>
            <a:r>
              <a:rPr lang="zh-CN" altLang="en-US" sz="2800" b="1" smtClean="0">
                <a:solidFill>
                  <a:srgbClr val="3333CC"/>
                </a:solidFill>
              </a:rPr>
              <a:t>加</a:t>
            </a:r>
            <a:r>
              <a:rPr lang="en-US" altLang="zh-CN" sz="2800" b="1" smtClean="0">
                <a:solidFill>
                  <a:srgbClr val="3333CC"/>
                </a:solidFill>
              </a:rPr>
              <a:t>5</a:t>
            </a:r>
            <a:r>
              <a:rPr lang="zh-CN" altLang="en-US" sz="2800" b="1" smtClean="0">
                <a:solidFill>
                  <a:srgbClr val="3333CC"/>
                </a:solidFill>
              </a:rPr>
              <a:t>秒（</a:t>
            </a:r>
            <a:r>
              <a:rPr lang="en-US" altLang="zh-CN" sz="2800" b="1" smtClean="0">
                <a:solidFill>
                  <a:srgbClr val="3333CC"/>
                </a:solidFill>
              </a:rPr>
              <a:t>5×18</a:t>
            </a:r>
            <a:r>
              <a:rPr lang="zh-CN" altLang="en-US" sz="2800" b="1" smtClean="0">
                <a:solidFill>
                  <a:srgbClr val="3333CC"/>
                </a:solidFill>
              </a:rPr>
              <a:t>＝</a:t>
            </a:r>
            <a:r>
              <a:rPr lang="en-US" altLang="zh-CN" sz="2800" b="1" smtClean="0">
                <a:solidFill>
                  <a:srgbClr val="3333CC"/>
                </a:solidFill>
              </a:rPr>
              <a:t>90</a:t>
            </a:r>
            <a:r>
              <a:rPr lang="zh-CN" altLang="en-US" sz="2800" b="1" smtClean="0">
                <a:solidFill>
                  <a:srgbClr val="3333CC"/>
                </a:solidFill>
              </a:rPr>
              <a:t>）</a:t>
            </a:r>
          </a:p>
          <a:p>
            <a:pPr algn="just" fontAlgn="base">
              <a:spcBef>
                <a:spcPct val="20000"/>
              </a:spcBef>
              <a:spcAft>
                <a:spcPct val="0"/>
              </a:spcAft>
              <a:buClr>
                <a:srgbClr val="3333CC"/>
              </a:buClr>
              <a:buSzPct val="60000"/>
              <a:buFont typeface="Wingdings" panose="05000000000000000000" pitchFamily="2" charset="2"/>
              <a:buNone/>
            </a:pPr>
            <a:r>
              <a:rPr lang="zh-CN" altLang="en-US" sz="2800" b="1" smtClean="0">
                <a:solidFill>
                  <a:srgbClr val="3333CC"/>
                </a:solidFill>
              </a:rPr>
              <a:t>		</a:t>
            </a:r>
            <a:r>
              <a:rPr lang="en-US" altLang="zh-CN" sz="2800" b="1" smtClean="0">
                <a:solidFill>
                  <a:srgbClr val="3333CC"/>
                </a:solidFill>
              </a:rPr>
              <a:t>mov bx,dx	;</a:t>
            </a:r>
            <a:r>
              <a:rPr lang="zh-CN" altLang="en-US" sz="2800" b="1" smtClean="0">
                <a:solidFill>
                  <a:srgbClr val="3333CC"/>
                </a:solidFill>
              </a:rPr>
              <a:t>期望值送</a:t>
            </a:r>
            <a:r>
              <a:rPr lang="en-US" altLang="zh-CN" sz="2800" b="1" smtClean="0">
                <a:solidFill>
                  <a:srgbClr val="3333CC"/>
                </a:solidFill>
              </a:rPr>
              <a:t>bx</a:t>
            </a:r>
          </a:p>
          <a:p>
            <a:pPr algn="just" fontAlgn="base">
              <a:spcBef>
                <a:spcPct val="20000"/>
              </a:spcBef>
              <a:spcAft>
                <a:spcPct val="0"/>
              </a:spcAft>
              <a:buClr>
                <a:srgbClr val="3333CC"/>
              </a:buClr>
              <a:buSzPct val="60000"/>
              <a:buFont typeface="Wingdings" panose="05000000000000000000" pitchFamily="2" charset="2"/>
              <a:buNone/>
            </a:pPr>
            <a:r>
              <a:rPr lang="en-US" altLang="zh-CN" sz="2800" b="1" smtClean="0">
                <a:solidFill>
                  <a:srgbClr val="3333CC"/>
                </a:solidFill>
              </a:rPr>
              <a:t>repeat:	int 1ah	;</a:t>
            </a:r>
            <a:r>
              <a:rPr lang="zh-CN" altLang="en-US" sz="2800" b="1" smtClean="0">
                <a:solidFill>
                  <a:srgbClr val="3333CC"/>
                </a:solidFill>
              </a:rPr>
              <a:t>再读日时钟</a:t>
            </a:r>
          </a:p>
          <a:p>
            <a:pPr algn="just" fontAlgn="base">
              <a:spcBef>
                <a:spcPct val="20000"/>
              </a:spcBef>
              <a:spcAft>
                <a:spcPct val="0"/>
              </a:spcAft>
              <a:buClr>
                <a:srgbClr val="3333CC"/>
              </a:buClr>
              <a:buSzPct val="60000"/>
              <a:buFont typeface="Wingdings" panose="05000000000000000000" pitchFamily="2" charset="2"/>
              <a:buNone/>
            </a:pPr>
            <a:r>
              <a:rPr lang="zh-CN" altLang="en-US" sz="2800" b="1" smtClean="0">
                <a:solidFill>
                  <a:srgbClr val="3333CC"/>
                </a:solidFill>
              </a:rPr>
              <a:t>		</a:t>
            </a:r>
            <a:r>
              <a:rPr lang="en-US" altLang="zh-CN" sz="2800" b="1" smtClean="0">
                <a:solidFill>
                  <a:srgbClr val="3333CC"/>
                </a:solidFill>
              </a:rPr>
              <a:t>cmp bx,dx	;</a:t>
            </a:r>
            <a:r>
              <a:rPr lang="zh-CN" altLang="en-US" sz="2800" b="1" smtClean="0">
                <a:solidFill>
                  <a:srgbClr val="3333CC"/>
                </a:solidFill>
              </a:rPr>
              <a:t>与期望值比较</a:t>
            </a:r>
          </a:p>
          <a:p>
            <a:pPr algn="just" fontAlgn="base">
              <a:spcBef>
                <a:spcPct val="20000"/>
              </a:spcBef>
              <a:spcAft>
                <a:spcPct val="0"/>
              </a:spcAft>
              <a:buClr>
                <a:srgbClr val="3333CC"/>
              </a:buClr>
              <a:buSzPct val="60000"/>
              <a:buFont typeface="Wingdings" panose="05000000000000000000" pitchFamily="2" charset="2"/>
              <a:buNone/>
            </a:pPr>
            <a:r>
              <a:rPr lang="zh-CN" altLang="en-US" sz="2800" b="1" smtClean="0">
                <a:solidFill>
                  <a:srgbClr val="3333CC"/>
                </a:solidFill>
              </a:rPr>
              <a:t>		</a:t>
            </a:r>
            <a:r>
              <a:rPr lang="en-US" altLang="zh-CN" sz="2800" b="1" smtClean="0">
                <a:solidFill>
                  <a:srgbClr val="3333CC"/>
                </a:solidFill>
              </a:rPr>
              <a:t>jne repeat	;</a:t>
            </a:r>
            <a:r>
              <a:rPr lang="zh-CN" altLang="en-US" sz="2800" b="1" smtClean="0">
                <a:solidFill>
                  <a:srgbClr val="3333CC"/>
                </a:solidFill>
              </a:rPr>
              <a:t>不等，则循环</a:t>
            </a:r>
          </a:p>
          <a:p>
            <a:pPr algn="just" fontAlgn="base">
              <a:spcBef>
                <a:spcPct val="20000"/>
              </a:spcBef>
              <a:spcAft>
                <a:spcPct val="0"/>
              </a:spcAft>
              <a:buClr>
                <a:srgbClr val="3333CC"/>
              </a:buClr>
              <a:buSzPct val="60000"/>
              <a:buFont typeface="Wingdings" panose="05000000000000000000" pitchFamily="2" charset="2"/>
              <a:buNone/>
            </a:pPr>
            <a:r>
              <a:rPr lang="zh-CN" altLang="en-US" sz="2800" b="1" smtClean="0">
                <a:solidFill>
                  <a:srgbClr val="3333CC"/>
                </a:solidFill>
              </a:rPr>
              <a:t>		</a:t>
            </a:r>
            <a:r>
              <a:rPr lang="en-US" altLang="zh-CN" sz="2800" b="1" smtClean="0">
                <a:solidFill>
                  <a:srgbClr val="3333CC"/>
                </a:solidFill>
              </a:rPr>
              <a:t>……	;</a:t>
            </a:r>
            <a:r>
              <a:rPr lang="zh-CN" altLang="en-US" sz="2800" b="1" smtClean="0">
                <a:solidFill>
                  <a:srgbClr val="3333CC"/>
                </a:solidFill>
              </a:rPr>
              <a:t>相等，延时结束</a:t>
            </a:r>
          </a:p>
        </p:txBody>
      </p:sp>
      <p:sp>
        <p:nvSpPr>
          <p:cNvPr id="186374" name="Rectangle 6"/>
          <p:cNvSpPr>
            <a:spLocks noChangeArrowheads="1"/>
          </p:cNvSpPr>
          <p:nvPr/>
        </p:nvSpPr>
        <p:spPr bwMode="auto">
          <a:xfrm>
            <a:off x="0" y="6254750"/>
            <a:ext cx="3725863" cy="622300"/>
          </a:xfrm>
          <a:prstGeom prst="rect">
            <a:avLst/>
          </a:prstGeom>
          <a:gradFill rotWithShape="0">
            <a:gsLst>
              <a:gs pos="0">
                <a:srgbClr val="A6ADC0"/>
              </a:gs>
              <a:gs pos="100000">
                <a:srgbClr val="A6ADC0">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3600" smtClean="0">
                <a:solidFill>
                  <a:srgbClr val="0000FF"/>
                </a:solidFill>
                <a:latin typeface="Tahoma" panose="020B0604030504040204" pitchFamily="34" charset="0"/>
                <a:ea typeface="隶书" panose="02010509060101010101" pitchFamily="49" charset="-122"/>
              </a:rPr>
              <a:t>可编程硬件延时</a:t>
            </a:r>
          </a:p>
        </p:txBody>
      </p:sp>
    </p:spTree>
    <p:extLst>
      <p:ext uri="{BB962C8B-B14F-4D97-AF65-F5344CB8AC3E}">
        <p14:creationId xmlns:p14="http://schemas.microsoft.com/office/powerpoint/2010/main" val="828918821"/>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86373"/>
                                        </p:tgtEl>
                                        <p:attrNameLst>
                                          <p:attrName>style.visibility</p:attrName>
                                        </p:attrNameLst>
                                      </p:cBhvr>
                                      <p:to>
                                        <p:strVal val="visible"/>
                                      </p:to>
                                    </p:set>
                                    <p:animEffect transition="in" filter="blinds(horizontal)">
                                      <p:cBhvr>
                                        <p:cTn id="7" dur="500"/>
                                        <p:tgtEl>
                                          <p:spTgt spid="186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3" grpId="0" animBg="1" autoUpdateAnimBg="0"/>
    </p:bldLst>
  </p:timing>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1490" name="Rectangle 2"/>
          <p:cNvSpPr>
            <a:spLocks noChangeArrowheads="1"/>
          </p:cNvSpPr>
          <p:nvPr/>
        </p:nvSpPr>
        <p:spPr bwMode="auto">
          <a:xfrm>
            <a:off x="6911975" y="3175"/>
            <a:ext cx="2235200" cy="549275"/>
          </a:xfrm>
          <a:prstGeom prst="rect">
            <a:avLst/>
          </a:prstGeom>
          <a:gradFill rotWithShape="0">
            <a:gsLst>
              <a:gs pos="0">
                <a:srgbClr val="A6ADC0"/>
              </a:gs>
              <a:gs pos="100000">
                <a:srgbClr val="A6ADC0">
                  <a:gamma/>
                  <a:shade val="46275"/>
                  <a:invGamma/>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3600" smtClean="0">
                <a:solidFill>
                  <a:srgbClr val="0000FF"/>
                </a:solidFill>
                <a:latin typeface="Tahoma" panose="020B0604030504040204" pitchFamily="34" charset="0"/>
                <a:ea typeface="隶书" panose="02010509060101010101" pitchFamily="49" charset="-122"/>
              </a:rPr>
              <a:t>实时时钟</a:t>
            </a:r>
          </a:p>
        </p:txBody>
      </p:sp>
      <p:pic>
        <p:nvPicPr>
          <p:cNvPr id="191491"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80375" y="6289675"/>
            <a:ext cx="8382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191492"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5975" y="6248400"/>
            <a:ext cx="876300" cy="438150"/>
          </a:xfrm>
          <a:prstGeom prst="rect">
            <a:avLst/>
          </a:prstGeom>
          <a:noFill/>
          <a:extLst>
            <a:ext uri="{909E8E84-426E-40DD-AFC4-6F175D3DCCD1}">
              <a14:hiddenFill xmlns:a14="http://schemas.microsoft.com/office/drawing/2010/main">
                <a:solidFill>
                  <a:srgbClr val="FFFFFF"/>
                </a:solidFill>
              </a14:hiddenFill>
            </a:ext>
          </a:extLst>
        </p:spPr>
      </p:pic>
      <p:sp>
        <p:nvSpPr>
          <p:cNvPr id="191493" name="Rectangle 5"/>
          <p:cNvSpPr>
            <a:spLocks noChangeArrowheads="1"/>
          </p:cNvSpPr>
          <p:nvPr/>
        </p:nvSpPr>
        <p:spPr bwMode="auto">
          <a:xfrm>
            <a:off x="484188" y="550863"/>
            <a:ext cx="8178800" cy="5688012"/>
          </a:xfrm>
          <a:prstGeom prst="rect">
            <a:avLst/>
          </a:prstGeo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lvl1pPr marL="342900" indent="-342900" defTabSz="895350">
              <a:tabLst>
                <a:tab pos="1809750" algn="l"/>
              </a:tabLst>
              <a:defRPr kumimoji="1" sz="2400">
                <a:solidFill>
                  <a:schemeClr val="tx1"/>
                </a:solidFill>
                <a:latin typeface="Times New Roman" panose="02020603050405020304" pitchFamily="18" charset="0"/>
                <a:ea typeface="宋体" panose="02010600030101010101" pitchFamily="2" charset="-122"/>
              </a:defRPr>
            </a:lvl1pPr>
            <a:lvl2pPr marL="742950" indent="-285750" defTabSz="895350">
              <a:tabLst>
                <a:tab pos="1809750" algn="l"/>
              </a:tabLst>
              <a:defRPr kumimoji="1" sz="2400">
                <a:solidFill>
                  <a:schemeClr val="tx1"/>
                </a:solidFill>
                <a:latin typeface="Times New Roman" panose="02020603050405020304" pitchFamily="18" charset="0"/>
                <a:ea typeface="宋体" panose="02010600030101010101" pitchFamily="2" charset="-122"/>
              </a:defRPr>
            </a:lvl2pPr>
            <a:lvl3pPr marL="1143000" indent="-228600" defTabSz="895350">
              <a:tabLst>
                <a:tab pos="1809750" algn="l"/>
              </a:tabLst>
              <a:defRPr kumimoji="1" sz="2400">
                <a:solidFill>
                  <a:schemeClr val="tx1"/>
                </a:solidFill>
                <a:latin typeface="Times New Roman" panose="02020603050405020304" pitchFamily="18" charset="0"/>
                <a:ea typeface="宋体" panose="02010600030101010101" pitchFamily="2" charset="-122"/>
              </a:defRPr>
            </a:lvl3pPr>
            <a:lvl4pPr marL="1600200" indent="-228600" defTabSz="895350">
              <a:tabLst>
                <a:tab pos="1809750" algn="l"/>
              </a:tabLst>
              <a:defRPr kumimoji="1" sz="2400">
                <a:solidFill>
                  <a:schemeClr val="tx1"/>
                </a:solidFill>
                <a:latin typeface="Times New Roman" panose="02020603050405020304" pitchFamily="18" charset="0"/>
                <a:ea typeface="宋体" panose="02010600030101010101" pitchFamily="2" charset="-122"/>
              </a:defRPr>
            </a:lvl4pPr>
            <a:lvl5pPr marL="2057400" indent="-228600" defTabSz="895350">
              <a:tabLst>
                <a:tab pos="1809750" algn="l"/>
              </a:tabLst>
              <a:defRPr kumimoji="1" sz="2400">
                <a:solidFill>
                  <a:schemeClr val="tx1"/>
                </a:solidFill>
                <a:latin typeface="Times New Roman" panose="02020603050405020304" pitchFamily="18" charset="0"/>
                <a:ea typeface="宋体" panose="02010600030101010101" pitchFamily="2" charset="-122"/>
              </a:defRPr>
            </a:lvl5pPr>
            <a:lvl6pPr marL="2514600" indent="-228600" defTabSz="895350" fontAlgn="base">
              <a:spcBef>
                <a:spcPct val="0"/>
              </a:spcBef>
              <a:spcAft>
                <a:spcPct val="0"/>
              </a:spcAft>
              <a:tabLst>
                <a:tab pos="1809750" algn="l"/>
              </a:tabLst>
              <a:defRPr kumimoji="1" sz="2400">
                <a:solidFill>
                  <a:schemeClr val="tx1"/>
                </a:solidFill>
                <a:latin typeface="Times New Roman" panose="02020603050405020304" pitchFamily="18" charset="0"/>
                <a:ea typeface="宋体" panose="02010600030101010101" pitchFamily="2" charset="-122"/>
              </a:defRPr>
            </a:lvl6pPr>
            <a:lvl7pPr marL="2971800" indent="-228600" defTabSz="895350" fontAlgn="base">
              <a:spcBef>
                <a:spcPct val="0"/>
              </a:spcBef>
              <a:spcAft>
                <a:spcPct val="0"/>
              </a:spcAft>
              <a:tabLst>
                <a:tab pos="1809750" algn="l"/>
              </a:tabLst>
              <a:defRPr kumimoji="1" sz="2400">
                <a:solidFill>
                  <a:schemeClr val="tx1"/>
                </a:solidFill>
                <a:latin typeface="Times New Roman" panose="02020603050405020304" pitchFamily="18" charset="0"/>
                <a:ea typeface="宋体" panose="02010600030101010101" pitchFamily="2" charset="-122"/>
              </a:defRPr>
            </a:lvl7pPr>
            <a:lvl8pPr marL="3429000" indent="-228600" defTabSz="895350" fontAlgn="base">
              <a:spcBef>
                <a:spcPct val="0"/>
              </a:spcBef>
              <a:spcAft>
                <a:spcPct val="0"/>
              </a:spcAft>
              <a:tabLst>
                <a:tab pos="1809750" algn="l"/>
              </a:tabLst>
              <a:defRPr kumimoji="1" sz="2400">
                <a:solidFill>
                  <a:schemeClr val="tx1"/>
                </a:solidFill>
                <a:latin typeface="Times New Roman" panose="02020603050405020304" pitchFamily="18" charset="0"/>
                <a:ea typeface="宋体" panose="02010600030101010101" pitchFamily="2" charset="-122"/>
              </a:defRPr>
            </a:lvl8pPr>
            <a:lvl9pPr marL="3886200" indent="-228600" defTabSz="895350" fontAlgn="base">
              <a:spcBef>
                <a:spcPct val="0"/>
              </a:spcBef>
              <a:spcAft>
                <a:spcPct val="0"/>
              </a:spcAft>
              <a:tabLst>
                <a:tab pos="1809750" algn="l"/>
              </a:tabLst>
              <a:defRPr kumimoji="1" sz="2400">
                <a:solidFill>
                  <a:schemeClr val="tx1"/>
                </a:solidFill>
                <a:latin typeface="Times New Roman" panose="02020603050405020304" pitchFamily="18" charset="0"/>
                <a:ea typeface="宋体" panose="02010600030101010101" pitchFamily="2" charset="-122"/>
              </a:defRPr>
            </a:lvl9pPr>
          </a:lstStyle>
          <a:p>
            <a:pPr algn="just" fontAlgn="base">
              <a:spcBef>
                <a:spcPct val="20000"/>
              </a:spcBef>
              <a:spcAft>
                <a:spcPct val="0"/>
              </a:spcAft>
              <a:buClr>
                <a:srgbClr val="3333CC"/>
              </a:buClr>
              <a:buSzPct val="60000"/>
              <a:buFont typeface="Wingdings" panose="05000000000000000000" pitchFamily="2" charset="2"/>
              <a:buNone/>
            </a:pPr>
            <a:r>
              <a:rPr lang="en-US" altLang="zh-CN" sz="3200" b="1" smtClean="0">
                <a:solidFill>
                  <a:srgbClr val="3333CC"/>
                </a:solidFill>
              </a:rPr>
              <a:t>		;</a:t>
            </a:r>
            <a:r>
              <a:rPr lang="zh-CN" altLang="en-US" sz="3200" b="1" smtClean="0">
                <a:solidFill>
                  <a:srgbClr val="3333CC"/>
                </a:solidFill>
              </a:rPr>
              <a:t>延时开始</a:t>
            </a:r>
          </a:p>
          <a:p>
            <a:pPr algn="just" fontAlgn="base">
              <a:spcBef>
                <a:spcPct val="20000"/>
              </a:spcBef>
              <a:spcAft>
                <a:spcPct val="0"/>
              </a:spcAft>
              <a:buClr>
                <a:srgbClr val="3333CC"/>
              </a:buClr>
              <a:buSzPct val="60000"/>
              <a:buFont typeface="Wingdings" panose="05000000000000000000" pitchFamily="2" charset="2"/>
              <a:buNone/>
            </a:pPr>
            <a:r>
              <a:rPr lang="zh-CN" altLang="en-US" sz="3200" b="1" smtClean="0">
                <a:solidFill>
                  <a:srgbClr val="3333CC"/>
                </a:solidFill>
              </a:rPr>
              <a:t>		</a:t>
            </a:r>
            <a:r>
              <a:rPr lang="en-US" altLang="zh-CN" sz="3200" b="1" smtClean="0">
                <a:solidFill>
                  <a:srgbClr val="3333CC"/>
                </a:solidFill>
              </a:rPr>
              <a:t>mov cx,0</a:t>
            </a:r>
          </a:p>
          <a:p>
            <a:pPr algn="just" fontAlgn="base">
              <a:spcBef>
                <a:spcPct val="20000"/>
              </a:spcBef>
              <a:spcAft>
                <a:spcPct val="0"/>
              </a:spcAft>
              <a:buClr>
                <a:srgbClr val="3333CC"/>
              </a:buClr>
              <a:buSzPct val="60000"/>
              <a:buFont typeface="Wingdings" panose="05000000000000000000" pitchFamily="2" charset="2"/>
              <a:buNone/>
            </a:pPr>
            <a:r>
              <a:rPr lang="en-US" altLang="zh-CN" sz="3200" b="1" smtClean="0">
                <a:solidFill>
                  <a:srgbClr val="3333CC"/>
                </a:solidFill>
              </a:rPr>
              <a:t>		mov dx,1952</a:t>
            </a:r>
          </a:p>
          <a:p>
            <a:pPr algn="just" fontAlgn="base">
              <a:spcBef>
                <a:spcPct val="20000"/>
              </a:spcBef>
              <a:spcAft>
                <a:spcPct val="0"/>
              </a:spcAft>
              <a:buClr>
                <a:srgbClr val="3333CC"/>
              </a:buClr>
              <a:buSzPct val="60000"/>
              <a:buFont typeface="Wingdings" panose="05000000000000000000" pitchFamily="2" charset="2"/>
              <a:buNone/>
            </a:pPr>
            <a:r>
              <a:rPr lang="en-US" altLang="zh-CN" sz="3200" b="1" smtClean="0">
                <a:solidFill>
                  <a:srgbClr val="3333CC"/>
                </a:solidFill>
              </a:rPr>
              <a:t>		;</a:t>
            </a:r>
            <a:r>
              <a:rPr lang="zh-CN" altLang="en-US" sz="3200" b="1" smtClean="0">
                <a:solidFill>
                  <a:srgbClr val="3333CC"/>
                </a:solidFill>
              </a:rPr>
              <a:t>延时</a:t>
            </a:r>
            <a:r>
              <a:rPr lang="en-US" altLang="zh-CN" sz="3200" b="1" smtClean="0">
                <a:solidFill>
                  <a:srgbClr val="3333CC"/>
                </a:solidFill>
              </a:rPr>
              <a:t>1.952ms</a:t>
            </a:r>
            <a:r>
              <a:rPr lang="zh-CN" altLang="en-US" sz="3200" b="1" smtClean="0">
                <a:solidFill>
                  <a:srgbClr val="3333CC"/>
                </a:solidFill>
              </a:rPr>
              <a:t>＝</a:t>
            </a:r>
            <a:r>
              <a:rPr lang="en-US" altLang="zh-CN" sz="3200" b="1" smtClean="0">
                <a:solidFill>
                  <a:srgbClr val="3333CC"/>
                </a:solidFill>
              </a:rPr>
              <a:t>2×976</a:t>
            </a:r>
            <a:r>
              <a:rPr lang="en-US" altLang="zh-CN" sz="3200" b="1" smtClean="0">
                <a:solidFill>
                  <a:srgbClr val="3333CC"/>
                </a:solidFill>
                <a:latin typeface="宋体" panose="02010600030101010101" pitchFamily="2" charset="-122"/>
                <a:sym typeface="Symbol" panose="05050102010706020507" pitchFamily="18" charset="2"/>
              </a:rPr>
              <a:t></a:t>
            </a:r>
            <a:r>
              <a:rPr lang="en-US" altLang="zh-CN" sz="3200" b="1" smtClean="0">
                <a:solidFill>
                  <a:srgbClr val="3333CC"/>
                </a:solidFill>
              </a:rPr>
              <a:t>s</a:t>
            </a:r>
          </a:p>
          <a:p>
            <a:pPr algn="just" fontAlgn="base">
              <a:spcBef>
                <a:spcPct val="20000"/>
              </a:spcBef>
              <a:spcAft>
                <a:spcPct val="0"/>
              </a:spcAft>
              <a:buClr>
                <a:srgbClr val="3333CC"/>
              </a:buClr>
              <a:buSzPct val="60000"/>
              <a:buFont typeface="Wingdings" panose="05000000000000000000" pitchFamily="2" charset="2"/>
              <a:buNone/>
            </a:pPr>
            <a:r>
              <a:rPr lang="en-US" altLang="zh-CN" sz="3200" b="1" smtClean="0">
                <a:solidFill>
                  <a:srgbClr val="3333CC"/>
                </a:solidFill>
              </a:rPr>
              <a:t>		mov ah,86h</a:t>
            </a:r>
          </a:p>
          <a:p>
            <a:pPr algn="just" fontAlgn="base">
              <a:spcBef>
                <a:spcPct val="20000"/>
              </a:spcBef>
              <a:spcAft>
                <a:spcPct val="0"/>
              </a:spcAft>
              <a:buClr>
                <a:srgbClr val="3333CC"/>
              </a:buClr>
              <a:buSzPct val="60000"/>
              <a:buFont typeface="Wingdings" panose="05000000000000000000" pitchFamily="2" charset="2"/>
              <a:buNone/>
            </a:pPr>
            <a:r>
              <a:rPr lang="en-US" altLang="zh-CN" sz="3200" b="1" smtClean="0">
                <a:solidFill>
                  <a:srgbClr val="3333CC"/>
                </a:solidFill>
              </a:rPr>
              <a:t>		int 15h</a:t>
            </a:r>
          </a:p>
          <a:p>
            <a:pPr algn="just" fontAlgn="base">
              <a:spcBef>
                <a:spcPct val="20000"/>
              </a:spcBef>
              <a:spcAft>
                <a:spcPct val="0"/>
              </a:spcAft>
              <a:buClr>
                <a:srgbClr val="3333CC"/>
              </a:buClr>
              <a:buSzPct val="60000"/>
              <a:buFont typeface="Wingdings" panose="05000000000000000000" pitchFamily="2" charset="2"/>
              <a:buNone/>
            </a:pPr>
            <a:r>
              <a:rPr lang="en-US" altLang="zh-CN" sz="3200" b="1" smtClean="0">
                <a:solidFill>
                  <a:srgbClr val="3333CC"/>
                </a:solidFill>
              </a:rPr>
              <a:t>		;</a:t>
            </a:r>
            <a:r>
              <a:rPr lang="zh-CN" altLang="en-US" sz="3200" b="1" smtClean="0">
                <a:solidFill>
                  <a:srgbClr val="3333CC"/>
                </a:solidFill>
              </a:rPr>
              <a:t>功能调用返回时，定时时间到</a:t>
            </a:r>
          </a:p>
        </p:txBody>
      </p:sp>
      <p:sp>
        <p:nvSpPr>
          <p:cNvPr id="191494" name="Rectangle 6"/>
          <p:cNvSpPr>
            <a:spLocks noChangeArrowheads="1"/>
          </p:cNvSpPr>
          <p:nvPr/>
        </p:nvSpPr>
        <p:spPr bwMode="auto">
          <a:xfrm>
            <a:off x="0" y="6254750"/>
            <a:ext cx="3725863" cy="622300"/>
          </a:xfrm>
          <a:prstGeom prst="rect">
            <a:avLst/>
          </a:prstGeom>
          <a:gradFill rotWithShape="0">
            <a:gsLst>
              <a:gs pos="0">
                <a:srgbClr val="A6ADC0"/>
              </a:gs>
              <a:gs pos="100000">
                <a:srgbClr val="A6ADC0">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3600" smtClean="0">
                <a:solidFill>
                  <a:srgbClr val="0000FF"/>
                </a:solidFill>
                <a:latin typeface="Tahoma" panose="020B0604030504040204" pitchFamily="34" charset="0"/>
                <a:ea typeface="隶书" panose="02010509060101010101" pitchFamily="49" charset="-122"/>
              </a:rPr>
              <a:t>可编程硬件延时</a:t>
            </a:r>
          </a:p>
        </p:txBody>
      </p:sp>
    </p:spTree>
    <p:extLst>
      <p:ext uri="{BB962C8B-B14F-4D97-AF65-F5344CB8AC3E}">
        <p14:creationId xmlns:p14="http://schemas.microsoft.com/office/powerpoint/2010/main" val="268610020"/>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91493"/>
                                        </p:tgtEl>
                                        <p:attrNameLst>
                                          <p:attrName>style.visibility</p:attrName>
                                        </p:attrNameLst>
                                      </p:cBhvr>
                                      <p:to>
                                        <p:strVal val="visible"/>
                                      </p:to>
                                    </p:set>
                                    <p:animEffect transition="in" filter="blinds(horizontal)">
                                      <p:cBhvr>
                                        <p:cTn id="7" dur="500"/>
                                        <p:tgtEl>
                                          <p:spTgt spid="1914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3" grpId="0" animBg="1" autoUpdateAnimBg="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p:txBody>
          <a:bodyPr/>
          <a:lstStyle/>
          <a:p>
            <a:r>
              <a:rPr lang="en-US" altLang="zh-CN" sz="4000"/>
              <a:t>9.3  </a:t>
            </a:r>
            <a:r>
              <a:rPr lang="zh-CN" altLang="en-US" sz="4000"/>
              <a:t>扩充定时计数器的应用</a:t>
            </a:r>
          </a:p>
        </p:txBody>
      </p:sp>
      <p:sp>
        <p:nvSpPr>
          <p:cNvPr id="189443" name="Rectangle 3"/>
          <p:cNvSpPr>
            <a:spLocks noGrp="1" noChangeArrowheads="1"/>
          </p:cNvSpPr>
          <p:nvPr>
            <p:ph type="body" idx="1"/>
          </p:nvPr>
        </p:nvSpPr>
        <p:spPr>
          <a:xfrm>
            <a:off x="762000" y="2308225"/>
            <a:ext cx="7688263" cy="3697288"/>
          </a:xfrm>
        </p:spPr>
        <p:txBody>
          <a:bodyPr/>
          <a:lstStyle/>
          <a:p>
            <a:r>
              <a:rPr lang="zh-CN" altLang="en-US">
                <a:latin typeface="黑体" panose="02010609060101010101" pitchFamily="49" charset="-122"/>
                <a:ea typeface="黑体" panose="02010609060101010101" pitchFamily="49" charset="-122"/>
              </a:rPr>
              <a:t>例题</a:t>
            </a:r>
            <a:r>
              <a:rPr lang="en-US" altLang="zh-CN">
                <a:latin typeface="黑体" panose="02010609060101010101" pitchFamily="49" charset="-122"/>
                <a:ea typeface="黑体" panose="02010609060101010101" pitchFamily="49" charset="-122"/>
              </a:rPr>
              <a:t>9.2</a:t>
            </a:r>
          </a:p>
          <a:p>
            <a:pPr>
              <a:buFont typeface="Wingdings" panose="05000000000000000000" pitchFamily="2" charset="2"/>
              <a:buNone/>
            </a:pPr>
            <a:r>
              <a:rPr lang="zh-CN" altLang="en-US"/>
              <a:t>利用扩充定时计数器对外部事件的计数</a:t>
            </a:r>
          </a:p>
          <a:p>
            <a:endParaRPr lang="zh-CN" altLang="en-US">
              <a:latin typeface="Arial" panose="020B0604020202020204" pitchFamily="34" charset="0"/>
              <a:ea typeface="黑体" panose="02010609060101010101" pitchFamily="49" charset="-122"/>
            </a:endParaRPr>
          </a:p>
          <a:p>
            <a:r>
              <a:rPr lang="zh-CN" altLang="en-US">
                <a:latin typeface="黑体" panose="02010609060101010101" pitchFamily="49" charset="-122"/>
                <a:ea typeface="黑体" panose="02010609060101010101" pitchFamily="49" charset="-122"/>
              </a:rPr>
              <a:t>例题</a:t>
            </a:r>
            <a:r>
              <a:rPr lang="en-US" altLang="zh-CN">
                <a:latin typeface="黑体" panose="02010609060101010101" pitchFamily="49" charset="-122"/>
                <a:ea typeface="黑体" panose="02010609060101010101" pitchFamily="49" charset="-122"/>
                <a:cs typeface="Times New Roman" panose="02020603050405020304" pitchFamily="18" charset="0"/>
              </a:rPr>
              <a:t>9.3</a:t>
            </a:r>
          </a:p>
          <a:p>
            <a:pPr>
              <a:buFont typeface="Wingdings" panose="05000000000000000000" pitchFamily="2" charset="2"/>
              <a:buNone/>
            </a:pPr>
            <a:r>
              <a:rPr lang="zh-CN" altLang="en-US">
                <a:latin typeface="Times New Roman" panose="02020603050405020304" pitchFamily="18" charset="0"/>
              </a:rPr>
              <a:t>为</a:t>
            </a:r>
            <a:r>
              <a:rPr lang="en-US" altLang="zh-CN"/>
              <a:t>A/D</a:t>
            </a:r>
            <a:r>
              <a:rPr lang="zh-CN" altLang="en-US">
                <a:latin typeface="Times New Roman" panose="02020603050405020304" pitchFamily="18" charset="0"/>
              </a:rPr>
              <a:t>转换电路提供可编程的采样信号</a:t>
            </a:r>
            <a:endParaRPr lang="zh-CN" altLang="en-US"/>
          </a:p>
        </p:txBody>
      </p:sp>
      <p:pic>
        <p:nvPicPr>
          <p:cNvPr id="189444" name="Picture 4"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189445" name="Picture 5"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extLst>
            <a:ext uri="{909E8E84-426E-40DD-AFC4-6F175D3DCCD1}">
              <a14:hiddenFill xmlns:a14="http://schemas.microsoft.com/office/drawing/2010/main">
                <a:solidFill>
                  <a:srgbClr val="FFFFFF"/>
                </a:solidFill>
              </a14:hiddenFill>
            </a:ext>
          </a:extLst>
        </p:spPr>
      </p:pic>
      <p:pic>
        <p:nvPicPr>
          <p:cNvPr id="189446" name="Picture 6" descr="tit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8225" y="1379538"/>
            <a:ext cx="2540000" cy="6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2751032"/>
      </p:ext>
    </p:extLst>
  </p:cSld>
  <p:clrMapOvr>
    <a:masterClrMapping/>
  </p:clrMapOvr>
  <p:transition spd="slow">
    <p:random/>
  </p:transition>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p:txBody>
          <a:bodyPr/>
          <a:lstStyle/>
          <a:p>
            <a:r>
              <a:rPr lang="zh-CN" altLang="en-US" sz="4000"/>
              <a:t>例</a:t>
            </a:r>
            <a:r>
              <a:rPr lang="en-US" altLang="zh-CN" sz="4000"/>
              <a:t>9.2</a:t>
            </a:r>
          </a:p>
        </p:txBody>
      </p:sp>
      <p:pic>
        <p:nvPicPr>
          <p:cNvPr id="192516" name="Picture 4"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192517" name="Picture 5"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extLst>
            <a:ext uri="{909E8E84-426E-40DD-AFC4-6F175D3DCCD1}">
              <a14:hiddenFill xmlns:a14="http://schemas.microsoft.com/office/drawing/2010/main">
                <a:solidFill>
                  <a:srgbClr val="FFFFFF"/>
                </a:solidFill>
              </a14:hiddenFill>
            </a:ext>
          </a:extLst>
        </p:spPr>
      </p:pic>
      <p:pic>
        <p:nvPicPr>
          <p:cNvPr id="192518" name="Picture 6" descr="tit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0600" y="728663"/>
            <a:ext cx="2540000" cy="635000"/>
          </a:xfrm>
          <a:prstGeom prst="rect">
            <a:avLst/>
          </a:prstGeom>
          <a:noFill/>
          <a:extLst>
            <a:ext uri="{909E8E84-426E-40DD-AFC4-6F175D3DCCD1}">
              <a14:hiddenFill xmlns:a14="http://schemas.microsoft.com/office/drawing/2010/main">
                <a:solidFill>
                  <a:srgbClr val="FFFFFF"/>
                </a:solidFill>
              </a14:hiddenFill>
            </a:ext>
          </a:extLst>
        </p:spPr>
      </p:pic>
      <p:grpSp>
        <p:nvGrpSpPr>
          <p:cNvPr id="192581" name="Group 69"/>
          <p:cNvGrpSpPr>
            <a:grpSpLocks/>
          </p:cNvGrpSpPr>
          <p:nvPr/>
        </p:nvGrpSpPr>
        <p:grpSpPr bwMode="auto">
          <a:xfrm>
            <a:off x="601663" y="1700213"/>
            <a:ext cx="7337425" cy="4724400"/>
            <a:chOff x="379" y="1071"/>
            <a:chExt cx="4622" cy="2976"/>
          </a:xfrm>
        </p:grpSpPr>
        <p:sp>
          <p:nvSpPr>
            <p:cNvPr id="192521" name="Rectangle 9"/>
            <p:cNvSpPr>
              <a:spLocks noChangeArrowheads="1"/>
            </p:cNvSpPr>
            <p:nvPr/>
          </p:nvSpPr>
          <p:spPr bwMode="auto">
            <a:xfrm>
              <a:off x="930" y="1541"/>
              <a:ext cx="439" cy="5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r" eaLnBrk="0" fontAlgn="base" hangingPunct="0">
                <a:spcBef>
                  <a:spcPct val="0"/>
                </a:spcBef>
                <a:spcAft>
                  <a:spcPct val="0"/>
                </a:spcAft>
              </a:pPr>
              <a:r>
                <a:rPr lang="en-US" altLang="zh-CN" sz="2400" b="1" smtClean="0">
                  <a:solidFill>
                    <a:srgbClr val="000000"/>
                  </a:solidFill>
                  <a:latin typeface="Times New Roman" panose="02020603050405020304" pitchFamily="18" charset="0"/>
                </a:rPr>
                <a:t>A</a:t>
              </a:r>
              <a:r>
                <a:rPr lang="en-US" altLang="zh-CN" sz="2400" b="1" baseline="-25000" smtClean="0">
                  <a:solidFill>
                    <a:srgbClr val="000000"/>
                  </a:solidFill>
                  <a:latin typeface="Times New Roman" panose="02020603050405020304" pitchFamily="18" charset="0"/>
                </a:rPr>
                <a:t>0</a:t>
              </a:r>
              <a:endParaRPr lang="en-US" altLang="zh-CN" sz="2400" b="1" smtClean="0">
                <a:solidFill>
                  <a:srgbClr val="000000"/>
                </a:solidFill>
                <a:latin typeface="Times New Roman" panose="02020603050405020304" pitchFamily="18" charset="0"/>
              </a:endParaRPr>
            </a:p>
            <a:p>
              <a:pPr algn="r" eaLnBrk="0" fontAlgn="base" hangingPunct="0">
                <a:spcBef>
                  <a:spcPct val="0"/>
                </a:spcBef>
                <a:spcAft>
                  <a:spcPct val="0"/>
                </a:spcAft>
              </a:pPr>
              <a:r>
                <a:rPr lang="en-US" altLang="zh-CN" sz="2400" b="1" smtClean="0">
                  <a:solidFill>
                    <a:srgbClr val="000000"/>
                  </a:solidFill>
                  <a:latin typeface="Times New Roman" panose="02020603050405020304" pitchFamily="18" charset="0"/>
                </a:rPr>
                <a:t>A</a:t>
              </a:r>
              <a:r>
                <a:rPr lang="en-US" altLang="zh-CN" sz="2400" b="1" baseline="-25000" smtClean="0">
                  <a:solidFill>
                    <a:srgbClr val="000000"/>
                  </a:solidFill>
                  <a:latin typeface="Times New Roman" panose="02020603050405020304" pitchFamily="18" charset="0"/>
                </a:rPr>
                <a:t>1</a:t>
              </a:r>
              <a:endParaRPr lang="en-US" altLang="zh-CN" sz="2400" b="1" smtClean="0">
                <a:solidFill>
                  <a:srgbClr val="000000"/>
                </a:solidFill>
                <a:latin typeface="Times New Roman" panose="02020603050405020304" pitchFamily="18" charset="0"/>
              </a:endParaRPr>
            </a:p>
          </p:txBody>
        </p:sp>
        <p:sp>
          <p:nvSpPr>
            <p:cNvPr id="192522" name="Rectangle 10"/>
            <p:cNvSpPr>
              <a:spLocks noChangeArrowheads="1"/>
            </p:cNvSpPr>
            <p:nvPr/>
          </p:nvSpPr>
          <p:spPr bwMode="auto">
            <a:xfrm>
              <a:off x="1459" y="1083"/>
              <a:ext cx="1015" cy="1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eaLnBrk="0" fontAlgn="base" hangingPunct="0">
                <a:spcBef>
                  <a:spcPct val="0"/>
                </a:spcBef>
                <a:spcAft>
                  <a:spcPct val="0"/>
                </a:spcAft>
              </a:pPr>
              <a:r>
                <a:rPr lang="en-US" altLang="zh-CN" sz="2400" b="1" smtClean="0">
                  <a:solidFill>
                    <a:srgbClr val="000000"/>
                  </a:solidFill>
                  <a:latin typeface="Times New Roman" panose="02020603050405020304" pitchFamily="18" charset="0"/>
                </a:rPr>
                <a:t>—</a:t>
              </a:r>
            </a:p>
            <a:p>
              <a:pPr eaLnBrk="0" fontAlgn="base" hangingPunct="0">
                <a:spcBef>
                  <a:spcPct val="0"/>
                </a:spcBef>
                <a:spcAft>
                  <a:spcPct val="0"/>
                </a:spcAft>
              </a:pPr>
              <a:r>
                <a:rPr lang="en-US" altLang="zh-CN" sz="2400" b="1" smtClean="0">
                  <a:solidFill>
                    <a:srgbClr val="000000"/>
                  </a:solidFill>
                  <a:latin typeface="Times New Roman" panose="02020603050405020304" pitchFamily="18" charset="0"/>
                </a:rPr>
                <a:t>—</a:t>
              </a:r>
            </a:p>
            <a:p>
              <a:pPr eaLnBrk="0" fontAlgn="base" hangingPunct="0">
                <a:spcBef>
                  <a:spcPct val="0"/>
                </a:spcBef>
                <a:spcAft>
                  <a:spcPct val="0"/>
                </a:spcAft>
              </a:pPr>
              <a:r>
                <a:rPr lang="en-US" altLang="zh-CN" sz="2400" b="1" smtClean="0">
                  <a:solidFill>
                    <a:srgbClr val="000000"/>
                  </a:solidFill>
                  <a:latin typeface="Times New Roman" panose="02020603050405020304" pitchFamily="18" charset="0"/>
                </a:rPr>
                <a:t>— A</a:t>
              </a:r>
              <a:r>
                <a:rPr lang="en-US" altLang="zh-CN" sz="2400" b="1" baseline="-25000" smtClean="0">
                  <a:solidFill>
                    <a:srgbClr val="000000"/>
                  </a:solidFill>
                  <a:latin typeface="Times New Roman" panose="02020603050405020304" pitchFamily="18" charset="0"/>
                </a:rPr>
                <a:t>0</a:t>
              </a:r>
              <a:endParaRPr lang="en-US" altLang="zh-CN" sz="2400" b="1" smtClean="0">
                <a:solidFill>
                  <a:srgbClr val="000000"/>
                </a:solidFill>
                <a:latin typeface="Times New Roman" panose="02020603050405020304" pitchFamily="18" charset="0"/>
              </a:endParaRPr>
            </a:p>
            <a:p>
              <a:pPr eaLnBrk="0" fontAlgn="base" hangingPunct="0">
                <a:spcBef>
                  <a:spcPct val="0"/>
                </a:spcBef>
                <a:spcAft>
                  <a:spcPct val="0"/>
                </a:spcAft>
              </a:pPr>
              <a:r>
                <a:rPr lang="en-US" altLang="zh-CN" sz="2400" b="1" smtClean="0">
                  <a:solidFill>
                    <a:srgbClr val="000000"/>
                  </a:solidFill>
                  <a:latin typeface="Times New Roman" panose="02020603050405020304" pitchFamily="18" charset="0"/>
                </a:rPr>
                <a:t>— A</a:t>
              </a:r>
              <a:r>
                <a:rPr lang="en-US" altLang="zh-CN" sz="2400" b="1" baseline="-25000" smtClean="0">
                  <a:solidFill>
                    <a:srgbClr val="000000"/>
                  </a:solidFill>
                  <a:latin typeface="Times New Roman" panose="02020603050405020304" pitchFamily="18" charset="0"/>
                </a:rPr>
                <a:t>1</a:t>
              </a:r>
              <a:endParaRPr lang="en-US" altLang="zh-CN" sz="2400" b="1" smtClean="0">
                <a:solidFill>
                  <a:srgbClr val="000000"/>
                </a:solidFill>
                <a:latin typeface="Times New Roman" panose="02020603050405020304" pitchFamily="18" charset="0"/>
              </a:endParaRPr>
            </a:p>
          </p:txBody>
        </p:sp>
        <p:sp>
          <p:nvSpPr>
            <p:cNvPr id="192523" name="Rectangle 11"/>
            <p:cNvSpPr>
              <a:spLocks noChangeArrowheads="1"/>
            </p:cNvSpPr>
            <p:nvPr/>
          </p:nvSpPr>
          <p:spPr bwMode="auto">
            <a:xfrm>
              <a:off x="3462" y="1777"/>
              <a:ext cx="1539" cy="2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zh-CN" altLang="en-US" sz="2400" b="1" smtClean="0">
                  <a:solidFill>
                    <a:srgbClr val="000000"/>
                  </a:solidFill>
                  <a:latin typeface="Times New Roman" panose="02020603050405020304" pitchFamily="18" charset="0"/>
                </a:rPr>
                <a:t>外部事件产生源</a:t>
              </a:r>
            </a:p>
          </p:txBody>
        </p:sp>
        <p:sp>
          <p:nvSpPr>
            <p:cNvPr id="192525" name="Rectangle 13"/>
            <p:cNvSpPr>
              <a:spLocks noChangeArrowheads="1"/>
            </p:cNvSpPr>
            <p:nvPr/>
          </p:nvSpPr>
          <p:spPr bwMode="auto">
            <a:xfrm>
              <a:off x="2322" y="1496"/>
              <a:ext cx="847" cy="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8253</a:t>
              </a:r>
            </a:p>
          </p:txBody>
        </p:sp>
        <p:sp>
          <p:nvSpPr>
            <p:cNvPr id="192526" name="Line 14"/>
            <p:cNvSpPr>
              <a:spLocks noChangeShapeType="1"/>
            </p:cNvSpPr>
            <p:nvPr/>
          </p:nvSpPr>
          <p:spPr bwMode="auto">
            <a:xfrm>
              <a:off x="3889" y="1360"/>
              <a:ext cx="1" cy="1"/>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92527" name="Rectangle 15"/>
            <p:cNvSpPr>
              <a:spLocks noChangeArrowheads="1"/>
            </p:cNvSpPr>
            <p:nvPr/>
          </p:nvSpPr>
          <p:spPr bwMode="auto">
            <a:xfrm>
              <a:off x="1673" y="1071"/>
              <a:ext cx="1701" cy="1984"/>
            </a:xfrm>
            <a:prstGeom prst="rect">
              <a:avLst/>
            </a:prstGeom>
            <a:noFill/>
            <a:ln w="2857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92528" name="Rectangle 16"/>
            <p:cNvSpPr>
              <a:spLocks noChangeArrowheads="1"/>
            </p:cNvSpPr>
            <p:nvPr/>
          </p:nvSpPr>
          <p:spPr bwMode="auto">
            <a:xfrm>
              <a:off x="2495" y="2521"/>
              <a:ext cx="856" cy="2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r" eaLnBrk="0" fontAlgn="base" hangingPunct="0">
                <a:spcBef>
                  <a:spcPct val="0"/>
                </a:spcBef>
                <a:spcAft>
                  <a:spcPct val="0"/>
                </a:spcAft>
              </a:pPr>
              <a:r>
                <a:rPr lang="en-US" altLang="zh-CN" sz="2400" b="1" smtClean="0">
                  <a:solidFill>
                    <a:srgbClr val="000000"/>
                  </a:solidFill>
                  <a:latin typeface="Times New Roman" panose="02020603050405020304" pitchFamily="18" charset="0"/>
                </a:rPr>
                <a:t>OUT</a:t>
              </a:r>
              <a:r>
                <a:rPr lang="en-US" altLang="zh-CN" sz="2400" b="1" baseline="-25000" smtClean="0">
                  <a:solidFill>
                    <a:srgbClr val="000000"/>
                  </a:solidFill>
                  <a:latin typeface="Times New Roman" panose="02020603050405020304" pitchFamily="18" charset="0"/>
                </a:rPr>
                <a:t>0</a:t>
              </a:r>
              <a:endParaRPr lang="en-US" altLang="zh-CN" sz="2400" b="1" smtClean="0">
                <a:solidFill>
                  <a:srgbClr val="000000"/>
                </a:solidFill>
                <a:latin typeface="Times New Roman" panose="02020603050405020304" pitchFamily="18" charset="0"/>
              </a:endParaRPr>
            </a:p>
          </p:txBody>
        </p:sp>
        <p:sp>
          <p:nvSpPr>
            <p:cNvPr id="192529" name="Rectangle 17"/>
            <p:cNvSpPr>
              <a:spLocks noChangeArrowheads="1"/>
            </p:cNvSpPr>
            <p:nvPr/>
          </p:nvSpPr>
          <p:spPr bwMode="auto">
            <a:xfrm>
              <a:off x="2364" y="1232"/>
              <a:ext cx="1005" cy="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r" eaLnBrk="0" fontAlgn="base" hangingPunct="0">
                <a:spcBef>
                  <a:spcPct val="0"/>
                </a:spcBef>
                <a:spcAft>
                  <a:spcPct val="0"/>
                </a:spcAft>
              </a:pPr>
              <a:r>
                <a:rPr lang="en-US" altLang="zh-CN" sz="2400" b="1" smtClean="0">
                  <a:solidFill>
                    <a:srgbClr val="000000"/>
                  </a:solidFill>
                  <a:latin typeface="Times New Roman" panose="02020603050405020304" pitchFamily="18" charset="0"/>
                </a:rPr>
                <a:t>GATE</a:t>
              </a:r>
              <a:r>
                <a:rPr lang="en-US" altLang="zh-CN" sz="2400" b="1" baseline="-25000" smtClean="0">
                  <a:solidFill>
                    <a:srgbClr val="000000"/>
                  </a:solidFill>
                  <a:latin typeface="Times New Roman" panose="02020603050405020304" pitchFamily="18" charset="0"/>
                </a:rPr>
                <a:t>0</a:t>
              </a:r>
              <a:endParaRPr lang="en-US" altLang="zh-CN" sz="2400" b="1" smtClean="0">
                <a:solidFill>
                  <a:srgbClr val="000000"/>
                </a:solidFill>
                <a:latin typeface="Times New Roman" panose="02020603050405020304" pitchFamily="18" charset="0"/>
              </a:endParaRPr>
            </a:p>
          </p:txBody>
        </p:sp>
        <p:sp>
          <p:nvSpPr>
            <p:cNvPr id="192530" name="Rectangle 18"/>
            <p:cNvSpPr>
              <a:spLocks noChangeArrowheads="1"/>
            </p:cNvSpPr>
            <p:nvPr/>
          </p:nvSpPr>
          <p:spPr bwMode="auto">
            <a:xfrm>
              <a:off x="2514" y="1926"/>
              <a:ext cx="837" cy="2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r" eaLnBrk="0" fontAlgn="base" hangingPunct="0">
                <a:spcBef>
                  <a:spcPct val="0"/>
                </a:spcBef>
                <a:spcAft>
                  <a:spcPct val="0"/>
                </a:spcAft>
              </a:pPr>
              <a:r>
                <a:rPr lang="en-US" altLang="zh-CN" sz="2400" b="1" smtClean="0">
                  <a:solidFill>
                    <a:srgbClr val="000000"/>
                  </a:solidFill>
                  <a:latin typeface="Times New Roman" panose="02020603050405020304" pitchFamily="18" charset="0"/>
                </a:rPr>
                <a:t>CLK</a:t>
              </a:r>
              <a:r>
                <a:rPr lang="en-US" altLang="zh-CN" sz="2400" b="1" baseline="-25000" smtClean="0">
                  <a:solidFill>
                    <a:srgbClr val="000000"/>
                  </a:solidFill>
                  <a:latin typeface="Times New Roman" panose="02020603050405020304" pitchFamily="18" charset="0"/>
                </a:rPr>
                <a:t>0</a:t>
              </a:r>
              <a:endParaRPr lang="en-US" altLang="zh-CN" sz="2400" b="1" smtClean="0">
                <a:solidFill>
                  <a:srgbClr val="000000"/>
                </a:solidFill>
                <a:latin typeface="Times New Roman" panose="02020603050405020304" pitchFamily="18" charset="0"/>
              </a:endParaRPr>
            </a:p>
          </p:txBody>
        </p:sp>
        <p:sp>
          <p:nvSpPr>
            <p:cNvPr id="192531" name="Rectangle 19"/>
            <p:cNvSpPr>
              <a:spLocks noChangeArrowheads="1"/>
            </p:cNvSpPr>
            <p:nvPr/>
          </p:nvSpPr>
          <p:spPr bwMode="auto">
            <a:xfrm>
              <a:off x="2733" y="3694"/>
              <a:ext cx="1160" cy="2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200</a:t>
              </a:r>
              <a:r>
                <a:rPr lang="zh-CN" altLang="en-US" sz="2400" b="1" smtClean="0">
                  <a:solidFill>
                    <a:srgbClr val="000000"/>
                  </a:solidFill>
                  <a:latin typeface="Times New Roman" panose="02020603050405020304" pitchFamily="18" charset="0"/>
                </a:rPr>
                <a:t>～</a:t>
              </a:r>
              <a:r>
                <a:rPr lang="en-US" altLang="zh-CN" sz="2400" b="1" smtClean="0">
                  <a:solidFill>
                    <a:srgbClr val="000000"/>
                  </a:solidFill>
                  <a:latin typeface="Times New Roman" panose="02020603050405020304" pitchFamily="18" charset="0"/>
                </a:rPr>
                <a:t>207H</a:t>
              </a:r>
            </a:p>
          </p:txBody>
        </p:sp>
        <p:sp>
          <p:nvSpPr>
            <p:cNvPr id="192532" name="Rectangle 20"/>
            <p:cNvSpPr>
              <a:spLocks noChangeArrowheads="1"/>
            </p:cNvSpPr>
            <p:nvPr/>
          </p:nvSpPr>
          <p:spPr bwMode="auto">
            <a:xfrm>
              <a:off x="3910" y="2504"/>
              <a:ext cx="772" cy="2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eaLnBrk="0" fontAlgn="base" hangingPunct="0">
                <a:spcBef>
                  <a:spcPct val="0"/>
                </a:spcBef>
                <a:spcAft>
                  <a:spcPct val="0"/>
                </a:spcAft>
              </a:pPr>
              <a:r>
                <a:rPr lang="en-US" altLang="zh-CN" sz="2400" b="1" smtClean="0">
                  <a:solidFill>
                    <a:srgbClr val="000000"/>
                  </a:solidFill>
                  <a:latin typeface="Times New Roman" panose="02020603050405020304" pitchFamily="18" charset="0"/>
                </a:rPr>
                <a:t>IRQ</a:t>
              </a:r>
            </a:p>
          </p:txBody>
        </p:sp>
        <p:sp>
          <p:nvSpPr>
            <p:cNvPr id="192533" name="Rectangle 21"/>
            <p:cNvSpPr>
              <a:spLocks noChangeArrowheads="1"/>
            </p:cNvSpPr>
            <p:nvPr/>
          </p:nvSpPr>
          <p:spPr bwMode="auto">
            <a:xfrm>
              <a:off x="379" y="2306"/>
              <a:ext cx="1160" cy="2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altLang="zh-CN" sz="2400" b="1" smtClean="0">
                  <a:solidFill>
                    <a:srgbClr val="000000"/>
                  </a:solidFill>
                  <a:latin typeface="Times New Roman" panose="02020603050405020304" pitchFamily="18" charset="0"/>
                </a:rPr>
                <a:t>D</a:t>
              </a:r>
              <a:r>
                <a:rPr lang="en-US" altLang="zh-CN" sz="2400" b="1" baseline="-25000" smtClean="0">
                  <a:solidFill>
                    <a:srgbClr val="000000"/>
                  </a:solidFill>
                  <a:latin typeface="Times New Roman" panose="02020603050405020304" pitchFamily="18" charset="0"/>
                </a:rPr>
                <a:t>0</a:t>
              </a:r>
              <a:r>
                <a:rPr lang="zh-CN" altLang="en-US" sz="2400" b="1" smtClean="0">
                  <a:solidFill>
                    <a:srgbClr val="000000"/>
                  </a:solidFill>
                  <a:latin typeface="Times New Roman" panose="02020603050405020304" pitchFamily="18" charset="0"/>
                </a:rPr>
                <a:t>～</a:t>
              </a:r>
              <a:r>
                <a:rPr lang="en-US" altLang="zh-CN" sz="2400" b="1" smtClean="0">
                  <a:solidFill>
                    <a:srgbClr val="000000"/>
                  </a:solidFill>
                  <a:latin typeface="Times New Roman" panose="02020603050405020304" pitchFamily="18" charset="0"/>
                </a:rPr>
                <a:t>D</a:t>
              </a:r>
              <a:r>
                <a:rPr lang="en-US" altLang="zh-CN" sz="2400" b="1" baseline="-25000" smtClean="0">
                  <a:solidFill>
                    <a:srgbClr val="000000"/>
                  </a:solidFill>
                  <a:latin typeface="Times New Roman" panose="02020603050405020304" pitchFamily="18" charset="0"/>
                </a:rPr>
                <a:t>7</a:t>
              </a:r>
              <a:endParaRPr lang="en-US" altLang="zh-CN" sz="2400" b="1" smtClean="0">
                <a:solidFill>
                  <a:srgbClr val="000000"/>
                </a:solidFill>
                <a:latin typeface="Times New Roman" panose="02020603050405020304" pitchFamily="18" charset="0"/>
              </a:endParaRPr>
            </a:p>
          </p:txBody>
        </p:sp>
        <p:sp>
          <p:nvSpPr>
            <p:cNvPr id="192534" name="Rectangle 22"/>
            <p:cNvSpPr>
              <a:spLocks noChangeArrowheads="1"/>
            </p:cNvSpPr>
            <p:nvPr/>
          </p:nvSpPr>
          <p:spPr bwMode="auto">
            <a:xfrm>
              <a:off x="1743" y="2306"/>
              <a:ext cx="1159" cy="2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eaLnBrk="0" fontAlgn="base" hangingPunct="0">
                <a:spcBef>
                  <a:spcPct val="0"/>
                </a:spcBef>
                <a:spcAft>
                  <a:spcPct val="0"/>
                </a:spcAft>
              </a:pPr>
              <a:r>
                <a:rPr lang="en-US" altLang="zh-CN" sz="2400" b="1" smtClean="0">
                  <a:solidFill>
                    <a:srgbClr val="000000"/>
                  </a:solidFill>
                  <a:latin typeface="Times New Roman" panose="02020603050405020304" pitchFamily="18" charset="0"/>
                </a:rPr>
                <a:t>D</a:t>
              </a:r>
              <a:r>
                <a:rPr lang="en-US" altLang="zh-CN" sz="2400" b="1" baseline="-25000" smtClean="0">
                  <a:solidFill>
                    <a:srgbClr val="000000"/>
                  </a:solidFill>
                  <a:latin typeface="Times New Roman" panose="02020603050405020304" pitchFamily="18" charset="0"/>
                </a:rPr>
                <a:t>0</a:t>
              </a:r>
              <a:r>
                <a:rPr lang="zh-CN" altLang="en-US" sz="2400" b="1" smtClean="0">
                  <a:solidFill>
                    <a:srgbClr val="000000"/>
                  </a:solidFill>
                  <a:latin typeface="Times New Roman" panose="02020603050405020304" pitchFamily="18" charset="0"/>
                </a:rPr>
                <a:t>～</a:t>
              </a:r>
              <a:r>
                <a:rPr lang="en-US" altLang="zh-CN" sz="2400" b="1" smtClean="0">
                  <a:solidFill>
                    <a:srgbClr val="000000"/>
                  </a:solidFill>
                  <a:latin typeface="Times New Roman" panose="02020603050405020304" pitchFamily="18" charset="0"/>
                </a:rPr>
                <a:t>D</a:t>
              </a:r>
              <a:r>
                <a:rPr lang="en-US" altLang="zh-CN" sz="2400" b="1" baseline="-25000" smtClean="0">
                  <a:solidFill>
                    <a:srgbClr val="000000"/>
                  </a:solidFill>
                  <a:latin typeface="Times New Roman" panose="02020603050405020304" pitchFamily="18" charset="0"/>
                </a:rPr>
                <a:t>7</a:t>
              </a:r>
              <a:endParaRPr lang="en-US" altLang="zh-CN" sz="2400" b="1" smtClean="0">
                <a:solidFill>
                  <a:srgbClr val="000000"/>
                </a:solidFill>
                <a:latin typeface="Times New Roman" panose="02020603050405020304" pitchFamily="18" charset="0"/>
              </a:endParaRPr>
            </a:p>
          </p:txBody>
        </p:sp>
        <p:sp>
          <p:nvSpPr>
            <p:cNvPr id="192535" name="Line 23"/>
            <p:cNvSpPr>
              <a:spLocks noChangeShapeType="1"/>
            </p:cNvSpPr>
            <p:nvPr/>
          </p:nvSpPr>
          <p:spPr bwMode="auto">
            <a:xfrm flipH="1">
              <a:off x="1344" y="2865"/>
              <a:ext cx="319" cy="1"/>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92536" name="Group 24"/>
            <p:cNvGrpSpPr>
              <a:grpSpLocks/>
            </p:cNvGrpSpPr>
            <p:nvPr/>
          </p:nvGrpSpPr>
          <p:grpSpPr bwMode="auto">
            <a:xfrm>
              <a:off x="1350" y="2378"/>
              <a:ext cx="302" cy="151"/>
              <a:chOff x="-2" y="0"/>
              <a:chExt cx="20002" cy="20001"/>
            </a:xfrm>
          </p:grpSpPr>
          <p:sp>
            <p:nvSpPr>
              <p:cNvPr id="192537" name="Line 25"/>
              <p:cNvSpPr>
                <a:spLocks noChangeShapeType="1"/>
              </p:cNvSpPr>
              <p:nvPr/>
            </p:nvSpPr>
            <p:spPr bwMode="auto">
              <a:xfrm>
                <a:off x="16518" y="0"/>
                <a:ext cx="3482" cy="10070"/>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92538" name="Line 26"/>
              <p:cNvSpPr>
                <a:spLocks noChangeShapeType="1"/>
              </p:cNvSpPr>
              <p:nvPr/>
            </p:nvSpPr>
            <p:spPr bwMode="auto">
              <a:xfrm flipH="1">
                <a:off x="16518" y="9931"/>
                <a:ext cx="3482" cy="10070"/>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92539" name="Line 27"/>
              <p:cNvSpPr>
                <a:spLocks noChangeShapeType="1"/>
              </p:cNvSpPr>
              <p:nvPr/>
            </p:nvSpPr>
            <p:spPr bwMode="auto">
              <a:xfrm flipH="1">
                <a:off x="-2" y="0"/>
                <a:ext cx="3466" cy="10070"/>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92540" name="Line 28"/>
              <p:cNvSpPr>
                <a:spLocks noChangeShapeType="1"/>
              </p:cNvSpPr>
              <p:nvPr/>
            </p:nvSpPr>
            <p:spPr bwMode="auto">
              <a:xfrm>
                <a:off x="-2" y="9931"/>
                <a:ext cx="3467" cy="10070"/>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92541" name="Line 29"/>
              <p:cNvSpPr>
                <a:spLocks noChangeShapeType="1"/>
              </p:cNvSpPr>
              <p:nvPr/>
            </p:nvSpPr>
            <p:spPr bwMode="auto">
              <a:xfrm>
                <a:off x="1563" y="5986"/>
                <a:ext cx="16780" cy="140"/>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92542" name="Line 30"/>
              <p:cNvSpPr>
                <a:spLocks noChangeShapeType="1"/>
              </p:cNvSpPr>
              <p:nvPr/>
            </p:nvSpPr>
            <p:spPr bwMode="auto">
              <a:xfrm>
                <a:off x="1563" y="14595"/>
                <a:ext cx="16780" cy="139"/>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sp>
          <p:nvSpPr>
            <p:cNvPr id="192543" name="Line 31"/>
            <p:cNvSpPr>
              <a:spLocks noChangeShapeType="1"/>
            </p:cNvSpPr>
            <p:nvPr/>
          </p:nvSpPr>
          <p:spPr bwMode="auto">
            <a:xfrm flipV="1">
              <a:off x="2982" y="3249"/>
              <a:ext cx="1" cy="449"/>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92544" name="Rectangle 32"/>
            <p:cNvSpPr>
              <a:spLocks noChangeArrowheads="1"/>
            </p:cNvSpPr>
            <p:nvPr/>
          </p:nvSpPr>
          <p:spPr bwMode="auto">
            <a:xfrm>
              <a:off x="1916" y="3352"/>
              <a:ext cx="748" cy="695"/>
            </a:xfrm>
            <a:prstGeom prst="rect">
              <a:avLst/>
            </a:prstGeom>
            <a:noFill/>
            <a:ln w="2857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ts val="300"/>
                </a:spcBef>
                <a:spcAft>
                  <a:spcPct val="0"/>
                </a:spcAft>
              </a:pPr>
              <a:r>
                <a:rPr lang="zh-CN" altLang="en-US" sz="2400" b="1" smtClean="0">
                  <a:solidFill>
                    <a:srgbClr val="000000"/>
                  </a:solidFill>
                  <a:latin typeface="Times New Roman" panose="02020603050405020304" pitchFamily="18" charset="0"/>
                </a:rPr>
                <a:t>译码</a:t>
              </a:r>
            </a:p>
            <a:p>
              <a:pPr algn="ctr" eaLnBrk="0" fontAlgn="base" hangingPunct="0">
                <a:spcBef>
                  <a:spcPct val="0"/>
                </a:spcBef>
                <a:spcAft>
                  <a:spcPct val="0"/>
                </a:spcAft>
              </a:pPr>
              <a:r>
                <a:rPr lang="zh-CN" altLang="en-US" sz="2400" b="1" smtClean="0">
                  <a:solidFill>
                    <a:srgbClr val="000000"/>
                  </a:solidFill>
                  <a:latin typeface="Times New Roman" panose="02020603050405020304" pitchFamily="18" charset="0"/>
                </a:rPr>
                <a:t>电路</a:t>
              </a:r>
            </a:p>
          </p:txBody>
        </p:sp>
        <p:sp>
          <p:nvSpPr>
            <p:cNvPr id="192545" name="Rectangle 33"/>
            <p:cNvSpPr>
              <a:spLocks noChangeArrowheads="1"/>
            </p:cNvSpPr>
            <p:nvPr/>
          </p:nvSpPr>
          <p:spPr bwMode="auto">
            <a:xfrm>
              <a:off x="384" y="3744"/>
              <a:ext cx="893" cy="2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r" eaLnBrk="0" fontAlgn="base" hangingPunct="0">
                <a:spcBef>
                  <a:spcPct val="0"/>
                </a:spcBef>
                <a:spcAft>
                  <a:spcPct val="0"/>
                </a:spcAft>
              </a:pPr>
              <a:r>
                <a:rPr lang="en-US" altLang="zh-CN" sz="2400" b="1" smtClean="0">
                  <a:solidFill>
                    <a:srgbClr val="000000"/>
                  </a:solidFill>
                  <a:latin typeface="Times New Roman" panose="02020603050405020304" pitchFamily="18" charset="0"/>
                </a:rPr>
                <a:t>AEN</a:t>
              </a:r>
            </a:p>
          </p:txBody>
        </p:sp>
        <p:sp>
          <p:nvSpPr>
            <p:cNvPr id="192546" name="Rectangle 34"/>
            <p:cNvSpPr>
              <a:spLocks noChangeArrowheads="1"/>
            </p:cNvSpPr>
            <p:nvPr/>
          </p:nvSpPr>
          <p:spPr bwMode="auto">
            <a:xfrm>
              <a:off x="384" y="3430"/>
              <a:ext cx="893" cy="2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r" eaLnBrk="0" fontAlgn="base" hangingPunct="0">
                <a:spcBef>
                  <a:spcPct val="0"/>
                </a:spcBef>
                <a:spcAft>
                  <a:spcPct val="0"/>
                </a:spcAft>
              </a:pPr>
              <a:r>
                <a:rPr lang="en-US" altLang="zh-CN" sz="2400" b="1" smtClean="0">
                  <a:solidFill>
                    <a:srgbClr val="000000"/>
                  </a:solidFill>
                  <a:latin typeface="Times New Roman" panose="02020603050405020304" pitchFamily="18" charset="0"/>
                </a:rPr>
                <a:t>A</a:t>
              </a:r>
              <a:r>
                <a:rPr lang="en-US" altLang="zh-CN" sz="2400" b="1" baseline="-25000" smtClean="0">
                  <a:solidFill>
                    <a:srgbClr val="000000"/>
                  </a:solidFill>
                  <a:latin typeface="Times New Roman" panose="02020603050405020304" pitchFamily="18" charset="0"/>
                </a:rPr>
                <a:t>3</a:t>
              </a:r>
              <a:r>
                <a:rPr lang="zh-CN" altLang="en-US" sz="2400" b="1" smtClean="0">
                  <a:solidFill>
                    <a:srgbClr val="000000"/>
                  </a:solidFill>
                  <a:latin typeface="Times New Roman" panose="02020603050405020304" pitchFamily="18" charset="0"/>
                </a:rPr>
                <a:t>～</a:t>
              </a:r>
              <a:r>
                <a:rPr lang="en-US" altLang="zh-CN" sz="2400" b="1" smtClean="0">
                  <a:solidFill>
                    <a:srgbClr val="000000"/>
                  </a:solidFill>
                  <a:latin typeface="Times New Roman" panose="02020603050405020304" pitchFamily="18" charset="0"/>
                </a:rPr>
                <a:t>A</a:t>
              </a:r>
              <a:r>
                <a:rPr lang="en-US" altLang="zh-CN" sz="2400" b="1" baseline="-25000" smtClean="0">
                  <a:solidFill>
                    <a:srgbClr val="000000"/>
                  </a:solidFill>
                  <a:latin typeface="Times New Roman" panose="02020603050405020304" pitchFamily="18" charset="0"/>
                </a:rPr>
                <a:t>9</a:t>
              </a:r>
              <a:endParaRPr lang="en-US" altLang="zh-CN" sz="2400" b="1" smtClean="0">
                <a:solidFill>
                  <a:srgbClr val="000000"/>
                </a:solidFill>
                <a:latin typeface="Times New Roman" panose="02020603050405020304" pitchFamily="18" charset="0"/>
              </a:endParaRPr>
            </a:p>
          </p:txBody>
        </p:sp>
        <p:grpSp>
          <p:nvGrpSpPr>
            <p:cNvPr id="192547" name="Group 35"/>
            <p:cNvGrpSpPr>
              <a:grpSpLocks/>
            </p:cNvGrpSpPr>
            <p:nvPr/>
          </p:nvGrpSpPr>
          <p:grpSpPr bwMode="auto">
            <a:xfrm>
              <a:off x="1299" y="3485"/>
              <a:ext cx="613" cy="149"/>
              <a:chOff x="0" y="0"/>
              <a:chExt cx="20000" cy="19999"/>
            </a:xfrm>
          </p:grpSpPr>
          <p:sp>
            <p:nvSpPr>
              <p:cNvPr id="192548" name="Line 36"/>
              <p:cNvSpPr>
                <a:spLocks noChangeShapeType="1"/>
              </p:cNvSpPr>
              <p:nvPr/>
            </p:nvSpPr>
            <p:spPr bwMode="auto">
              <a:xfrm>
                <a:off x="16258" y="0"/>
                <a:ext cx="3742" cy="10082"/>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92549" name="Line 37"/>
              <p:cNvSpPr>
                <a:spLocks noChangeShapeType="1"/>
              </p:cNvSpPr>
              <p:nvPr/>
            </p:nvSpPr>
            <p:spPr bwMode="auto">
              <a:xfrm flipH="1">
                <a:off x="16258" y="9941"/>
                <a:ext cx="3742" cy="10058"/>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92550" name="Line 38"/>
              <p:cNvSpPr>
                <a:spLocks noChangeShapeType="1"/>
              </p:cNvSpPr>
              <p:nvPr/>
            </p:nvSpPr>
            <p:spPr bwMode="auto">
              <a:xfrm>
                <a:off x="0" y="5936"/>
                <a:ext cx="18212" cy="141"/>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92551" name="Line 39"/>
              <p:cNvSpPr>
                <a:spLocks noChangeShapeType="1"/>
              </p:cNvSpPr>
              <p:nvPr/>
            </p:nvSpPr>
            <p:spPr bwMode="auto">
              <a:xfrm>
                <a:off x="0" y="14675"/>
                <a:ext cx="18212" cy="142"/>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sp>
          <p:nvSpPr>
            <p:cNvPr id="192552" name="Line 40"/>
            <p:cNvSpPr>
              <a:spLocks noChangeShapeType="1"/>
            </p:cNvSpPr>
            <p:nvPr/>
          </p:nvSpPr>
          <p:spPr bwMode="auto">
            <a:xfrm flipH="1">
              <a:off x="2652" y="3691"/>
              <a:ext cx="319" cy="1"/>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92553" name="Line 41"/>
            <p:cNvSpPr>
              <a:spLocks noChangeShapeType="1"/>
            </p:cNvSpPr>
            <p:nvPr/>
          </p:nvSpPr>
          <p:spPr bwMode="auto">
            <a:xfrm flipV="1">
              <a:off x="1357" y="2856"/>
              <a:ext cx="1" cy="398"/>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92554" name="Line 42"/>
            <p:cNvSpPr>
              <a:spLocks noChangeShapeType="1"/>
            </p:cNvSpPr>
            <p:nvPr/>
          </p:nvSpPr>
          <p:spPr bwMode="auto">
            <a:xfrm flipH="1">
              <a:off x="1344" y="3261"/>
              <a:ext cx="1646" cy="2"/>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92555" name="Rectangle 43"/>
            <p:cNvSpPr>
              <a:spLocks noChangeArrowheads="1"/>
            </p:cNvSpPr>
            <p:nvPr/>
          </p:nvSpPr>
          <p:spPr bwMode="auto">
            <a:xfrm>
              <a:off x="3876" y="1248"/>
              <a:ext cx="645" cy="3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eaLnBrk="0" fontAlgn="base" hangingPunct="0">
                <a:spcBef>
                  <a:spcPct val="0"/>
                </a:spcBef>
                <a:spcAft>
                  <a:spcPct val="0"/>
                </a:spcAft>
              </a:pPr>
              <a:r>
                <a:rPr lang="en-US" altLang="zh-CN" sz="2400" b="1" smtClean="0">
                  <a:solidFill>
                    <a:srgbClr val="000000"/>
                  </a:solidFill>
                  <a:latin typeface="Times New Roman" panose="02020603050405020304" pitchFamily="18" charset="0"/>
                </a:rPr>
                <a:t>+5V</a:t>
              </a:r>
            </a:p>
          </p:txBody>
        </p:sp>
        <p:grpSp>
          <p:nvGrpSpPr>
            <p:cNvPr id="192556" name="Group 44"/>
            <p:cNvGrpSpPr>
              <a:grpSpLocks/>
            </p:cNvGrpSpPr>
            <p:nvPr/>
          </p:nvGrpSpPr>
          <p:grpSpPr bwMode="auto">
            <a:xfrm>
              <a:off x="3823" y="2030"/>
              <a:ext cx="580" cy="207"/>
              <a:chOff x="0" y="-94"/>
              <a:chExt cx="20000" cy="20094"/>
            </a:xfrm>
          </p:grpSpPr>
          <p:sp>
            <p:nvSpPr>
              <p:cNvPr id="192557" name="Line 45"/>
              <p:cNvSpPr>
                <a:spLocks noChangeShapeType="1"/>
              </p:cNvSpPr>
              <p:nvPr/>
            </p:nvSpPr>
            <p:spPr bwMode="auto">
              <a:xfrm flipH="1">
                <a:off x="12107" y="19898"/>
                <a:ext cx="7893" cy="102"/>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92558" name="Line 46"/>
              <p:cNvSpPr>
                <a:spLocks noChangeShapeType="1"/>
              </p:cNvSpPr>
              <p:nvPr/>
            </p:nvSpPr>
            <p:spPr bwMode="auto">
              <a:xfrm flipV="1">
                <a:off x="12832" y="-94"/>
                <a:ext cx="48" cy="19346"/>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92559" name="Line 47"/>
              <p:cNvSpPr>
                <a:spLocks noChangeShapeType="1"/>
              </p:cNvSpPr>
              <p:nvPr/>
            </p:nvSpPr>
            <p:spPr bwMode="auto">
              <a:xfrm flipH="1">
                <a:off x="7726" y="654"/>
                <a:ext cx="4851" cy="119"/>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92560" name="Line 48"/>
              <p:cNvSpPr>
                <a:spLocks noChangeShapeType="1"/>
              </p:cNvSpPr>
              <p:nvPr/>
            </p:nvSpPr>
            <p:spPr bwMode="auto">
              <a:xfrm flipV="1">
                <a:off x="8196" y="-94"/>
                <a:ext cx="48" cy="19346"/>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92561" name="Line 49"/>
              <p:cNvSpPr>
                <a:spLocks noChangeShapeType="1"/>
              </p:cNvSpPr>
              <p:nvPr/>
            </p:nvSpPr>
            <p:spPr bwMode="auto">
              <a:xfrm flipH="1">
                <a:off x="0" y="19898"/>
                <a:ext cx="7893" cy="102"/>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sp>
          <p:nvSpPr>
            <p:cNvPr id="192562" name="Line 50"/>
            <p:cNvSpPr>
              <a:spLocks noChangeShapeType="1"/>
            </p:cNvSpPr>
            <p:nvPr/>
          </p:nvSpPr>
          <p:spPr bwMode="auto">
            <a:xfrm flipH="1">
              <a:off x="3362" y="1361"/>
              <a:ext cx="509" cy="1"/>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92563" name="Line 51"/>
            <p:cNvSpPr>
              <a:spLocks noChangeShapeType="1"/>
            </p:cNvSpPr>
            <p:nvPr/>
          </p:nvSpPr>
          <p:spPr bwMode="auto">
            <a:xfrm flipH="1">
              <a:off x="3362" y="2071"/>
              <a:ext cx="509" cy="2"/>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92564" name="Line 52"/>
            <p:cNvSpPr>
              <a:spLocks noChangeShapeType="1"/>
            </p:cNvSpPr>
            <p:nvPr/>
          </p:nvSpPr>
          <p:spPr bwMode="auto">
            <a:xfrm flipH="1">
              <a:off x="3362" y="2633"/>
              <a:ext cx="509" cy="1"/>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sp>
          <p:nvSpPr>
            <p:cNvPr id="192565" name="Line 53"/>
            <p:cNvSpPr>
              <a:spLocks noChangeShapeType="1"/>
            </p:cNvSpPr>
            <p:nvPr/>
          </p:nvSpPr>
          <p:spPr bwMode="auto">
            <a:xfrm flipH="1">
              <a:off x="1397" y="3873"/>
              <a:ext cx="509" cy="1"/>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192566" name="Group 54"/>
            <p:cNvGrpSpPr>
              <a:grpSpLocks/>
            </p:cNvGrpSpPr>
            <p:nvPr/>
          </p:nvGrpSpPr>
          <p:grpSpPr bwMode="auto">
            <a:xfrm>
              <a:off x="1664" y="2745"/>
              <a:ext cx="383" cy="288"/>
              <a:chOff x="1300" y="3306"/>
              <a:chExt cx="383" cy="288"/>
            </a:xfrm>
          </p:grpSpPr>
          <p:sp>
            <p:nvSpPr>
              <p:cNvPr id="192567" name="Text Box 55"/>
              <p:cNvSpPr txBox="1">
                <a:spLocks noChangeArrowheads="1"/>
              </p:cNvSpPr>
              <p:nvPr/>
            </p:nvSpPr>
            <p:spPr bwMode="auto">
              <a:xfrm>
                <a:off x="1300" y="3306"/>
                <a:ext cx="38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99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r" fontAlgn="base">
                  <a:spcBef>
                    <a:spcPct val="0"/>
                  </a:spcBef>
                  <a:spcAft>
                    <a:spcPct val="0"/>
                  </a:spcAft>
                </a:pPr>
                <a:r>
                  <a:rPr kumimoji="1" lang="en-US" altLang="zh-CN" sz="2400" b="1" smtClean="0">
                    <a:solidFill>
                      <a:srgbClr val="000000"/>
                    </a:solidFill>
                    <a:latin typeface="Arial" panose="020B0604020202020204" pitchFamily="34" charset="0"/>
                  </a:rPr>
                  <a:t>CS</a:t>
                </a:r>
                <a:endParaRPr kumimoji="1" lang="en-US" altLang="en-US" sz="2400" b="1" smtClean="0">
                  <a:solidFill>
                    <a:srgbClr val="000000"/>
                  </a:solidFill>
                  <a:latin typeface="Arial" panose="020B0604020202020204" pitchFamily="34" charset="0"/>
                </a:endParaRPr>
              </a:p>
            </p:txBody>
          </p:sp>
          <p:sp>
            <p:nvSpPr>
              <p:cNvPr id="192568" name="Line 56"/>
              <p:cNvSpPr>
                <a:spLocks noChangeShapeType="1"/>
              </p:cNvSpPr>
              <p:nvPr/>
            </p:nvSpPr>
            <p:spPr bwMode="auto">
              <a:xfrm>
                <a:off x="1366" y="3320"/>
                <a:ext cx="27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fontAlgn="base">
                  <a:spcBef>
                    <a:spcPct val="0"/>
                  </a:spcBef>
                  <a:spcAft>
                    <a:spcPct val="0"/>
                  </a:spcAft>
                </a:pPr>
                <a:endParaRPr kumimoji="1" lang="zh-CN" altLang="en-US" sz="2400" smtClean="0">
                  <a:solidFill>
                    <a:srgbClr val="000000"/>
                  </a:solidFill>
                </a:endParaRPr>
              </a:p>
            </p:txBody>
          </p:sp>
        </p:grpSp>
        <p:grpSp>
          <p:nvGrpSpPr>
            <p:cNvPr id="192569" name="Group 57"/>
            <p:cNvGrpSpPr>
              <a:grpSpLocks/>
            </p:cNvGrpSpPr>
            <p:nvPr/>
          </p:nvGrpSpPr>
          <p:grpSpPr bwMode="auto">
            <a:xfrm>
              <a:off x="1022" y="1100"/>
              <a:ext cx="591" cy="259"/>
              <a:chOff x="404" y="1056"/>
              <a:chExt cx="591" cy="259"/>
            </a:xfrm>
          </p:grpSpPr>
          <p:sp>
            <p:nvSpPr>
              <p:cNvPr id="192570" name="Rectangle 58"/>
              <p:cNvSpPr>
                <a:spLocks noChangeArrowheads="1"/>
              </p:cNvSpPr>
              <p:nvPr/>
            </p:nvSpPr>
            <p:spPr bwMode="auto">
              <a:xfrm>
                <a:off x="417" y="1056"/>
                <a:ext cx="578"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eaLnBrk="0" fontAlgn="base" hangingPunct="0">
                  <a:spcBef>
                    <a:spcPct val="0"/>
                  </a:spcBef>
                  <a:spcAft>
                    <a:spcPct val="0"/>
                  </a:spcAft>
                </a:pPr>
                <a:r>
                  <a:rPr lang="en-US" altLang="zh-CN" sz="2400" b="1" smtClean="0">
                    <a:solidFill>
                      <a:srgbClr val="000000"/>
                    </a:solidFill>
                    <a:latin typeface="Times New Roman" panose="02020603050405020304" pitchFamily="18" charset="0"/>
                  </a:rPr>
                  <a:t>IOR</a:t>
                </a:r>
              </a:p>
            </p:txBody>
          </p:sp>
          <p:sp>
            <p:nvSpPr>
              <p:cNvPr id="192571" name="Line 59"/>
              <p:cNvSpPr>
                <a:spLocks noChangeShapeType="1"/>
              </p:cNvSpPr>
              <p:nvPr/>
            </p:nvSpPr>
            <p:spPr bwMode="auto">
              <a:xfrm flipH="1">
                <a:off x="404" y="1056"/>
                <a:ext cx="323" cy="1"/>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grpSp>
          <p:nvGrpSpPr>
            <p:cNvPr id="192572" name="Group 60"/>
            <p:cNvGrpSpPr>
              <a:grpSpLocks/>
            </p:cNvGrpSpPr>
            <p:nvPr/>
          </p:nvGrpSpPr>
          <p:grpSpPr bwMode="auto">
            <a:xfrm>
              <a:off x="1022" y="1388"/>
              <a:ext cx="591" cy="259"/>
              <a:chOff x="404" y="1056"/>
              <a:chExt cx="591" cy="259"/>
            </a:xfrm>
          </p:grpSpPr>
          <p:sp>
            <p:nvSpPr>
              <p:cNvPr id="192573" name="Rectangle 61"/>
              <p:cNvSpPr>
                <a:spLocks noChangeArrowheads="1"/>
              </p:cNvSpPr>
              <p:nvPr/>
            </p:nvSpPr>
            <p:spPr bwMode="auto">
              <a:xfrm>
                <a:off x="417" y="1056"/>
                <a:ext cx="578"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eaLnBrk="0" fontAlgn="base" hangingPunct="0">
                  <a:spcBef>
                    <a:spcPct val="0"/>
                  </a:spcBef>
                  <a:spcAft>
                    <a:spcPct val="0"/>
                  </a:spcAft>
                </a:pPr>
                <a:r>
                  <a:rPr lang="en-US" altLang="zh-CN" sz="2400" b="1" smtClean="0">
                    <a:solidFill>
                      <a:srgbClr val="000000"/>
                    </a:solidFill>
                    <a:latin typeface="Times New Roman" panose="02020603050405020304" pitchFamily="18" charset="0"/>
                  </a:rPr>
                  <a:t>IOW</a:t>
                </a:r>
              </a:p>
            </p:txBody>
          </p:sp>
          <p:sp>
            <p:nvSpPr>
              <p:cNvPr id="192574" name="Line 62"/>
              <p:cNvSpPr>
                <a:spLocks noChangeShapeType="1"/>
              </p:cNvSpPr>
              <p:nvPr/>
            </p:nvSpPr>
            <p:spPr bwMode="auto">
              <a:xfrm flipH="1">
                <a:off x="404" y="1056"/>
                <a:ext cx="323" cy="1"/>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grpSp>
          <p:nvGrpSpPr>
            <p:cNvPr id="192575" name="Group 63"/>
            <p:cNvGrpSpPr>
              <a:grpSpLocks/>
            </p:cNvGrpSpPr>
            <p:nvPr/>
          </p:nvGrpSpPr>
          <p:grpSpPr bwMode="auto">
            <a:xfrm>
              <a:off x="1721" y="1161"/>
              <a:ext cx="591" cy="259"/>
              <a:chOff x="1526" y="996"/>
              <a:chExt cx="591" cy="259"/>
            </a:xfrm>
          </p:grpSpPr>
          <p:sp>
            <p:nvSpPr>
              <p:cNvPr id="192576" name="Rectangle 64"/>
              <p:cNvSpPr>
                <a:spLocks noChangeArrowheads="1"/>
              </p:cNvSpPr>
              <p:nvPr/>
            </p:nvSpPr>
            <p:spPr bwMode="auto">
              <a:xfrm>
                <a:off x="1539" y="996"/>
                <a:ext cx="578"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eaLnBrk="0" fontAlgn="base" hangingPunct="0">
                  <a:spcBef>
                    <a:spcPct val="0"/>
                  </a:spcBef>
                  <a:spcAft>
                    <a:spcPct val="0"/>
                  </a:spcAft>
                </a:pPr>
                <a:r>
                  <a:rPr lang="en-US" altLang="zh-CN" sz="2400" b="1" smtClean="0">
                    <a:solidFill>
                      <a:srgbClr val="000000"/>
                    </a:solidFill>
                    <a:latin typeface="Times New Roman" panose="02020603050405020304" pitchFamily="18" charset="0"/>
                  </a:rPr>
                  <a:t>RD</a:t>
                </a:r>
              </a:p>
            </p:txBody>
          </p:sp>
          <p:sp>
            <p:nvSpPr>
              <p:cNvPr id="192577" name="Line 65"/>
              <p:cNvSpPr>
                <a:spLocks noChangeShapeType="1"/>
              </p:cNvSpPr>
              <p:nvPr/>
            </p:nvSpPr>
            <p:spPr bwMode="auto">
              <a:xfrm flipH="1">
                <a:off x="1526" y="996"/>
                <a:ext cx="278" cy="1"/>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grpSp>
          <p:nvGrpSpPr>
            <p:cNvPr id="192578" name="Group 66"/>
            <p:cNvGrpSpPr>
              <a:grpSpLocks/>
            </p:cNvGrpSpPr>
            <p:nvPr/>
          </p:nvGrpSpPr>
          <p:grpSpPr bwMode="auto">
            <a:xfrm>
              <a:off x="1721" y="1389"/>
              <a:ext cx="591" cy="259"/>
              <a:chOff x="1526" y="996"/>
              <a:chExt cx="591" cy="259"/>
            </a:xfrm>
          </p:grpSpPr>
          <p:sp>
            <p:nvSpPr>
              <p:cNvPr id="192579" name="Rectangle 67"/>
              <p:cNvSpPr>
                <a:spLocks noChangeArrowheads="1"/>
              </p:cNvSpPr>
              <p:nvPr/>
            </p:nvSpPr>
            <p:spPr bwMode="auto">
              <a:xfrm>
                <a:off x="1539" y="996"/>
                <a:ext cx="578"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eaLnBrk="0" fontAlgn="base" hangingPunct="0">
                  <a:spcBef>
                    <a:spcPct val="0"/>
                  </a:spcBef>
                  <a:spcAft>
                    <a:spcPct val="0"/>
                  </a:spcAft>
                </a:pPr>
                <a:r>
                  <a:rPr lang="en-US" altLang="zh-CN" sz="2400" b="1" smtClean="0">
                    <a:solidFill>
                      <a:srgbClr val="000000"/>
                    </a:solidFill>
                    <a:latin typeface="Times New Roman" panose="02020603050405020304" pitchFamily="18" charset="0"/>
                  </a:rPr>
                  <a:t>WR</a:t>
                </a:r>
              </a:p>
            </p:txBody>
          </p:sp>
          <p:sp>
            <p:nvSpPr>
              <p:cNvPr id="192580" name="Line 68"/>
              <p:cNvSpPr>
                <a:spLocks noChangeShapeType="1"/>
              </p:cNvSpPr>
              <p:nvPr/>
            </p:nvSpPr>
            <p:spPr bwMode="auto">
              <a:xfrm flipH="1">
                <a:off x="1526" y="996"/>
                <a:ext cx="278" cy="1"/>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kumimoji="1" lang="zh-CN" altLang="en-US" sz="2400" smtClean="0">
                  <a:solidFill>
                    <a:srgbClr val="000000"/>
                  </a:solidFill>
                </a:endParaRPr>
              </a:p>
            </p:txBody>
          </p:sp>
        </p:grpSp>
      </p:grpSp>
    </p:spTree>
    <p:extLst>
      <p:ext uri="{BB962C8B-B14F-4D97-AF65-F5344CB8AC3E}">
        <p14:creationId xmlns:p14="http://schemas.microsoft.com/office/powerpoint/2010/main" val="3472522538"/>
      </p:ext>
    </p:extLst>
  </p:cSld>
  <p:clrMapOvr>
    <a:masterClrMapping/>
  </p:clrMapOvr>
  <p:transition spd="slow">
    <p:random/>
  </p:transition>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0466" name="Rectangle 2"/>
          <p:cNvSpPr>
            <a:spLocks noChangeArrowheads="1"/>
          </p:cNvSpPr>
          <p:nvPr/>
        </p:nvSpPr>
        <p:spPr bwMode="auto">
          <a:xfrm>
            <a:off x="5829300" y="3175"/>
            <a:ext cx="3317875" cy="549275"/>
          </a:xfrm>
          <a:prstGeom prst="rect">
            <a:avLst/>
          </a:prstGeom>
          <a:gradFill rotWithShape="0">
            <a:gsLst>
              <a:gs pos="0">
                <a:srgbClr val="A6ADC0"/>
              </a:gs>
              <a:gs pos="100000">
                <a:srgbClr val="A6ADC0">
                  <a:gamma/>
                  <a:shade val="46275"/>
                  <a:invGamma/>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3600" smtClean="0">
                <a:solidFill>
                  <a:srgbClr val="0000FF"/>
                </a:solidFill>
                <a:latin typeface="Tahoma" panose="020B0604030504040204" pitchFamily="34" charset="0"/>
                <a:ea typeface="隶书" panose="02010509060101010101" pitchFamily="49" charset="-122"/>
              </a:rPr>
              <a:t>初始化程序段</a:t>
            </a:r>
          </a:p>
        </p:txBody>
      </p:sp>
      <p:pic>
        <p:nvPicPr>
          <p:cNvPr id="190468" name="Picture 4" descr="55">
            <a:hlinkClick r:id="" action="ppaction://hlinkshowjump?jump=previous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165975" y="6248400"/>
            <a:ext cx="876300" cy="438150"/>
          </a:xfrm>
          <a:prstGeom prst="rect">
            <a:avLst/>
          </a:prstGeom>
          <a:noFill/>
          <a:extLst>
            <a:ext uri="{909E8E84-426E-40DD-AFC4-6F175D3DCCD1}">
              <a14:hiddenFill xmlns:a14="http://schemas.microsoft.com/office/drawing/2010/main">
                <a:solidFill>
                  <a:srgbClr val="FFFFFF"/>
                </a:solidFill>
              </a14:hiddenFill>
            </a:ext>
          </a:extLst>
        </p:spPr>
      </p:pic>
      <p:sp>
        <p:nvSpPr>
          <p:cNvPr id="190469" name="Rectangle 5"/>
          <p:cNvSpPr>
            <a:spLocks noChangeArrowheads="1"/>
          </p:cNvSpPr>
          <p:nvPr/>
        </p:nvSpPr>
        <p:spPr bwMode="auto">
          <a:xfrm>
            <a:off x="484188" y="550863"/>
            <a:ext cx="8178800" cy="5688012"/>
          </a:xfrm>
          <a:prstGeom prst="rect">
            <a:avLst/>
          </a:prstGeo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lvl1pPr marL="342900" indent="-342900" defTabSz="895350">
              <a:tabLst>
                <a:tab pos="1809750" algn="l"/>
              </a:tabLst>
              <a:defRPr kumimoji="1" sz="2400">
                <a:solidFill>
                  <a:schemeClr val="tx1"/>
                </a:solidFill>
                <a:latin typeface="Times New Roman" panose="02020603050405020304" pitchFamily="18" charset="0"/>
                <a:ea typeface="宋体" panose="02010600030101010101" pitchFamily="2" charset="-122"/>
              </a:defRPr>
            </a:lvl1pPr>
            <a:lvl2pPr marL="742950" indent="-285750" defTabSz="895350">
              <a:tabLst>
                <a:tab pos="1809750" algn="l"/>
              </a:tabLst>
              <a:defRPr kumimoji="1" sz="2400">
                <a:solidFill>
                  <a:schemeClr val="tx1"/>
                </a:solidFill>
                <a:latin typeface="Times New Roman" panose="02020603050405020304" pitchFamily="18" charset="0"/>
                <a:ea typeface="宋体" panose="02010600030101010101" pitchFamily="2" charset="-122"/>
              </a:defRPr>
            </a:lvl2pPr>
            <a:lvl3pPr marL="1143000" indent="-228600" defTabSz="895350">
              <a:tabLst>
                <a:tab pos="1809750" algn="l"/>
              </a:tabLst>
              <a:defRPr kumimoji="1" sz="2400">
                <a:solidFill>
                  <a:schemeClr val="tx1"/>
                </a:solidFill>
                <a:latin typeface="Times New Roman" panose="02020603050405020304" pitchFamily="18" charset="0"/>
                <a:ea typeface="宋体" panose="02010600030101010101" pitchFamily="2" charset="-122"/>
              </a:defRPr>
            </a:lvl3pPr>
            <a:lvl4pPr marL="1600200" indent="-228600" defTabSz="895350">
              <a:tabLst>
                <a:tab pos="1809750" algn="l"/>
              </a:tabLst>
              <a:defRPr kumimoji="1" sz="2400">
                <a:solidFill>
                  <a:schemeClr val="tx1"/>
                </a:solidFill>
                <a:latin typeface="Times New Roman" panose="02020603050405020304" pitchFamily="18" charset="0"/>
                <a:ea typeface="宋体" panose="02010600030101010101" pitchFamily="2" charset="-122"/>
              </a:defRPr>
            </a:lvl4pPr>
            <a:lvl5pPr marL="2057400" indent="-228600" defTabSz="895350">
              <a:tabLst>
                <a:tab pos="1809750" algn="l"/>
              </a:tabLst>
              <a:defRPr kumimoji="1" sz="2400">
                <a:solidFill>
                  <a:schemeClr val="tx1"/>
                </a:solidFill>
                <a:latin typeface="Times New Roman" panose="02020603050405020304" pitchFamily="18" charset="0"/>
                <a:ea typeface="宋体" panose="02010600030101010101" pitchFamily="2" charset="-122"/>
              </a:defRPr>
            </a:lvl5pPr>
            <a:lvl6pPr marL="2514600" indent="-228600" defTabSz="895350" fontAlgn="base">
              <a:spcBef>
                <a:spcPct val="0"/>
              </a:spcBef>
              <a:spcAft>
                <a:spcPct val="0"/>
              </a:spcAft>
              <a:tabLst>
                <a:tab pos="1809750" algn="l"/>
              </a:tabLst>
              <a:defRPr kumimoji="1" sz="2400">
                <a:solidFill>
                  <a:schemeClr val="tx1"/>
                </a:solidFill>
                <a:latin typeface="Times New Roman" panose="02020603050405020304" pitchFamily="18" charset="0"/>
                <a:ea typeface="宋体" panose="02010600030101010101" pitchFamily="2" charset="-122"/>
              </a:defRPr>
            </a:lvl6pPr>
            <a:lvl7pPr marL="2971800" indent="-228600" defTabSz="895350" fontAlgn="base">
              <a:spcBef>
                <a:spcPct val="0"/>
              </a:spcBef>
              <a:spcAft>
                <a:spcPct val="0"/>
              </a:spcAft>
              <a:tabLst>
                <a:tab pos="1809750" algn="l"/>
              </a:tabLst>
              <a:defRPr kumimoji="1" sz="2400">
                <a:solidFill>
                  <a:schemeClr val="tx1"/>
                </a:solidFill>
                <a:latin typeface="Times New Roman" panose="02020603050405020304" pitchFamily="18" charset="0"/>
                <a:ea typeface="宋体" panose="02010600030101010101" pitchFamily="2" charset="-122"/>
              </a:defRPr>
            </a:lvl7pPr>
            <a:lvl8pPr marL="3429000" indent="-228600" defTabSz="895350" fontAlgn="base">
              <a:spcBef>
                <a:spcPct val="0"/>
              </a:spcBef>
              <a:spcAft>
                <a:spcPct val="0"/>
              </a:spcAft>
              <a:tabLst>
                <a:tab pos="1809750" algn="l"/>
              </a:tabLst>
              <a:defRPr kumimoji="1" sz="2400">
                <a:solidFill>
                  <a:schemeClr val="tx1"/>
                </a:solidFill>
                <a:latin typeface="Times New Roman" panose="02020603050405020304" pitchFamily="18" charset="0"/>
                <a:ea typeface="宋体" panose="02010600030101010101" pitchFamily="2" charset="-122"/>
              </a:defRPr>
            </a:lvl8pPr>
            <a:lvl9pPr marL="3886200" indent="-228600" defTabSz="895350" fontAlgn="base">
              <a:spcBef>
                <a:spcPct val="0"/>
              </a:spcBef>
              <a:spcAft>
                <a:spcPct val="0"/>
              </a:spcAft>
              <a:tabLst>
                <a:tab pos="1809750" algn="l"/>
              </a:tabLst>
              <a:defRPr kumimoji="1" sz="2400">
                <a:solidFill>
                  <a:schemeClr val="tx1"/>
                </a:solidFill>
                <a:latin typeface="Times New Roman" panose="02020603050405020304" pitchFamily="18" charset="0"/>
                <a:ea typeface="宋体" panose="02010600030101010101" pitchFamily="2" charset="-122"/>
              </a:defRPr>
            </a:lvl9pPr>
          </a:lstStyle>
          <a:p>
            <a:pPr algn="just" fontAlgn="base">
              <a:spcBef>
                <a:spcPct val="20000"/>
              </a:spcBef>
              <a:spcAft>
                <a:spcPct val="0"/>
              </a:spcAft>
              <a:buClr>
                <a:srgbClr val="3333CC"/>
              </a:buClr>
              <a:buSzPct val="60000"/>
              <a:buFont typeface="Wingdings" panose="05000000000000000000" pitchFamily="2" charset="2"/>
              <a:buNone/>
            </a:pPr>
            <a:r>
              <a:rPr lang="en-US" altLang="zh-CN" sz="3200" b="1" smtClean="0">
                <a:solidFill>
                  <a:srgbClr val="3333CC"/>
                </a:solidFill>
              </a:rPr>
              <a:t>		mov dx,203h	;</a:t>
            </a:r>
            <a:r>
              <a:rPr lang="zh-CN" altLang="en-US" sz="3200" b="1" smtClean="0">
                <a:solidFill>
                  <a:srgbClr val="3333CC"/>
                </a:solidFill>
              </a:rPr>
              <a:t>设置方式控制字</a:t>
            </a:r>
          </a:p>
          <a:p>
            <a:pPr algn="just" fontAlgn="base">
              <a:spcBef>
                <a:spcPct val="20000"/>
              </a:spcBef>
              <a:spcAft>
                <a:spcPct val="0"/>
              </a:spcAft>
              <a:buClr>
                <a:srgbClr val="3333CC"/>
              </a:buClr>
              <a:buSzPct val="60000"/>
              <a:buFont typeface="Wingdings" panose="05000000000000000000" pitchFamily="2" charset="2"/>
              <a:buNone/>
            </a:pPr>
            <a:r>
              <a:rPr lang="zh-CN" altLang="en-US" sz="3200" b="1" smtClean="0">
                <a:solidFill>
                  <a:srgbClr val="3333CC"/>
                </a:solidFill>
              </a:rPr>
              <a:t>		</a:t>
            </a:r>
            <a:r>
              <a:rPr lang="en-US" altLang="zh-CN" sz="3200" b="1" smtClean="0">
                <a:solidFill>
                  <a:srgbClr val="3333CC"/>
                </a:solidFill>
              </a:rPr>
              <a:t>mov al,10h</a:t>
            </a:r>
          </a:p>
          <a:p>
            <a:pPr algn="just" fontAlgn="base">
              <a:spcBef>
                <a:spcPct val="20000"/>
              </a:spcBef>
              <a:spcAft>
                <a:spcPct val="0"/>
              </a:spcAft>
              <a:buClr>
                <a:srgbClr val="3333CC"/>
              </a:buClr>
              <a:buSzPct val="60000"/>
              <a:buFont typeface="Wingdings" panose="05000000000000000000" pitchFamily="2" charset="2"/>
              <a:buNone/>
            </a:pPr>
            <a:r>
              <a:rPr lang="en-US" altLang="zh-CN" sz="3200" b="1" smtClean="0">
                <a:solidFill>
                  <a:srgbClr val="3333CC"/>
                </a:solidFill>
              </a:rPr>
              <a:t>		</a:t>
            </a:r>
            <a:r>
              <a:rPr lang="en-US" altLang="zh-CN" sz="3200" b="1" smtClean="0">
                <a:solidFill>
                  <a:srgbClr val="A50021"/>
                </a:solidFill>
              </a:rPr>
              <a:t>out dx,al</a:t>
            </a:r>
            <a:r>
              <a:rPr lang="en-US" altLang="zh-CN" sz="3200" b="1" smtClean="0">
                <a:solidFill>
                  <a:srgbClr val="3333CC"/>
                </a:solidFill>
              </a:rPr>
              <a:t> </a:t>
            </a:r>
          </a:p>
          <a:p>
            <a:pPr algn="just" fontAlgn="base">
              <a:spcBef>
                <a:spcPct val="20000"/>
              </a:spcBef>
              <a:spcAft>
                <a:spcPct val="0"/>
              </a:spcAft>
              <a:buClr>
                <a:srgbClr val="3333CC"/>
              </a:buClr>
              <a:buSzPct val="60000"/>
              <a:buFont typeface="Wingdings" panose="05000000000000000000" pitchFamily="2" charset="2"/>
              <a:buNone/>
            </a:pPr>
            <a:r>
              <a:rPr lang="en-US" altLang="zh-CN" sz="3200" b="1" smtClean="0">
                <a:solidFill>
                  <a:srgbClr val="3333CC"/>
                </a:solidFill>
              </a:rPr>
              <a:t>		mov dx,200h	;</a:t>
            </a:r>
            <a:r>
              <a:rPr lang="zh-CN" altLang="en-US" sz="3200" b="1" smtClean="0">
                <a:solidFill>
                  <a:srgbClr val="3333CC"/>
                </a:solidFill>
              </a:rPr>
              <a:t>设置计数初值</a:t>
            </a:r>
          </a:p>
          <a:p>
            <a:pPr algn="just" fontAlgn="base">
              <a:spcBef>
                <a:spcPct val="20000"/>
              </a:spcBef>
              <a:spcAft>
                <a:spcPct val="0"/>
              </a:spcAft>
              <a:buClr>
                <a:srgbClr val="3333CC"/>
              </a:buClr>
              <a:buSzPct val="60000"/>
              <a:buFont typeface="Wingdings" panose="05000000000000000000" pitchFamily="2" charset="2"/>
              <a:buNone/>
            </a:pPr>
            <a:r>
              <a:rPr lang="zh-CN" altLang="en-US" sz="3200" b="1" smtClean="0">
                <a:solidFill>
                  <a:srgbClr val="3333CC"/>
                </a:solidFill>
              </a:rPr>
              <a:t>		</a:t>
            </a:r>
            <a:r>
              <a:rPr lang="en-US" altLang="zh-CN" sz="3200" b="1" smtClean="0">
                <a:solidFill>
                  <a:srgbClr val="3333CC"/>
                </a:solidFill>
              </a:rPr>
              <a:t>mov al,64h	;</a:t>
            </a:r>
            <a:r>
              <a:rPr lang="zh-CN" altLang="en-US" sz="3200" b="1" smtClean="0">
                <a:solidFill>
                  <a:srgbClr val="3333CC"/>
                </a:solidFill>
              </a:rPr>
              <a:t>计数初值为</a:t>
            </a:r>
            <a:r>
              <a:rPr lang="en-US" altLang="zh-CN" sz="3200" b="1" smtClean="0">
                <a:solidFill>
                  <a:srgbClr val="3333CC"/>
                </a:solidFill>
              </a:rPr>
              <a:t>100</a:t>
            </a:r>
          </a:p>
          <a:p>
            <a:pPr algn="just" fontAlgn="base">
              <a:spcBef>
                <a:spcPct val="20000"/>
              </a:spcBef>
              <a:spcAft>
                <a:spcPct val="0"/>
              </a:spcAft>
              <a:buClr>
                <a:srgbClr val="3333CC"/>
              </a:buClr>
              <a:buSzPct val="60000"/>
              <a:buFont typeface="Wingdings" panose="05000000000000000000" pitchFamily="2" charset="2"/>
              <a:buNone/>
            </a:pPr>
            <a:r>
              <a:rPr lang="en-US" altLang="zh-CN" sz="3200" b="1" smtClean="0">
                <a:solidFill>
                  <a:srgbClr val="3333CC"/>
                </a:solidFill>
              </a:rPr>
              <a:t>		</a:t>
            </a:r>
            <a:r>
              <a:rPr lang="en-US" altLang="zh-CN" sz="3200" b="1" smtClean="0">
                <a:solidFill>
                  <a:srgbClr val="A50021"/>
                </a:solidFill>
              </a:rPr>
              <a:t>out dx,al</a:t>
            </a:r>
          </a:p>
        </p:txBody>
      </p:sp>
      <p:sp>
        <p:nvSpPr>
          <p:cNvPr id="190470" name="Rectangle 6"/>
          <p:cNvSpPr>
            <a:spLocks noChangeArrowheads="1"/>
          </p:cNvSpPr>
          <p:nvPr/>
        </p:nvSpPr>
        <p:spPr bwMode="auto">
          <a:xfrm>
            <a:off x="0" y="6254750"/>
            <a:ext cx="1776413" cy="622300"/>
          </a:xfrm>
          <a:prstGeom prst="rect">
            <a:avLst/>
          </a:prstGeom>
          <a:gradFill rotWithShape="0">
            <a:gsLst>
              <a:gs pos="0">
                <a:srgbClr val="A6ADC0"/>
              </a:gs>
              <a:gs pos="100000">
                <a:srgbClr val="A6ADC0">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3600" smtClean="0">
                <a:solidFill>
                  <a:srgbClr val="0000FF"/>
                </a:solidFill>
                <a:latin typeface="Tahoma" panose="020B0604030504040204" pitchFamily="34" charset="0"/>
                <a:ea typeface="隶书" panose="02010509060101010101" pitchFamily="49" charset="-122"/>
              </a:rPr>
              <a:t>例</a:t>
            </a:r>
            <a:r>
              <a:rPr lang="en-US" altLang="zh-CN" sz="3600" smtClean="0">
                <a:solidFill>
                  <a:srgbClr val="0000FF"/>
                </a:solidFill>
                <a:latin typeface="Tahoma" panose="020B0604030504040204" pitchFamily="34" charset="0"/>
                <a:ea typeface="隶书" panose="02010509060101010101" pitchFamily="49" charset="-122"/>
              </a:rPr>
              <a:t>9.2</a:t>
            </a:r>
          </a:p>
        </p:txBody>
      </p:sp>
      <p:sp>
        <p:nvSpPr>
          <p:cNvPr id="190471" name="Rectangle 7" descr="076"/>
          <p:cNvSpPr>
            <a:spLocks noChangeArrowheads="1"/>
          </p:cNvSpPr>
          <p:nvPr/>
        </p:nvSpPr>
        <p:spPr bwMode="auto">
          <a:xfrm>
            <a:off x="1492250" y="4437063"/>
            <a:ext cx="7056438" cy="1584325"/>
          </a:xfrm>
          <a:prstGeom prst="rect">
            <a:avLst/>
          </a:prstGeom>
          <a:blipFill dpi="0" rotWithShape="0">
            <a:blip r:embed="rId3"/>
            <a:srcRect/>
            <a:stretch>
              <a:fillRect/>
            </a:stretch>
          </a:blipFill>
          <a:ln>
            <a:noFill/>
          </a:ln>
          <a:effectLst/>
          <a:extLst>
            <a:ext uri="{91240B29-F687-4F45-9708-019B960494DF}">
              <a14:hiddenLine xmlns:a14="http://schemas.microsoft.com/office/drawing/2010/main" w="9525">
                <a:solidFill>
                  <a:srgbClr val="A6AD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627063">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800" b="1" smtClean="0">
                <a:solidFill>
                  <a:srgbClr val="000000"/>
                </a:solidFill>
                <a:latin typeface="Tahoma" panose="020B0604030504040204" pitchFamily="34" charset="0"/>
              </a:rPr>
              <a:t>输出：</a:t>
            </a:r>
            <a:r>
              <a:rPr lang="zh-CN" altLang="en-US" sz="2800" b="1" smtClean="0">
                <a:solidFill>
                  <a:srgbClr val="A50021"/>
                </a:solidFill>
                <a:latin typeface="Tahoma" panose="020B0604030504040204" pitchFamily="34" charset="0"/>
              </a:rPr>
              <a:t>明确向哪个</a:t>
            </a:r>
            <a:r>
              <a:rPr lang="zh-CN" altLang="en-US" sz="2800" b="1" smtClean="0">
                <a:solidFill>
                  <a:srgbClr val="9900CC"/>
                </a:solidFill>
                <a:latin typeface="Tahoma" panose="020B0604030504040204" pitchFamily="34" charset="0"/>
              </a:rPr>
              <a:t>端口</a:t>
            </a:r>
            <a:r>
              <a:rPr lang="zh-CN" altLang="en-US" sz="2800" b="1" smtClean="0">
                <a:solidFill>
                  <a:srgbClr val="A50021"/>
                </a:solidFill>
                <a:latin typeface="Tahoma" panose="020B0604030504040204" pitchFamily="34" charset="0"/>
              </a:rPr>
              <a:t>输出什么</a:t>
            </a:r>
            <a:r>
              <a:rPr lang="zh-CN" altLang="en-US" sz="2800" b="1" smtClean="0">
                <a:solidFill>
                  <a:srgbClr val="9900CC"/>
                </a:solidFill>
                <a:latin typeface="Tahoma" panose="020B0604030504040204" pitchFamily="34" charset="0"/>
              </a:rPr>
              <a:t>数据</a:t>
            </a:r>
          </a:p>
          <a:p>
            <a:pPr algn="ctr" fontAlgn="base">
              <a:spcBef>
                <a:spcPct val="0"/>
              </a:spcBef>
              <a:spcAft>
                <a:spcPct val="0"/>
              </a:spcAft>
            </a:pPr>
            <a:r>
              <a:rPr lang="zh-CN" altLang="en-US" sz="2800" b="1" smtClean="0">
                <a:solidFill>
                  <a:srgbClr val="000000"/>
                </a:solidFill>
                <a:latin typeface="Tahoma" panose="020B0604030504040204" pitchFamily="34" charset="0"/>
              </a:rPr>
              <a:t>输入：</a:t>
            </a:r>
            <a:r>
              <a:rPr lang="zh-CN" altLang="en-US" sz="2800" b="1" smtClean="0">
                <a:solidFill>
                  <a:srgbClr val="A50021"/>
                </a:solidFill>
                <a:latin typeface="Tahoma" panose="020B0604030504040204" pitchFamily="34" charset="0"/>
              </a:rPr>
              <a:t>清楚从哪个</a:t>
            </a:r>
            <a:r>
              <a:rPr lang="zh-CN" altLang="en-US" sz="2800" b="1" smtClean="0">
                <a:solidFill>
                  <a:srgbClr val="9900CC"/>
                </a:solidFill>
                <a:latin typeface="Tahoma" panose="020B0604030504040204" pitchFamily="34" charset="0"/>
              </a:rPr>
              <a:t>端口</a:t>
            </a:r>
            <a:r>
              <a:rPr lang="zh-CN" altLang="en-US" sz="2800" b="1" smtClean="0">
                <a:solidFill>
                  <a:srgbClr val="A50021"/>
                </a:solidFill>
                <a:latin typeface="Tahoma" panose="020B0604030504040204" pitchFamily="34" charset="0"/>
              </a:rPr>
              <a:t>输入什么</a:t>
            </a:r>
            <a:r>
              <a:rPr lang="zh-CN" altLang="en-US" sz="2800" b="1" smtClean="0">
                <a:solidFill>
                  <a:srgbClr val="9900CC"/>
                </a:solidFill>
                <a:latin typeface="Tahoma" panose="020B0604030504040204" pitchFamily="34" charset="0"/>
              </a:rPr>
              <a:t>数据</a:t>
            </a:r>
            <a:endParaRPr lang="zh-CN" altLang="en-US" sz="2800" b="1" smtClean="0">
              <a:solidFill>
                <a:srgbClr val="9900CC"/>
              </a:solidFill>
            </a:endParaRPr>
          </a:p>
        </p:txBody>
      </p:sp>
      <p:pic>
        <p:nvPicPr>
          <p:cNvPr id="190472" name="Picture 8" descr="54">
            <a:hlinkClick r:id="" action="ppaction://hlinkshowjump?jump=nextslide"/>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9136368"/>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90469"/>
                                        </p:tgtEl>
                                        <p:attrNameLst>
                                          <p:attrName>style.visibility</p:attrName>
                                        </p:attrNameLst>
                                      </p:cBhvr>
                                      <p:to>
                                        <p:strVal val="visible"/>
                                      </p:to>
                                    </p:set>
                                    <p:animEffect transition="in" filter="blinds(horizontal)">
                                      <p:cBhvr>
                                        <p:cTn id="7" dur="500"/>
                                        <p:tgtEl>
                                          <p:spTgt spid="1904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8" fill="hold" grpId="0" nodeType="clickEffect">
                                  <p:stCondLst>
                                    <p:cond delay="0"/>
                                  </p:stCondLst>
                                  <p:childTnLst>
                                    <p:set>
                                      <p:cBhvr>
                                        <p:cTn id="11" dur="1" fill="hold">
                                          <p:stCondLst>
                                            <p:cond delay="0"/>
                                          </p:stCondLst>
                                        </p:cTn>
                                        <p:tgtEl>
                                          <p:spTgt spid="190471"/>
                                        </p:tgtEl>
                                        <p:attrNameLst>
                                          <p:attrName>style.visibility</p:attrName>
                                        </p:attrNameLst>
                                      </p:cBhvr>
                                      <p:to>
                                        <p:strVal val="visible"/>
                                      </p:to>
                                    </p:set>
                                    <p:anim calcmode="lin" valueType="num">
                                      <p:cBhvr>
                                        <p:cTn id="12" dur="2000" fill="hold"/>
                                        <p:tgtEl>
                                          <p:spTgt spid="190471"/>
                                        </p:tgtEl>
                                        <p:attrNameLst>
                                          <p:attrName>ppt_x</p:attrName>
                                        </p:attrNameLst>
                                      </p:cBhvr>
                                      <p:tavLst>
                                        <p:tav tm="0">
                                          <p:val>
                                            <p:strVal val="#ppt_x-#ppt_w/2"/>
                                          </p:val>
                                        </p:tav>
                                        <p:tav tm="100000">
                                          <p:val>
                                            <p:strVal val="#ppt_x"/>
                                          </p:val>
                                        </p:tav>
                                      </p:tavLst>
                                    </p:anim>
                                    <p:anim calcmode="lin" valueType="num">
                                      <p:cBhvr>
                                        <p:cTn id="13" dur="2000" fill="hold"/>
                                        <p:tgtEl>
                                          <p:spTgt spid="190471"/>
                                        </p:tgtEl>
                                        <p:attrNameLst>
                                          <p:attrName>ppt_y</p:attrName>
                                        </p:attrNameLst>
                                      </p:cBhvr>
                                      <p:tavLst>
                                        <p:tav tm="0">
                                          <p:val>
                                            <p:strVal val="#ppt_y"/>
                                          </p:val>
                                        </p:tav>
                                        <p:tav tm="100000">
                                          <p:val>
                                            <p:strVal val="#ppt_y"/>
                                          </p:val>
                                        </p:tav>
                                      </p:tavLst>
                                    </p:anim>
                                    <p:anim calcmode="lin" valueType="num">
                                      <p:cBhvr>
                                        <p:cTn id="14" dur="2000" fill="hold"/>
                                        <p:tgtEl>
                                          <p:spTgt spid="190471"/>
                                        </p:tgtEl>
                                        <p:attrNameLst>
                                          <p:attrName>ppt_w</p:attrName>
                                        </p:attrNameLst>
                                      </p:cBhvr>
                                      <p:tavLst>
                                        <p:tav tm="0">
                                          <p:val>
                                            <p:fltVal val="0"/>
                                          </p:val>
                                        </p:tav>
                                        <p:tav tm="100000">
                                          <p:val>
                                            <p:strVal val="#ppt_w"/>
                                          </p:val>
                                        </p:tav>
                                      </p:tavLst>
                                    </p:anim>
                                    <p:anim calcmode="lin" valueType="num">
                                      <p:cBhvr>
                                        <p:cTn id="15" dur="2000" fill="hold"/>
                                        <p:tgtEl>
                                          <p:spTgt spid="190471"/>
                                        </p:tgtEl>
                                        <p:attrNameLst>
                                          <p:attrName>ppt_h</p:attrName>
                                        </p:attrNameLst>
                                      </p:cBhvr>
                                      <p:tavLst>
                                        <p:tav tm="0">
                                          <p:val>
                                            <p:strVal val="#ppt_h"/>
                                          </p:val>
                                        </p:tav>
                                        <p:tav tm="100000">
                                          <p:val>
                                            <p:strVal val="#ppt_h"/>
                                          </p:val>
                                        </p:tav>
                                      </p:tavLst>
                                    </p:anim>
                                  </p:childTnLst>
                                </p:cTn>
                              </p:par>
                            </p:childTnLst>
                          </p:cTn>
                        </p:par>
                        <p:par>
                          <p:cTn id="16" fill="hold" nodeType="afterGroup">
                            <p:stCondLst>
                              <p:cond delay="2000"/>
                            </p:stCondLst>
                            <p:childTnLst>
                              <p:par>
                                <p:cTn id="17" presetID="9" presetClass="entr" presetSubtype="0" fill="hold" nodeType="afterEffect">
                                  <p:stCondLst>
                                    <p:cond delay="1000"/>
                                  </p:stCondLst>
                                  <p:childTnLst>
                                    <p:set>
                                      <p:cBhvr>
                                        <p:cTn id="18" dur="1" fill="hold">
                                          <p:stCondLst>
                                            <p:cond delay="0"/>
                                          </p:stCondLst>
                                        </p:cTn>
                                        <p:tgtEl>
                                          <p:spTgt spid="190472"/>
                                        </p:tgtEl>
                                        <p:attrNameLst>
                                          <p:attrName>style.visibility</p:attrName>
                                        </p:attrNameLst>
                                      </p:cBhvr>
                                      <p:to>
                                        <p:strVal val="visible"/>
                                      </p:to>
                                    </p:set>
                                    <p:animEffect transition="in" filter="dissolve">
                                      <p:cBhvr>
                                        <p:cTn id="19" dur="500"/>
                                        <p:tgtEl>
                                          <p:spTgt spid="1904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9" grpId="0" animBg="1" autoUpdateAnimBg="0"/>
      <p:bldP spid="190471" grpId="0" animBg="1"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pPr eaLnBrk="1" hangingPunct="1"/>
            <a:r>
              <a:rPr lang="zh-CN" altLang="en-US" b="1" smtClean="0">
                <a:latin typeface="楷体_GB2312" pitchFamily="49" charset="-122"/>
                <a:ea typeface="楷体_GB2312" pitchFamily="49" charset="-122"/>
              </a:rPr>
              <a:t>间接任务切换</a:t>
            </a:r>
          </a:p>
        </p:txBody>
      </p:sp>
      <p:sp>
        <p:nvSpPr>
          <p:cNvPr id="26627" name="内容占位符 2"/>
          <p:cNvSpPr>
            <a:spLocks noGrp="1"/>
          </p:cNvSpPr>
          <p:nvPr>
            <p:ph idx="1"/>
          </p:nvPr>
        </p:nvSpPr>
        <p:spPr>
          <a:xfrm>
            <a:off x="500063" y="1357313"/>
            <a:ext cx="8077200" cy="4495800"/>
          </a:xfrm>
        </p:spPr>
        <p:txBody>
          <a:bodyPr/>
          <a:lstStyle/>
          <a:p>
            <a:pPr eaLnBrk="1" hangingPunct="1">
              <a:buFontTx/>
              <a:buNone/>
            </a:pPr>
            <a:r>
              <a:rPr lang="zh-CN" altLang="en-US" smtClean="0">
                <a:latin typeface="楷体_GB2312" pitchFamily="49" charset="-122"/>
                <a:ea typeface="楷体_GB2312" pitchFamily="49" charset="-122"/>
              </a:rPr>
              <a:t>     </a:t>
            </a:r>
            <a:r>
              <a:rPr lang="zh-CN" altLang="en-US" b="1" smtClean="0">
                <a:latin typeface="楷体_GB2312" pitchFamily="49" charset="-122"/>
                <a:ea typeface="楷体_GB2312" pitchFamily="49" charset="-122"/>
              </a:rPr>
              <a:t>当</a:t>
            </a:r>
            <a:r>
              <a:rPr lang="en-US" altLang="zh-CN" b="1" smtClean="0">
                <a:latin typeface="楷体_GB2312" pitchFamily="49" charset="-122"/>
                <a:ea typeface="楷体_GB2312" pitchFamily="49" charset="-122"/>
              </a:rPr>
              <a:t>CPL＞DPL</a:t>
            </a:r>
            <a:r>
              <a:rPr lang="en-US" altLang="zh-CN" b="1" baseline="-25000" smtClean="0">
                <a:latin typeface="楷体_GB2312" pitchFamily="49" charset="-122"/>
                <a:ea typeface="楷体_GB2312" pitchFamily="49" charset="-122"/>
              </a:rPr>
              <a:t>TSS</a:t>
            </a:r>
            <a:r>
              <a:rPr lang="zh-CN" altLang="en-US" b="1" smtClean="0">
                <a:latin typeface="楷体_GB2312" pitchFamily="49" charset="-122"/>
                <a:ea typeface="楷体_GB2312" pitchFamily="49" charset="-122"/>
              </a:rPr>
              <a:t>时，就不能采用任务的直接切换，必须</a:t>
            </a:r>
            <a:r>
              <a:rPr lang="zh-CN" altLang="zh-CN" b="1" smtClean="0">
                <a:latin typeface="楷体_GB2312" pitchFamily="49" charset="-122"/>
                <a:ea typeface="楷体_GB2312" pitchFamily="49" charset="-122"/>
              </a:rPr>
              <a:t>通过任务门进行任务的切换。</a:t>
            </a:r>
            <a:endParaRPr lang="en-US" altLang="zh-CN" b="1" smtClean="0">
              <a:latin typeface="楷体_GB2312" pitchFamily="49" charset="-122"/>
              <a:ea typeface="楷体_GB2312" pitchFamily="49" charset="-122"/>
            </a:endParaRPr>
          </a:p>
          <a:p>
            <a:pPr eaLnBrk="1" hangingPunct="1">
              <a:buFont typeface="Wingdings" panose="05000000000000000000" pitchFamily="2" charset="2"/>
              <a:buNone/>
            </a:pPr>
            <a:r>
              <a:rPr lang="zh-CN" altLang="en-US" b="1" smtClean="0">
                <a:latin typeface="楷体_GB2312" pitchFamily="49" charset="-122"/>
                <a:ea typeface="楷体_GB2312" pitchFamily="49" charset="-122"/>
              </a:rPr>
              <a:t>       此时，指令中包含的是任务门选择符。选择符指向的是任务门描述符，门中的ＴＳＳ选择符选中新任务的ＴＳＳ描述符，激活新的ＴＳＳ，启动新的任务。</a:t>
            </a:r>
          </a:p>
        </p:txBody>
      </p:sp>
    </p:spTree>
    <p:extLst>
      <p:ext uri="{BB962C8B-B14F-4D97-AF65-F5344CB8AC3E}">
        <p14:creationId xmlns:p14="http://schemas.microsoft.com/office/powerpoint/2010/main" val="192208684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p:txBody>
          <a:bodyPr/>
          <a:lstStyle/>
          <a:p>
            <a:r>
              <a:rPr lang="zh-CN" altLang="en-US" sz="4000"/>
              <a:t>例</a:t>
            </a:r>
            <a:r>
              <a:rPr lang="en-US" altLang="zh-CN" sz="4000"/>
              <a:t>9.3</a:t>
            </a:r>
          </a:p>
        </p:txBody>
      </p:sp>
      <p:pic>
        <p:nvPicPr>
          <p:cNvPr id="193539"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193540"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extLst>
            <a:ext uri="{909E8E84-426E-40DD-AFC4-6F175D3DCCD1}">
              <a14:hiddenFill xmlns:a14="http://schemas.microsoft.com/office/drawing/2010/main">
                <a:solidFill>
                  <a:srgbClr val="FFFFFF"/>
                </a:solidFill>
              </a14:hiddenFill>
            </a:ext>
          </a:extLst>
        </p:spPr>
      </p:pic>
      <p:pic>
        <p:nvPicPr>
          <p:cNvPr id="193541" name="Picture 5" descr="tit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0600" y="728663"/>
            <a:ext cx="2540000" cy="635000"/>
          </a:xfrm>
          <a:prstGeom prst="rect">
            <a:avLst/>
          </a:prstGeom>
          <a:noFill/>
          <a:extLst>
            <a:ext uri="{909E8E84-426E-40DD-AFC4-6F175D3DCCD1}">
              <a14:hiddenFill xmlns:a14="http://schemas.microsoft.com/office/drawing/2010/main">
                <a:solidFill>
                  <a:srgbClr val="FFFFFF"/>
                </a:solidFill>
              </a14:hiddenFill>
            </a:ext>
          </a:extLst>
        </p:spPr>
      </p:pic>
      <p:grpSp>
        <p:nvGrpSpPr>
          <p:cNvPr id="193621" name="Group 85"/>
          <p:cNvGrpSpPr>
            <a:grpSpLocks/>
          </p:cNvGrpSpPr>
          <p:nvPr/>
        </p:nvGrpSpPr>
        <p:grpSpPr bwMode="auto">
          <a:xfrm>
            <a:off x="481013" y="1460500"/>
            <a:ext cx="8361362" cy="4991100"/>
            <a:chOff x="303" y="920"/>
            <a:chExt cx="5267" cy="3144"/>
          </a:xfrm>
        </p:grpSpPr>
        <p:sp>
          <p:nvSpPr>
            <p:cNvPr id="193543" name="Rectangle 7"/>
            <p:cNvSpPr>
              <a:spLocks noChangeArrowheads="1"/>
            </p:cNvSpPr>
            <p:nvPr/>
          </p:nvSpPr>
          <p:spPr bwMode="auto">
            <a:xfrm>
              <a:off x="1372" y="920"/>
              <a:ext cx="1296" cy="2736"/>
            </a:xfrm>
            <a:prstGeom prst="rect">
              <a:avLst/>
            </a:prstGeom>
            <a:noFill/>
            <a:ln w="28575">
              <a:solidFill>
                <a:srgbClr val="FF9933"/>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fontAlgn="base">
                <a:spcBef>
                  <a:spcPct val="0"/>
                </a:spcBef>
                <a:spcAft>
                  <a:spcPct val="0"/>
                </a:spcAft>
              </a:pPr>
              <a:endParaRPr kumimoji="1" lang="zh-CN" altLang="en-US" sz="2400" smtClean="0">
                <a:solidFill>
                  <a:srgbClr val="000000"/>
                </a:solidFill>
              </a:endParaRPr>
            </a:p>
          </p:txBody>
        </p:sp>
        <p:sp>
          <p:nvSpPr>
            <p:cNvPr id="193544" name="Text Box 8"/>
            <p:cNvSpPr txBox="1">
              <a:spLocks noChangeArrowheads="1"/>
            </p:cNvSpPr>
            <p:nvPr/>
          </p:nvSpPr>
          <p:spPr bwMode="auto">
            <a:xfrm>
              <a:off x="1756" y="3704"/>
              <a:ext cx="54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99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fontAlgn="base">
                <a:spcBef>
                  <a:spcPct val="0"/>
                </a:spcBef>
                <a:spcAft>
                  <a:spcPct val="0"/>
                </a:spcAft>
              </a:pPr>
              <a:r>
                <a:rPr kumimoji="1" lang="en-US" altLang="zh-CN" sz="2400" b="1" smtClean="0">
                  <a:solidFill>
                    <a:srgbClr val="000000"/>
                  </a:solidFill>
                  <a:latin typeface="Arial" panose="020B0604020202020204" pitchFamily="34" charset="0"/>
                </a:rPr>
                <a:t>8253</a:t>
              </a:r>
            </a:p>
          </p:txBody>
        </p:sp>
        <p:sp>
          <p:nvSpPr>
            <p:cNvPr id="193545" name="Line 9"/>
            <p:cNvSpPr>
              <a:spLocks noChangeShapeType="1"/>
            </p:cNvSpPr>
            <p:nvPr/>
          </p:nvSpPr>
          <p:spPr bwMode="auto">
            <a:xfrm flipH="1">
              <a:off x="2668" y="1160"/>
              <a:ext cx="1152" cy="0"/>
            </a:xfrm>
            <a:prstGeom prst="line">
              <a:avLst/>
            </a:prstGeom>
            <a:noFill/>
            <a:ln w="28575">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fontAlgn="base">
                <a:spcBef>
                  <a:spcPct val="0"/>
                </a:spcBef>
                <a:spcAft>
                  <a:spcPct val="0"/>
                </a:spcAft>
              </a:pPr>
              <a:endParaRPr kumimoji="1" lang="zh-CN" altLang="en-US" sz="2400" smtClean="0">
                <a:solidFill>
                  <a:srgbClr val="000000"/>
                </a:solidFill>
              </a:endParaRPr>
            </a:p>
          </p:txBody>
        </p:sp>
        <p:sp>
          <p:nvSpPr>
            <p:cNvPr id="193546" name="Line 10"/>
            <p:cNvSpPr>
              <a:spLocks noChangeShapeType="1"/>
            </p:cNvSpPr>
            <p:nvPr/>
          </p:nvSpPr>
          <p:spPr bwMode="auto">
            <a:xfrm flipH="1" flipV="1">
              <a:off x="2668" y="1400"/>
              <a:ext cx="912" cy="0"/>
            </a:xfrm>
            <a:prstGeom prst="line">
              <a:avLst/>
            </a:prstGeom>
            <a:noFill/>
            <a:ln w="28575">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fontAlgn="base">
                <a:spcBef>
                  <a:spcPct val="0"/>
                </a:spcBef>
                <a:spcAft>
                  <a:spcPct val="0"/>
                </a:spcAft>
              </a:pPr>
              <a:endParaRPr kumimoji="1" lang="zh-CN" altLang="en-US" sz="2400" smtClean="0">
                <a:solidFill>
                  <a:srgbClr val="000000"/>
                </a:solidFill>
              </a:endParaRPr>
            </a:p>
          </p:txBody>
        </p:sp>
        <p:sp>
          <p:nvSpPr>
            <p:cNvPr id="193547" name="Line 11"/>
            <p:cNvSpPr>
              <a:spLocks noChangeShapeType="1"/>
            </p:cNvSpPr>
            <p:nvPr/>
          </p:nvSpPr>
          <p:spPr bwMode="auto">
            <a:xfrm>
              <a:off x="2668" y="1640"/>
              <a:ext cx="528" cy="0"/>
            </a:xfrm>
            <a:prstGeom prst="line">
              <a:avLst/>
            </a:prstGeom>
            <a:noFill/>
            <a:ln w="28575">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fontAlgn="base">
                <a:spcBef>
                  <a:spcPct val="0"/>
                </a:spcBef>
                <a:spcAft>
                  <a:spcPct val="0"/>
                </a:spcAft>
              </a:pPr>
              <a:endParaRPr kumimoji="1" lang="zh-CN" altLang="en-US" sz="2400" smtClean="0">
                <a:solidFill>
                  <a:srgbClr val="000000"/>
                </a:solidFill>
              </a:endParaRPr>
            </a:p>
          </p:txBody>
        </p:sp>
        <p:sp>
          <p:nvSpPr>
            <p:cNvPr id="193548" name="Line 12"/>
            <p:cNvSpPr>
              <a:spLocks noChangeShapeType="1"/>
            </p:cNvSpPr>
            <p:nvPr/>
          </p:nvSpPr>
          <p:spPr bwMode="auto">
            <a:xfrm flipH="1">
              <a:off x="2668" y="2312"/>
              <a:ext cx="384" cy="0"/>
            </a:xfrm>
            <a:prstGeom prst="line">
              <a:avLst/>
            </a:prstGeom>
            <a:noFill/>
            <a:ln w="28575">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fontAlgn="base">
                <a:spcBef>
                  <a:spcPct val="0"/>
                </a:spcBef>
                <a:spcAft>
                  <a:spcPct val="0"/>
                </a:spcAft>
              </a:pPr>
              <a:endParaRPr kumimoji="1" lang="zh-CN" altLang="en-US" sz="2400" smtClean="0">
                <a:solidFill>
                  <a:srgbClr val="000000"/>
                </a:solidFill>
              </a:endParaRPr>
            </a:p>
          </p:txBody>
        </p:sp>
        <p:sp>
          <p:nvSpPr>
            <p:cNvPr id="193549" name="Line 13"/>
            <p:cNvSpPr>
              <a:spLocks noChangeShapeType="1"/>
            </p:cNvSpPr>
            <p:nvPr/>
          </p:nvSpPr>
          <p:spPr bwMode="auto">
            <a:xfrm flipH="1">
              <a:off x="2668" y="2024"/>
              <a:ext cx="672" cy="0"/>
            </a:xfrm>
            <a:prstGeom prst="line">
              <a:avLst/>
            </a:prstGeom>
            <a:noFill/>
            <a:ln w="28575">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fontAlgn="base">
                <a:spcBef>
                  <a:spcPct val="0"/>
                </a:spcBef>
                <a:spcAft>
                  <a:spcPct val="0"/>
                </a:spcAft>
              </a:pPr>
              <a:endParaRPr kumimoji="1" lang="zh-CN" altLang="en-US" sz="2400" smtClean="0">
                <a:solidFill>
                  <a:srgbClr val="000000"/>
                </a:solidFill>
              </a:endParaRPr>
            </a:p>
          </p:txBody>
        </p:sp>
        <p:sp>
          <p:nvSpPr>
            <p:cNvPr id="193550" name="Line 14"/>
            <p:cNvSpPr>
              <a:spLocks noChangeShapeType="1"/>
            </p:cNvSpPr>
            <p:nvPr/>
          </p:nvSpPr>
          <p:spPr bwMode="auto">
            <a:xfrm>
              <a:off x="2668" y="2504"/>
              <a:ext cx="528" cy="0"/>
            </a:xfrm>
            <a:prstGeom prst="line">
              <a:avLst/>
            </a:prstGeom>
            <a:noFill/>
            <a:ln w="28575">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fontAlgn="base">
                <a:spcBef>
                  <a:spcPct val="0"/>
                </a:spcBef>
                <a:spcAft>
                  <a:spcPct val="0"/>
                </a:spcAft>
              </a:pPr>
              <a:endParaRPr kumimoji="1" lang="zh-CN" altLang="en-US" sz="2400" smtClean="0">
                <a:solidFill>
                  <a:srgbClr val="000000"/>
                </a:solidFill>
              </a:endParaRPr>
            </a:p>
          </p:txBody>
        </p:sp>
        <p:sp>
          <p:nvSpPr>
            <p:cNvPr id="193551" name="Line 15"/>
            <p:cNvSpPr>
              <a:spLocks noChangeShapeType="1"/>
            </p:cNvSpPr>
            <p:nvPr/>
          </p:nvSpPr>
          <p:spPr bwMode="auto">
            <a:xfrm flipH="1">
              <a:off x="2668" y="2888"/>
              <a:ext cx="1152" cy="0"/>
            </a:xfrm>
            <a:prstGeom prst="line">
              <a:avLst/>
            </a:prstGeom>
            <a:noFill/>
            <a:ln w="28575">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fontAlgn="base">
                <a:spcBef>
                  <a:spcPct val="0"/>
                </a:spcBef>
                <a:spcAft>
                  <a:spcPct val="0"/>
                </a:spcAft>
              </a:pPr>
              <a:endParaRPr kumimoji="1" lang="zh-CN" altLang="en-US" sz="2400" smtClean="0">
                <a:solidFill>
                  <a:srgbClr val="000000"/>
                </a:solidFill>
              </a:endParaRPr>
            </a:p>
          </p:txBody>
        </p:sp>
        <p:sp>
          <p:nvSpPr>
            <p:cNvPr id="193552" name="Line 16"/>
            <p:cNvSpPr>
              <a:spLocks noChangeShapeType="1"/>
            </p:cNvSpPr>
            <p:nvPr/>
          </p:nvSpPr>
          <p:spPr bwMode="auto">
            <a:xfrm flipH="1">
              <a:off x="2668" y="3128"/>
              <a:ext cx="384" cy="0"/>
            </a:xfrm>
            <a:prstGeom prst="line">
              <a:avLst/>
            </a:prstGeom>
            <a:noFill/>
            <a:ln w="28575">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fontAlgn="base">
                <a:spcBef>
                  <a:spcPct val="0"/>
                </a:spcBef>
                <a:spcAft>
                  <a:spcPct val="0"/>
                </a:spcAft>
              </a:pPr>
              <a:endParaRPr kumimoji="1" lang="zh-CN" altLang="en-US" sz="2400" smtClean="0">
                <a:solidFill>
                  <a:srgbClr val="000000"/>
                </a:solidFill>
              </a:endParaRPr>
            </a:p>
          </p:txBody>
        </p:sp>
        <p:sp>
          <p:nvSpPr>
            <p:cNvPr id="193553" name="Line 17"/>
            <p:cNvSpPr>
              <a:spLocks noChangeShapeType="1"/>
            </p:cNvSpPr>
            <p:nvPr/>
          </p:nvSpPr>
          <p:spPr bwMode="auto">
            <a:xfrm>
              <a:off x="2668" y="3368"/>
              <a:ext cx="528" cy="0"/>
            </a:xfrm>
            <a:prstGeom prst="line">
              <a:avLst/>
            </a:prstGeom>
            <a:noFill/>
            <a:ln w="28575">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fontAlgn="base">
                <a:spcBef>
                  <a:spcPct val="0"/>
                </a:spcBef>
                <a:spcAft>
                  <a:spcPct val="0"/>
                </a:spcAft>
              </a:pPr>
              <a:endParaRPr kumimoji="1" lang="zh-CN" altLang="en-US" sz="2400" smtClean="0">
                <a:solidFill>
                  <a:srgbClr val="000000"/>
                </a:solidFill>
              </a:endParaRPr>
            </a:p>
          </p:txBody>
        </p:sp>
        <p:grpSp>
          <p:nvGrpSpPr>
            <p:cNvPr id="193554" name="Group 18"/>
            <p:cNvGrpSpPr>
              <a:grpSpLocks/>
            </p:cNvGrpSpPr>
            <p:nvPr/>
          </p:nvGrpSpPr>
          <p:grpSpPr bwMode="auto">
            <a:xfrm>
              <a:off x="1929" y="997"/>
              <a:ext cx="739" cy="816"/>
              <a:chOff x="2035" y="1181"/>
              <a:chExt cx="557" cy="816"/>
            </a:xfrm>
          </p:grpSpPr>
          <p:sp>
            <p:nvSpPr>
              <p:cNvPr id="193555" name="Text Box 19"/>
              <p:cNvSpPr txBox="1">
                <a:spLocks noChangeArrowheads="1"/>
              </p:cNvSpPr>
              <p:nvPr/>
            </p:nvSpPr>
            <p:spPr bwMode="auto">
              <a:xfrm>
                <a:off x="2130" y="1709"/>
                <a:ext cx="44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99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r" fontAlgn="base">
                  <a:spcBef>
                    <a:spcPct val="0"/>
                  </a:spcBef>
                  <a:spcAft>
                    <a:spcPct val="0"/>
                  </a:spcAft>
                </a:pPr>
                <a:r>
                  <a:rPr kumimoji="1" lang="en-US" altLang="en-US" sz="2400" b="1" smtClean="0">
                    <a:solidFill>
                      <a:srgbClr val="000000"/>
                    </a:solidFill>
                    <a:latin typeface="Arial" panose="020B0604020202020204" pitchFamily="34" charset="0"/>
                  </a:rPr>
                  <a:t>OUT</a:t>
                </a:r>
                <a:r>
                  <a:rPr kumimoji="1" lang="en-US" altLang="en-US" sz="2400" b="1" baseline="-25000" smtClean="0">
                    <a:solidFill>
                      <a:srgbClr val="000000"/>
                    </a:solidFill>
                    <a:latin typeface="Arial" panose="020B0604020202020204" pitchFamily="34" charset="0"/>
                  </a:rPr>
                  <a:t>0</a:t>
                </a:r>
                <a:endParaRPr kumimoji="1" lang="en-US" altLang="zh-CN" sz="2400" b="1" smtClean="0">
                  <a:solidFill>
                    <a:srgbClr val="000000"/>
                  </a:solidFill>
                  <a:latin typeface="Arial" panose="020B0604020202020204" pitchFamily="34" charset="0"/>
                </a:endParaRPr>
              </a:p>
            </p:txBody>
          </p:sp>
          <p:sp>
            <p:nvSpPr>
              <p:cNvPr id="193556" name="Text Box 20"/>
              <p:cNvSpPr txBox="1">
                <a:spLocks noChangeArrowheads="1"/>
              </p:cNvSpPr>
              <p:nvPr/>
            </p:nvSpPr>
            <p:spPr bwMode="auto">
              <a:xfrm>
                <a:off x="2035" y="1445"/>
                <a:ext cx="54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99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r" fontAlgn="base">
                  <a:spcBef>
                    <a:spcPct val="0"/>
                  </a:spcBef>
                  <a:spcAft>
                    <a:spcPct val="0"/>
                  </a:spcAft>
                </a:pPr>
                <a:r>
                  <a:rPr kumimoji="1" lang="en-US" altLang="en-US" sz="2400" b="1" smtClean="0">
                    <a:solidFill>
                      <a:srgbClr val="000000"/>
                    </a:solidFill>
                    <a:latin typeface="Arial" panose="020B0604020202020204" pitchFamily="34" charset="0"/>
                  </a:rPr>
                  <a:t>GATE</a:t>
                </a:r>
                <a:r>
                  <a:rPr kumimoji="1" lang="en-US" altLang="en-US" sz="2400" b="1" baseline="-25000" smtClean="0">
                    <a:solidFill>
                      <a:srgbClr val="000000"/>
                    </a:solidFill>
                    <a:latin typeface="Arial" panose="020B0604020202020204" pitchFamily="34" charset="0"/>
                  </a:rPr>
                  <a:t>0</a:t>
                </a:r>
                <a:endParaRPr kumimoji="1" lang="en-US" altLang="en-US" sz="2400" b="1" smtClean="0">
                  <a:solidFill>
                    <a:srgbClr val="000000"/>
                  </a:solidFill>
                  <a:latin typeface="Arial" panose="020B0604020202020204" pitchFamily="34" charset="0"/>
                </a:endParaRPr>
              </a:p>
            </p:txBody>
          </p:sp>
          <p:sp>
            <p:nvSpPr>
              <p:cNvPr id="193557" name="Text Box 21"/>
              <p:cNvSpPr txBox="1">
                <a:spLocks noChangeArrowheads="1"/>
              </p:cNvSpPr>
              <p:nvPr/>
            </p:nvSpPr>
            <p:spPr bwMode="auto">
              <a:xfrm>
                <a:off x="2153" y="1181"/>
                <a:ext cx="439"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99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r" fontAlgn="base">
                  <a:spcBef>
                    <a:spcPct val="0"/>
                  </a:spcBef>
                  <a:spcAft>
                    <a:spcPct val="0"/>
                  </a:spcAft>
                </a:pPr>
                <a:r>
                  <a:rPr kumimoji="1" lang="en-US" altLang="en-US" sz="2400" b="1" smtClean="0">
                    <a:solidFill>
                      <a:srgbClr val="000000"/>
                    </a:solidFill>
                    <a:latin typeface="Arial" panose="020B0604020202020204" pitchFamily="34" charset="0"/>
                  </a:rPr>
                  <a:t>CLK</a:t>
                </a:r>
                <a:r>
                  <a:rPr kumimoji="1" lang="en-US" altLang="en-US" sz="2400" b="1" baseline="-25000" smtClean="0">
                    <a:solidFill>
                      <a:srgbClr val="000000"/>
                    </a:solidFill>
                    <a:latin typeface="Arial" panose="020B0604020202020204" pitchFamily="34" charset="0"/>
                  </a:rPr>
                  <a:t>0</a:t>
                </a:r>
                <a:endParaRPr kumimoji="1" lang="en-US" altLang="zh-CN" sz="2400" b="1" smtClean="0">
                  <a:solidFill>
                    <a:srgbClr val="000000"/>
                  </a:solidFill>
                  <a:latin typeface="Arial" panose="020B0604020202020204" pitchFamily="34" charset="0"/>
                </a:endParaRPr>
              </a:p>
            </p:txBody>
          </p:sp>
        </p:grpSp>
        <p:grpSp>
          <p:nvGrpSpPr>
            <p:cNvPr id="193558" name="Group 22"/>
            <p:cNvGrpSpPr>
              <a:grpSpLocks/>
            </p:cNvGrpSpPr>
            <p:nvPr/>
          </p:nvGrpSpPr>
          <p:grpSpPr bwMode="auto">
            <a:xfrm>
              <a:off x="1934" y="1861"/>
              <a:ext cx="734" cy="816"/>
              <a:chOff x="1858" y="1181"/>
              <a:chExt cx="734" cy="816"/>
            </a:xfrm>
          </p:grpSpPr>
          <p:sp>
            <p:nvSpPr>
              <p:cNvPr id="193559" name="Text Box 23"/>
              <p:cNvSpPr txBox="1">
                <a:spLocks noChangeArrowheads="1"/>
              </p:cNvSpPr>
              <p:nvPr/>
            </p:nvSpPr>
            <p:spPr bwMode="auto">
              <a:xfrm>
                <a:off x="1984" y="1709"/>
                <a:ext cx="59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99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r" fontAlgn="base">
                  <a:spcBef>
                    <a:spcPct val="0"/>
                  </a:spcBef>
                  <a:spcAft>
                    <a:spcPct val="0"/>
                  </a:spcAft>
                </a:pPr>
                <a:r>
                  <a:rPr kumimoji="1" lang="en-US" altLang="en-US" sz="2400" b="1" smtClean="0">
                    <a:solidFill>
                      <a:srgbClr val="000000"/>
                    </a:solidFill>
                    <a:latin typeface="Arial" panose="020B0604020202020204" pitchFamily="34" charset="0"/>
                  </a:rPr>
                  <a:t>OUT</a:t>
                </a:r>
                <a:r>
                  <a:rPr kumimoji="1" lang="en-US" altLang="en-US" sz="2400" b="1" baseline="-25000" smtClean="0">
                    <a:solidFill>
                      <a:srgbClr val="000000"/>
                    </a:solidFill>
                    <a:latin typeface="Arial" panose="020B0604020202020204" pitchFamily="34" charset="0"/>
                  </a:rPr>
                  <a:t>1</a:t>
                </a:r>
                <a:endParaRPr kumimoji="1" lang="en-US" altLang="zh-CN" sz="2400" b="1" smtClean="0">
                  <a:solidFill>
                    <a:srgbClr val="000000"/>
                  </a:solidFill>
                  <a:latin typeface="Arial" panose="020B0604020202020204" pitchFamily="34" charset="0"/>
                </a:endParaRPr>
              </a:p>
            </p:txBody>
          </p:sp>
          <p:sp>
            <p:nvSpPr>
              <p:cNvPr id="193560" name="Text Box 24"/>
              <p:cNvSpPr txBox="1">
                <a:spLocks noChangeArrowheads="1"/>
              </p:cNvSpPr>
              <p:nvPr/>
            </p:nvSpPr>
            <p:spPr bwMode="auto">
              <a:xfrm>
                <a:off x="1858" y="1445"/>
                <a:ext cx="72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99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r" fontAlgn="base">
                  <a:spcBef>
                    <a:spcPct val="0"/>
                  </a:spcBef>
                  <a:spcAft>
                    <a:spcPct val="0"/>
                  </a:spcAft>
                </a:pPr>
                <a:r>
                  <a:rPr kumimoji="1" lang="en-US" altLang="en-US" sz="2400" b="1" smtClean="0">
                    <a:solidFill>
                      <a:srgbClr val="000000"/>
                    </a:solidFill>
                    <a:latin typeface="Arial" panose="020B0604020202020204" pitchFamily="34" charset="0"/>
                  </a:rPr>
                  <a:t>GATE</a:t>
                </a:r>
                <a:r>
                  <a:rPr kumimoji="1" lang="en-US" altLang="en-US" sz="2400" b="1" baseline="-25000" smtClean="0">
                    <a:solidFill>
                      <a:srgbClr val="000000"/>
                    </a:solidFill>
                    <a:latin typeface="Arial" panose="020B0604020202020204" pitchFamily="34" charset="0"/>
                  </a:rPr>
                  <a:t>1</a:t>
                </a:r>
                <a:endParaRPr kumimoji="1" lang="en-US" altLang="en-US" sz="2400" b="1" smtClean="0">
                  <a:solidFill>
                    <a:srgbClr val="000000"/>
                  </a:solidFill>
                  <a:latin typeface="Arial" panose="020B0604020202020204" pitchFamily="34" charset="0"/>
                </a:endParaRPr>
              </a:p>
            </p:txBody>
          </p:sp>
          <p:sp>
            <p:nvSpPr>
              <p:cNvPr id="193561" name="Text Box 25"/>
              <p:cNvSpPr txBox="1">
                <a:spLocks noChangeArrowheads="1"/>
              </p:cNvSpPr>
              <p:nvPr/>
            </p:nvSpPr>
            <p:spPr bwMode="auto">
              <a:xfrm>
                <a:off x="2010" y="1181"/>
                <a:ext cx="58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99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r" fontAlgn="base">
                  <a:spcBef>
                    <a:spcPct val="0"/>
                  </a:spcBef>
                  <a:spcAft>
                    <a:spcPct val="0"/>
                  </a:spcAft>
                </a:pPr>
                <a:r>
                  <a:rPr kumimoji="1" lang="en-US" altLang="en-US" sz="2400" b="1" smtClean="0">
                    <a:solidFill>
                      <a:srgbClr val="000000"/>
                    </a:solidFill>
                    <a:latin typeface="Arial" panose="020B0604020202020204" pitchFamily="34" charset="0"/>
                  </a:rPr>
                  <a:t>CLK</a:t>
                </a:r>
                <a:r>
                  <a:rPr kumimoji="1" lang="en-US" altLang="en-US" sz="2400" b="1" baseline="-25000" smtClean="0">
                    <a:solidFill>
                      <a:srgbClr val="000000"/>
                    </a:solidFill>
                    <a:latin typeface="Arial" panose="020B0604020202020204" pitchFamily="34" charset="0"/>
                  </a:rPr>
                  <a:t>1</a:t>
                </a:r>
                <a:endParaRPr kumimoji="1" lang="en-US" altLang="zh-CN" sz="2400" b="1" smtClean="0">
                  <a:solidFill>
                    <a:srgbClr val="000000"/>
                  </a:solidFill>
                  <a:latin typeface="Arial" panose="020B0604020202020204" pitchFamily="34" charset="0"/>
                </a:endParaRPr>
              </a:p>
            </p:txBody>
          </p:sp>
        </p:grpSp>
        <p:grpSp>
          <p:nvGrpSpPr>
            <p:cNvPr id="193562" name="Group 26"/>
            <p:cNvGrpSpPr>
              <a:grpSpLocks/>
            </p:cNvGrpSpPr>
            <p:nvPr/>
          </p:nvGrpSpPr>
          <p:grpSpPr bwMode="auto">
            <a:xfrm>
              <a:off x="1934" y="2725"/>
              <a:ext cx="734" cy="816"/>
              <a:chOff x="1858" y="1181"/>
              <a:chExt cx="734" cy="816"/>
            </a:xfrm>
          </p:grpSpPr>
          <p:sp>
            <p:nvSpPr>
              <p:cNvPr id="193563" name="Text Box 27"/>
              <p:cNvSpPr txBox="1">
                <a:spLocks noChangeArrowheads="1"/>
              </p:cNvSpPr>
              <p:nvPr/>
            </p:nvSpPr>
            <p:spPr bwMode="auto">
              <a:xfrm>
                <a:off x="1984" y="1709"/>
                <a:ext cx="59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99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r" fontAlgn="base">
                  <a:spcBef>
                    <a:spcPct val="0"/>
                  </a:spcBef>
                  <a:spcAft>
                    <a:spcPct val="0"/>
                  </a:spcAft>
                </a:pPr>
                <a:r>
                  <a:rPr kumimoji="1" lang="en-US" altLang="en-US" sz="2400" b="1" smtClean="0">
                    <a:solidFill>
                      <a:srgbClr val="000000"/>
                    </a:solidFill>
                    <a:latin typeface="Arial" panose="020B0604020202020204" pitchFamily="34" charset="0"/>
                  </a:rPr>
                  <a:t>OUT</a:t>
                </a:r>
                <a:r>
                  <a:rPr kumimoji="1" lang="en-US" altLang="en-US" sz="2400" b="1" baseline="-25000" smtClean="0">
                    <a:solidFill>
                      <a:srgbClr val="000000"/>
                    </a:solidFill>
                    <a:latin typeface="Arial" panose="020B0604020202020204" pitchFamily="34" charset="0"/>
                  </a:rPr>
                  <a:t>2</a:t>
                </a:r>
                <a:endParaRPr kumimoji="1" lang="en-US" altLang="zh-CN" sz="2400" b="1" smtClean="0">
                  <a:solidFill>
                    <a:srgbClr val="000000"/>
                  </a:solidFill>
                  <a:latin typeface="Arial" panose="020B0604020202020204" pitchFamily="34" charset="0"/>
                </a:endParaRPr>
              </a:p>
            </p:txBody>
          </p:sp>
          <p:sp>
            <p:nvSpPr>
              <p:cNvPr id="193564" name="Text Box 28"/>
              <p:cNvSpPr txBox="1">
                <a:spLocks noChangeArrowheads="1"/>
              </p:cNvSpPr>
              <p:nvPr/>
            </p:nvSpPr>
            <p:spPr bwMode="auto">
              <a:xfrm>
                <a:off x="1858" y="1445"/>
                <a:ext cx="72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99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r" fontAlgn="base">
                  <a:spcBef>
                    <a:spcPct val="0"/>
                  </a:spcBef>
                  <a:spcAft>
                    <a:spcPct val="0"/>
                  </a:spcAft>
                </a:pPr>
                <a:r>
                  <a:rPr kumimoji="1" lang="en-US" altLang="en-US" sz="2400" b="1" smtClean="0">
                    <a:solidFill>
                      <a:srgbClr val="000000"/>
                    </a:solidFill>
                    <a:latin typeface="Arial" panose="020B0604020202020204" pitchFamily="34" charset="0"/>
                  </a:rPr>
                  <a:t>GATE</a:t>
                </a:r>
                <a:r>
                  <a:rPr kumimoji="1" lang="en-US" altLang="en-US" sz="2400" b="1" baseline="-25000" smtClean="0">
                    <a:solidFill>
                      <a:srgbClr val="000000"/>
                    </a:solidFill>
                    <a:latin typeface="Arial" panose="020B0604020202020204" pitchFamily="34" charset="0"/>
                  </a:rPr>
                  <a:t>2</a:t>
                </a:r>
                <a:endParaRPr kumimoji="1" lang="en-US" altLang="en-US" sz="2400" b="1" smtClean="0">
                  <a:solidFill>
                    <a:srgbClr val="000000"/>
                  </a:solidFill>
                  <a:latin typeface="Arial" panose="020B0604020202020204" pitchFamily="34" charset="0"/>
                </a:endParaRPr>
              </a:p>
            </p:txBody>
          </p:sp>
          <p:sp>
            <p:nvSpPr>
              <p:cNvPr id="193565" name="Text Box 29"/>
              <p:cNvSpPr txBox="1">
                <a:spLocks noChangeArrowheads="1"/>
              </p:cNvSpPr>
              <p:nvPr/>
            </p:nvSpPr>
            <p:spPr bwMode="auto">
              <a:xfrm>
                <a:off x="2010" y="1181"/>
                <a:ext cx="58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99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r" fontAlgn="base">
                  <a:spcBef>
                    <a:spcPct val="0"/>
                  </a:spcBef>
                  <a:spcAft>
                    <a:spcPct val="0"/>
                  </a:spcAft>
                </a:pPr>
                <a:r>
                  <a:rPr kumimoji="1" lang="en-US" altLang="en-US" sz="2400" b="1" smtClean="0">
                    <a:solidFill>
                      <a:srgbClr val="000000"/>
                    </a:solidFill>
                    <a:latin typeface="Arial" panose="020B0604020202020204" pitchFamily="34" charset="0"/>
                  </a:rPr>
                  <a:t>CLK</a:t>
                </a:r>
                <a:r>
                  <a:rPr kumimoji="1" lang="en-US" altLang="en-US" sz="2400" b="1" baseline="-25000" smtClean="0">
                    <a:solidFill>
                      <a:srgbClr val="000000"/>
                    </a:solidFill>
                    <a:latin typeface="Arial" panose="020B0604020202020204" pitchFamily="34" charset="0"/>
                  </a:rPr>
                  <a:t>2</a:t>
                </a:r>
                <a:endParaRPr kumimoji="1" lang="en-US" altLang="zh-CN" sz="2400" b="1" smtClean="0">
                  <a:solidFill>
                    <a:srgbClr val="000000"/>
                  </a:solidFill>
                  <a:latin typeface="Arial" panose="020B0604020202020204" pitchFamily="34" charset="0"/>
                </a:endParaRPr>
              </a:p>
            </p:txBody>
          </p:sp>
        </p:grpSp>
        <p:grpSp>
          <p:nvGrpSpPr>
            <p:cNvPr id="193566" name="Group 30"/>
            <p:cNvGrpSpPr>
              <a:grpSpLocks/>
            </p:cNvGrpSpPr>
            <p:nvPr/>
          </p:nvGrpSpPr>
          <p:grpSpPr bwMode="auto">
            <a:xfrm rot="5400000">
              <a:off x="4060" y="1496"/>
              <a:ext cx="288" cy="288"/>
              <a:chOff x="3936" y="1344"/>
              <a:chExt cx="384" cy="480"/>
            </a:xfrm>
          </p:grpSpPr>
          <p:sp>
            <p:nvSpPr>
              <p:cNvPr id="193567" name="AutoShape 31"/>
              <p:cNvSpPr>
                <a:spLocks noChangeArrowheads="1"/>
              </p:cNvSpPr>
              <p:nvPr/>
            </p:nvSpPr>
            <p:spPr bwMode="auto">
              <a:xfrm>
                <a:off x="3936" y="1440"/>
                <a:ext cx="384" cy="384"/>
              </a:xfrm>
              <a:prstGeom prst="triangle">
                <a:avLst>
                  <a:gd name="adj" fmla="val 50000"/>
                </a:avLst>
              </a:prstGeom>
              <a:noFill/>
              <a:ln w="28575">
                <a:solidFill>
                  <a:srgbClr val="FF9933"/>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fontAlgn="base">
                  <a:spcBef>
                    <a:spcPct val="0"/>
                  </a:spcBef>
                  <a:spcAft>
                    <a:spcPct val="0"/>
                  </a:spcAft>
                </a:pPr>
                <a:endParaRPr kumimoji="1" lang="zh-CN" altLang="en-US" sz="2400" smtClean="0">
                  <a:solidFill>
                    <a:srgbClr val="000000"/>
                  </a:solidFill>
                </a:endParaRPr>
              </a:p>
            </p:txBody>
          </p:sp>
          <p:sp>
            <p:nvSpPr>
              <p:cNvPr id="193568" name="Oval 32"/>
              <p:cNvSpPr>
                <a:spLocks noChangeArrowheads="1"/>
              </p:cNvSpPr>
              <p:nvPr/>
            </p:nvSpPr>
            <p:spPr bwMode="auto">
              <a:xfrm>
                <a:off x="4080" y="1344"/>
                <a:ext cx="96" cy="96"/>
              </a:xfrm>
              <a:prstGeom prst="ellipse">
                <a:avLst/>
              </a:prstGeom>
              <a:noFill/>
              <a:ln w="28575">
                <a:solidFill>
                  <a:srgbClr val="FF993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fontAlgn="base">
                  <a:spcBef>
                    <a:spcPct val="0"/>
                  </a:spcBef>
                  <a:spcAft>
                    <a:spcPct val="0"/>
                  </a:spcAft>
                </a:pPr>
                <a:endParaRPr kumimoji="1" lang="zh-CN" altLang="en-US" sz="2400" smtClean="0">
                  <a:solidFill>
                    <a:srgbClr val="000000"/>
                  </a:solidFill>
                </a:endParaRPr>
              </a:p>
            </p:txBody>
          </p:sp>
        </p:grpSp>
        <p:sp>
          <p:nvSpPr>
            <p:cNvPr id="193569" name="Line 33"/>
            <p:cNvSpPr>
              <a:spLocks noChangeShapeType="1"/>
            </p:cNvSpPr>
            <p:nvPr/>
          </p:nvSpPr>
          <p:spPr bwMode="auto">
            <a:xfrm>
              <a:off x="4348" y="1640"/>
              <a:ext cx="480" cy="0"/>
            </a:xfrm>
            <a:prstGeom prst="line">
              <a:avLst/>
            </a:prstGeom>
            <a:noFill/>
            <a:ln w="28575">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fontAlgn="base">
                <a:spcBef>
                  <a:spcPct val="0"/>
                </a:spcBef>
                <a:spcAft>
                  <a:spcPct val="0"/>
                </a:spcAft>
              </a:pPr>
              <a:endParaRPr kumimoji="1" lang="zh-CN" altLang="en-US" sz="2400" smtClean="0">
                <a:solidFill>
                  <a:srgbClr val="000000"/>
                </a:solidFill>
              </a:endParaRPr>
            </a:p>
          </p:txBody>
        </p:sp>
        <p:sp>
          <p:nvSpPr>
            <p:cNvPr id="193570" name="Line 34"/>
            <p:cNvSpPr>
              <a:spLocks noChangeShapeType="1"/>
            </p:cNvSpPr>
            <p:nvPr/>
          </p:nvSpPr>
          <p:spPr bwMode="auto">
            <a:xfrm>
              <a:off x="3196" y="1640"/>
              <a:ext cx="864" cy="0"/>
            </a:xfrm>
            <a:prstGeom prst="line">
              <a:avLst/>
            </a:prstGeom>
            <a:noFill/>
            <a:ln w="28575">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fontAlgn="base">
                <a:spcBef>
                  <a:spcPct val="0"/>
                </a:spcBef>
                <a:spcAft>
                  <a:spcPct val="0"/>
                </a:spcAft>
              </a:pPr>
              <a:endParaRPr kumimoji="1" lang="zh-CN" altLang="en-US" sz="2400" smtClean="0">
                <a:solidFill>
                  <a:srgbClr val="000000"/>
                </a:solidFill>
              </a:endParaRPr>
            </a:p>
          </p:txBody>
        </p:sp>
        <p:sp>
          <p:nvSpPr>
            <p:cNvPr id="193571" name="Text Box 35"/>
            <p:cNvSpPr txBox="1">
              <a:spLocks noChangeArrowheads="1"/>
            </p:cNvSpPr>
            <p:nvPr/>
          </p:nvSpPr>
          <p:spPr bwMode="auto">
            <a:xfrm>
              <a:off x="4682" y="1304"/>
              <a:ext cx="8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99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fontAlgn="base">
                <a:spcBef>
                  <a:spcPct val="0"/>
                </a:spcBef>
                <a:spcAft>
                  <a:spcPct val="0"/>
                </a:spcAft>
              </a:pPr>
              <a:r>
                <a:rPr kumimoji="1" lang="zh-CN" altLang="en-US" sz="2400" b="1" smtClean="0">
                  <a:solidFill>
                    <a:srgbClr val="000000"/>
                  </a:solidFill>
                  <a:latin typeface="Arial" panose="020B0604020202020204" pitchFamily="34" charset="0"/>
                </a:rPr>
                <a:t>启动转换</a:t>
              </a:r>
            </a:p>
          </p:txBody>
        </p:sp>
        <p:grpSp>
          <p:nvGrpSpPr>
            <p:cNvPr id="193572" name="Group 36"/>
            <p:cNvGrpSpPr>
              <a:grpSpLocks/>
            </p:cNvGrpSpPr>
            <p:nvPr/>
          </p:nvGrpSpPr>
          <p:grpSpPr bwMode="auto">
            <a:xfrm>
              <a:off x="3436" y="2072"/>
              <a:ext cx="288" cy="288"/>
              <a:chOff x="3936" y="1344"/>
              <a:chExt cx="384" cy="480"/>
            </a:xfrm>
          </p:grpSpPr>
          <p:sp>
            <p:nvSpPr>
              <p:cNvPr id="193573" name="AutoShape 37"/>
              <p:cNvSpPr>
                <a:spLocks noChangeArrowheads="1"/>
              </p:cNvSpPr>
              <p:nvPr/>
            </p:nvSpPr>
            <p:spPr bwMode="auto">
              <a:xfrm>
                <a:off x="3936" y="1440"/>
                <a:ext cx="384" cy="384"/>
              </a:xfrm>
              <a:prstGeom prst="triangle">
                <a:avLst>
                  <a:gd name="adj" fmla="val 50000"/>
                </a:avLst>
              </a:prstGeom>
              <a:noFill/>
              <a:ln w="28575">
                <a:solidFill>
                  <a:srgbClr val="FF9933"/>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fontAlgn="base">
                  <a:spcBef>
                    <a:spcPct val="0"/>
                  </a:spcBef>
                  <a:spcAft>
                    <a:spcPct val="0"/>
                  </a:spcAft>
                </a:pPr>
                <a:endParaRPr kumimoji="1" lang="zh-CN" altLang="en-US" sz="2400" smtClean="0">
                  <a:solidFill>
                    <a:srgbClr val="000000"/>
                  </a:solidFill>
                </a:endParaRPr>
              </a:p>
            </p:txBody>
          </p:sp>
          <p:sp>
            <p:nvSpPr>
              <p:cNvPr id="193574" name="Oval 38"/>
              <p:cNvSpPr>
                <a:spLocks noChangeArrowheads="1"/>
              </p:cNvSpPr>
              <p:nvPr/>
            </p:nvSpPr>
            <p:spPr bwMode="auto">
              <a:xfrm>
                <a:off x="4080" y="1344"/>
                <a:ext cx="96" cy="96"/>
              </a:xfrm>
              <a:prstGeom prst="ellipse">
                <a:avLst/>
              </a:prstGeom>
              <a:noFill/>
              <a:ln w="28575">
                <a:solidFill>
                  <a:srgbClr val="FF993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fontAlgn="base">
                  <a:spcBef>
                    <a:spcPct val="0"/>
                  </a:spcBef>
                  <a:spcAft>
                    <a:spcPct val="0"/>
                  </a:spcAft>
                </a:pPr>
                <a:endParaRPr kumimoji="1" lang="zh-CN" altLang="en-US" sz="2400" smtClean="0">
                  <a:solidFill>
                    <a:srgbClr val="000000"/>
                  </a:solidFill>
                </a:endParaRPr>
              </a:p>
            </p:txBody>
          </p:sp>
        </p:grpSp>
        <p:sp>
          <p:nvSpPr>
            <p:cNvPr id="193575" name="Line 39"/>
            <p:cNvSpPr>
              <a:spLocks noChangeShapeType="1"/>
            </p:cNvSpPr>
            <p:nvPr/>
          </p:nvSpPr>
          <p:spPr bwMode="auto">
            <a:xfrm>
              <a:off x="3196" y="2504"/>
              <a:ext cx="384" cy="0"/>
            </a:xfrm>
            <a:prstGeom prst="line">
              <a:avLst/>
            </a:prstGeom>
            <a:noFill/>
            <a:ln w="28575">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fontAlgn="base">
                <a:spcBef>
                  <a:spcPct val="0"/>
                </a:spcBef>
                <a:spcAft>
                  <a:spcPct val="0"/>
                </a:spcAft>
              </a:pPr>
              <a:endParaRPr kumimoji="1" lang="zh-CN" altLang="en-US" sz="2400" smtClean="0">
                <a:solidFill>
                  <a:srgbClr val="000000"/>
                </a:solidFill>
              </a:endParaRPr>
            </a:p>
          </p:txBody>
        </p:sp>
        <p:sp>
          <p:nvSpPr>
            <p:cNvPr id="193576" name="Line 40"/>
            <p:cNvSpPr>
              <a:spLocks noChangeShapeType="1"/>
            </p:cNvSpPr>
            <p:nvPr/>
          </p:nvSpPr>
          <p:spPr bwMode="auto">
            <a:xfrm flipV="1">
              <a:off x="3580" y="2360"/>
              <a:ext cx="0" cy="144"/>
            </a:xfrm>
            <a:prstGeom prst="line">
              <a:avLst/>
            </a:prstGeom>
            <a:noFill/>
            <a:ln w="28575">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fontAlgn="base">
                <a:spcBef>
                  <a:spcPct val="0"/>
                </a:spcBef>
                <a:spcAft>
                  <a:spcPct val="0"/>
                </a:spcAft>
              </a:pPr>
              <a:endParaRPr kumimoji="1" lang="zh-CN" altLang="en-US" sz="2400" smtClean="0">
                <a:solidFill>
                  <a:srgbClr val="000000"/>
                </a:solidFill>
              </a:endParaRPr>
            </a:p>
          </p:txBody>
        </p:sp>
        <p:sp>
          <p:nvSpPr>
            <p:cNvPr id="193577" name="Line 41"/>
            <p:cNvSpPr>
              <a:spLocks noChangeShapeType="1"/>
            </p:cNvSpPr>
            <p:nvPr/>
          </p:nvSpPr>
          <p:spPr bwMode="auto">
            <a:xfrm>
              <a:off x="3580" y="1400"/>
              <a:ext cx="0" cy="672"/>
            </a:xfrm>
            <a:prstGeom prst="line">
              <a:avLst/>
            </a:prstGeom>
            <a:noFill/>
            <a:ln w="28575">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fontAlgn="base">
                <a:spcBef>
                  <a:spcPct val="0"/>
                </a:spcBef>
                <a:spcAft>
                  <a:spcPct val="0"/>
                </a:spcAft>
              </a:pPr>
              <a:endParaRPr kumimoji="1" lang="zh-CN" altLang="en-US" sz="2400" smtClean="0">
                <a:solidFill>
                  <a:srgbClr val="000000"/>
                </a:solidFill>
              </a:endParaRPr>
            </a:p>
          </p:txBody>
        </p:sp>
        <p:sp>
          <p:nvSpPr>
            <p:cNvPr id="193578" name="Line 42"/>
            <p:cNvSpPr>
              <a:spLocks noChangeShapeType="1"/>
            </p:cNvSpPr>
            <p:nvPr/>
          </p:nvSpPr>
          <p:spPr bwMode="auto">
            <a:xfrm>
              <a:off x="3820" y="1160"/>
              <a:ext cx="0" cy="1728"/>
            </a:xfrm>
            <a:prstGeom prst="line">
              <a:avLst/>
            </a:prstGeom>
            <a:noFill/>
            <a:ln w="28575">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fontAlgn="base">
                <a:spcBef>
                  <a:spcPct val="0"/>
                </a:spcBef>
                <a:spcAft>
                  <a:spcPct val="0"/>
                </a:spcAft>
              </a:pPr>
              <a:endParaRPr kumimoji="1" lang="zh-CN" altLang="en-US" sz="2400" smtClean="0">
                <a:solidFill>
                  <a:srgbClr val="000000"/>
                </a:solidFill>
              </a:endParaRPr>
            </a:p>
          </p:txBody>
        </p:sp>
        <p:sp>
          <p:nvSpPr>
            <p:cNvPr id="193579" name="Oval 43"/>
            <p:cNvSpPr>
              <a:spLocks noChangeArrowheads="1"/>
            </p:cNvSpPr>
            <p:nvPr/>
          </p:nvSpPr>
          <p:spPr bwMode="auto">
            <a:xfrm>
              <a:off x="3772" y="2120"/>
              <a:ext cx="96" cy="96"/>
            </a:xfrm>
            <a:prstGeom prst="ellipse">
              <a:avLst/>
            </a:prstGeom>
            <a:solidFill>
              <a:schemeClr val="tx2"/>
            </a:solidFill>
            <a:ln w="28575">
              <a:solidFill>
                <a:srgbClr val="FF99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fontAlgn="base">
                <a:spcBef>
                  <a:spcPct val="0"/>
                </a:spcBef>
                <a:spcAft>
                  <a:spcPct val="0"/>
                </a:spcAft>
              </a:pPr>
              <a:endParaRPr kumimoji="1" lang="zh-CN" altLang="en-US" sz="2400" smtClean="0">
                <a:solidFill>
                  <a:srgbClr val="000000"/>
                </a:solidFill>
              </a:endParaRPr>
            </a:p>
          </p:txBody>
        </p:sp>
        <p:sp>
          <p:nvSpPr>
            <p:cNvPr id="193580" name="Line 44"/>
            <p:cNvSpPr>
              <a:spLocks noChangeShapeType="1"/>
            </p:cNvSpPr>
            <p:nvPr/>
          </p:nvSpPr>
          <p:spPr bwMode="auto">
            <a:xfrm>
              <a:off x="3868" y="2168"/>
              <a:ext cx="384" cy="0"/>
            </a:xfrm>
            <a:prstGeom prst="line">
              <a:avLst/>
            </a:prstGeom>
            <a:noFill/>
            <a:ln w="28575">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fontAlgn="base">
                <a:spcBef>
                  <a:spcPct val="0"/>
                </a:spcBef>
                <a:spcAft>
                  <a:spcPct val="0"/>
                </a:spcAft>
              </a:pPr>
              <a:endParaRPr kumimoji="1" lang="zh-CN" altLang="en-US" sz="2400" smtClean="0">
                <a:solidFill>
                  <a:srgbClr val="000000"/>
                </a:solidFill>
              </a:endParaRPr>
            </a:p>
          </p:txBody>
        </p:sp>
        <p:sp>
          <p:nvSpPr>
            <p:cNvPr id="193581" name="Rectangle 45"/>
            <p:cNvSpPr>
              <a:spLocks noChangeArrowheads="1"/>
            </p:cNvSpPr>
            <p:nvPr/>
          </p:nvSpPr>
          <p:spPr bwMode="auto">
            <a:xfrm>
              <a:off x="4252" y="1976"/>
              <a:ext cx="816" cy="384"/>
            </a:xfrm>
            <a:prstGeom prst="rect">
              <a:avLst/>
            </a:prstGeom>
            <a:noFill/>
            <a:ln w="28575">
              <a:solidFill>
                <a:srgbClr val="FF9933"/>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fontAlgn="base">
                <a:spcBef>
                  <a:spcPct val="0"/>
                </a:spcBef>
                <a:spcAft>
                  <a:spcPct val="0"/>
                </a:spcAft>
              </a:pPr>
              <a:endParaRPr kumimoji="1" lang="zh-CN" altLang="en-US" sz="2400" smtClean="0">
                <a:solidFill>
                  <a:srgbClr val="000000"/>
                </a:solidFill>
              </a:endParaRPr>
            </a:p>
          </p:txBody>
        </p:sp>
        <p:sp>
          <p:nvSpPr>
            <p:cNvPr id="193582" name="Text Box 46"/>
            <p:cNvSpPr txBox="1">
              <a:spLocks noChangeArrowheads="1"/>
            </p:cNvSpPr>
            <p:nvPr/>
          </p:nvSpPr>
          <p:spPr bwMode="auto">
            <a:xfrm>
              <a:off x="4326" y="2024"/>
              <a:ext cx="69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99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fontAlgn="base">
                <a:spcBef>
                  <a:spcPct val="0"/>
                </a:spcBef>
                <a:spcAft>
                  <a:spcPct val="0"/>
                </a:spcAft>
              </a:pPr>
              <a:r>
                <a:rPr kumimoji="1" lang="zh-CN" altLang="en-US" sz="2400" b="1" smtClean="0">
                  <a:solidFill>
                    <a:srgbClr val="000000"/>
                  </a:solidFill>
                  <a:latin typeface="Arial" panose="020B0604020202020204" pitchFamily="34" charset="0"/>
                </a:rPr>
                <a:t>时钟源</a:t>
              </a:r>
            </a:p>
          </p:txBody>
        </p:sp>
        <p:sp>
          <p:nvSpPr>
            <p:cNvPr id="193583" name="Text Box 47"/>
            <p:cNvSpPr txBox="1">
              <a:spLocks noChangeArrowheads="1"/>
            </p:cNvSpPr>
            <p:nvPr/>
          </p:nvSpPr>
          <p:spPr bwMode="auto">
            <a:xfrm>
              <a:off x="4348" y="2408"/>
              <a:ext cx="67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99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fontAlgn="base">
                <a:spcBef>
                  <a:spcPct val="0"/>
                </a:spcBef>
                <a:spcAft>
                  <a:spcPct val="0"/>
                </a:spcAft>
              </a:pPr>
              <a:r>
                <a:rPr kumimoji="1" lang="zh-CN" altLang="en-US" sz="2400" b="1" smtClean="0">
                  <a:solidFill>
                    <a:srgbClr val="000000"/>
                  </a:solidFill>
                  <a:latin typeface="Arial" panose="020B0604020202020204" pitchFamily="34" charset="0"/>
                </a:rPr>
                <a:t>频率 </a:t>
              </a:r>
              <a:r>
                <a:rPr kumimoji="1" lang="en-US" altLang="en-US" sz="2400" b="1" smtClean="0">
                  <a:solidFill>
                    <a:srgbClr val="000000"/>
                  </a:solidFill>
                  <a:latin typeface="Arial" panose="020B0604020202020204" pitchFamily="34" charset="0"/>
                </a:rPr>
                <a:t>F</a:t>
              </a:r>
              <a:endParaRPr kumimoji="1" lang="en-US" altLang="zh-CN" sz="2400" b="1" smtClean="0">
                <a:solidFill>
                  <a:srgbClr val="000000"/>
                </a:solidFill>
                <a:latin typeface="Arial" panose="020B0604020202020204" pitchFamily="34" charset="0"/>
              </a:endParaRPr>
            </a:p>
          </p:txBody>
        </p:sp>
        <p:sp>
          <p:nvSpPr>
            <p:cNvPr id="193584" name="Line 48"/>
            <p:cNvSpPr>
              <a:spLocks noChangeShapeType="1"/>
            </p:cNvSpPr>
            <p:nvPr/>
          </p:nvSpPr>
          <p:spPr bwMode="auto">
            <a:xfrm>
              <a:off x="2956" y="3368"/>
              <a:ext cx="384" cy="0"/>
            </a:xfrm>
            <a:prstGeom prst="line">
              <a:avLst/>
            </a:prstGeom>
            <a:noFill/>
            <a:ln w="28575">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fontAlgn="base">
                <a:spcBef>
                  <a:spcPct val="0"/>
                </a:spcBef>
                <a:spcAft>
                  <a:spcPct val="0"/>
                </a:spcAft>
              </a:pPr>
              <a:endParaRPr kumimoji="1" lang="zh-CN" altLang="en-US" sz="2400" smtClean="0">
                <a:solidFill>
                  <a:srgbClr val="000000"/>
                </a:solidFill>
              </a:endParaRPr>
            </a:p>
          </p:txBody>
        </p:sp>
        <p:sp>
          <p:nvSpPr>
            <p:cNvPr id="193585" name="Line 49"/>
            <p:cNvSpPr>
              <a:spLocks noChangeShapeType="1"/>
            </p:cNvSpPr>
            <p:nvPr/>
          </p:nvSpPr>
          <p:spPr bwMode="auto">
            <a:xfrm>
              <a:off x="3340" y="2024"/>
              <a:ext cx="0" cy="1336"/>
            </a:xfrm>
            <a:prstGeom prst="line">
              <a:avLst/>
            </a:prstGeom>
            <a:noFill/>
            <a:ln w="28575">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fontAlgn="base">
                <a:spcBef>
                  <a:spcPct val="0"/>
                </a:spcBef>
                <a:spcAft>
                  <a:spcPct val="0"/>
                </a:spcAft>
              </a:pPr>
              <a:endParaRPr kumimoji="1" lang="zh-CN" altLang="en-US" sz="2400" smtClean="0">
                <a:solidFill>
                  <a:srgbClr val="000000"/>
                </a:solidFill>
              </a:endParaRPr>
            </a:p>
          </p:txBody>
        </p:sp>
        <p:sp>
          <p:nvSpPr>
            <p:cNvPr id="193586" name="Line 50"/>
            <p:cNvSpPr>
              <a:spLocks noChangeShapeType="1"/>
            </p:cNvSpPr>
            <p:nvPr/>
          </p:nvSpPr>
          <p:spPr bwMode="auto">
            <a:xfrm>
              <a:off x="3052" y="2312"/>
              <a:ext cx="0" cy="1296"/>
            </a:xfrm>
            <a:prstGeom prst="line">
              <a:avLst/>
            </a:prstGeom>
            <a:noFill/>
            <a:ln w="28575">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fontAlgn="base">
                <a:spcBef>
                  <a:spcPct val="0"/>
                </a:spcBef>
                <a:spcAft>
                  <a:spcPct val="0"/>
                </a:spcAft>
              </a:pPr>
              <a:endParaRPr kumimoji="1" lang="zh-CN" altLang="en-US" sz="2400" smtClean="0">
                <a:solidFill>
                  <a:srgbClr val="000000"/>
                </a:solidFill>
              </a:endParaRPr>
            </a:p>
          </p:txBody>
        </p:sp>
        <p:sp>
          <p:nvSpPr>
            <p:cNvPr id="193587" name="Oval 51"/>
            <p:cNvSpPr>
              <a:spLocks noChangeArrowheads="1"/>
            </p:cNvSpPr>
            <p:nvPr/>
          </p:nvSpPr>
          <p:spPr bwMode="auto">
            <a:xfrm>
              <a:off x="3004" y="3080"/>
              <a:ext cx="96" cy="96"/>
            </a:xfrm>
            <a:prstGeom prst="ellipse">
              <a:avLst/>
            </a:prstGeom>
            <a:solidFill>
              <a:schemeClr val="tx2"/>
            </a:solidFill>
            <a:ln w="28575">
              <a:solidFill>
                <a:srgbClr val="FF99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fontAlgn="base">
                <a:spcBef>
                  <a:spcPct val="0"/>
                </a:spcBef>
                <a:spcAft>
                  <a:spcPct val="0"/>
                </a:spcAft>
              </a:pPr>
              <a:endParaRPr kumimoji="1" lang="zh-CN" altLang="en-US" sz="2400" smtClean="0">
                <a:solidFill>
                  <a:srgbClr val="000000"/>
                </a:solidFill>
              </a:endParaRPr>
            </a:p>
          </p:txBody>
        </p:sp>
        <p:sp>
          <p:nvSpPr>
            <p:cNvPr id="193588" name="Line 52"/>
            <p:cNvSpPr>
              <a:spLocks noChangeShapeType="1"/>
            </p:cNvSpPr>
            <p:nvPr/>
          </p:nvSpPr>
          <p:spPr bwMode="auto">
            <a:xfrm>
              <a:off x="3052" y="3608"/>
              <a:ext cx="1248" cy="0"/>
            </a:xfrm>
            <a:prstGeom prst="line">
              <a:avLst/>
            </a:prstGeom>
            <a:noFill/>
            <a:ln w="28575">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fontAlgn="base">
                <a:spcBef>
                  <a:spcPct val="0"/>
                </a:spcBef>
                <a:spcAft>
                  <a:spcPct val="0"/>
                </a:spcAft>
              </a:pPr>
              <a:endParaRPr kumimoji="1" lang="zh-CN" altLang="en-US" sz="2400" smtClean="0">
                <a:solidFill>
                  <a:srgbClr val="000000"/>
                </a:solidFill>
              </a:endParaRPr>
            </a:p>
          </p:txBody>
        </p:sp>
        <p:sp>
          <p:nvSpPr>
            <p:cNvPr id="193589" name="Oval 53"/>
            <p:cNvSpPr>
              <a:spLocks noChangeArrowheads="1"/>
            </p:cNvSpPr>
            <p:nvPr/>
          </p:nvSpPr>
          <p:spPr bwMode="auto">
            <a:xfrm>
              <a:off x="4300" y="3560"/>
              <a:ext cx="96" cy="96"/>
            </a:xfrm>
            <a:prstGeom prst="ellipse">
              <a:avLst/>
            </a:prstGeom>
            <a:noFill/>
            <a:ln w="28575">
              <a:solidFill>
                <a:srgbClr val="FF993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fontAlgn="base">
                <a:spcBef>
                  <a:spcPct val="0"/>
                </a:spcBef>
                <a:spcAft>
                  <a:spcPct val="0"/>
                </a:spcAft>
              </a:pPr>
              <a:endParaRPr kumimoji="1" lang="zh-CN" altLang="en-US" sz="2400" smtClean="0">
                <a:solidFill>
                  <a:srgbClr val="000000"/>
                </a:solidFill>
              </a:endParaRPr>
            </a:p>
          </p:txBody>
        </p:sp>
        <p:sp>
          <p:nvSpPr>
            <p:cNvPr id="193590" name="Oval 54"/>
            <p:cNvSpPr>
              <a:spLocks noChangeArrowheads="1"/>
            </p:cNvSpPr>
            <p:nvPr/>
          </p:nvSpPr>
          <p:spPr bwMode="auto">
            <a:xfrm>
              <a:off x="4300" y="3272"/>
              <a:ext cx="96" cy="96"/>
            </a:xfrm>
            <a:prstGeom prst="ellipse">
              <a:avLst/>
            </a:prstGeom>
            <a:noFill/>
            <a:ln w="28575">
              <a:solidFill>
                <a:srgbClr val="FF993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fontAlgn="base">
                <a:spcBef>
                  <a:spcPct val="0"/>
                </a:spcBef>
                <a:spcAft>
                  <a:spcPct val="0"/>
                </a:spcAft>
              </a:pPr>
              <a:endParaRPr kumimoji="1" lang="zh-CN" altLang="en-US" sz="2400" smtClean="0">
                <a:solidFill>
                  <a:srgbClr val="000000"/>
                </a:solidFill>
              </a:endParaRPr>
            </a:p>
          </p:txBody>
        </p:sp>
        <p:sp>
          <p:nvSpPr>
            <p:cNvPr id="193591" name="Oval 55"/>
            <p:cNvSpPr>
              <a:spLocks noChangeArrowheads="1"/>
            </p:cNvSpPr>
            <p:nvPr/>
          </p:nvSpPr>
          <p:spPr bwMode="auto">
            <a:xfrm>
              <a:off x="4588" y="3560"/>
              <a:ext cx="96" cy="96"/>
            </a:xfrm>
            <a:prstGeom prst="ellipse">
              <a:avLst/>
            </a:prstGeom>
            <a:noFill/>
            <a:ln w="28575">
              <a:solidFill>
                <a:srgbClr val="FF993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fontAlgn="base">
                <a:spcBef>
                  <a:spcPct val="0"/>
                </a:spcBef>
                <a:spcAft>
                  <a:spcPct val="0"/>
                </a:spcAft>
              </a:pPr>
              <a:endParaRPr kumimoji="1" lang="zh-CN" altLang="en-US" sz="2400" smtClean="0">
                <a:solidFill>
                  <a:srgbClr val="000000"/>
                </a:solidFill>
              </a:endParaRPr>
            </a:p>
          </p:txBody>
        </p:sp>
        <p:sp>
          <p:nvSpPr>
            <p:cNvPr id="193592" name="Line 56"/>
            <p:cNvSpPr>
              <a:spLocks noChangeShapeType="1"/>
            </p:cNvSpPr>
            <p:nvPr/>
          </p:nvSpPr>
          <p:spPr bwMode="auto">
            <a:xfrm>
              <a:off x="4636" y="3656"/>
              <a:ext cx="0" cy="192"/>
            </a:xfrm>
            <a:prstGeom prst="line">
              <a:avLst/>
            </a:prstGeom>
            <a:noFill/>
            <a:ln w="28575">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fontAlgn="base">
                <a:spcBef>
                  <a:spcPct val="0"/>
                </a:spcBef>
                <a:spcAft>
                  <a:spcPct val="0"/>
                </a:spcAft>
              </a:pPr>
              <a:endParaRPr kumimoji="1" lang="zh-CN" altLang="en-US" sz="2400" smtClean="0">
                <a:solidFill>
                  <a:srgbClr val="000000"/>
                </a:solidFill>
              </a:endParaRPr>
            </a:p>
          </p:txBody>
        </p:sp>
        <p:sp>
          <p:nvSpPr>
            <p:cNvPr id="193593" name="Line 57"/>
            <p:cNvSpPr>
              <a:spLocks noChangeShapeType="1"/>
            </p:cNvSpPr>
            <p:nvPr/>
          </p:nvSpPr>
          <p:spPr bwMode="auto">
            <a:xfrm>
              <a:off x="4492" y="3848"/>
              <a:ext cx="288" cy="0"/>
            </a:xfrm>
            <a:prstGeom prst="line">
              <a:avLst/>
            </a:prstGeom>
            <a:noFill/>
            <a:ln w="381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fontAlgn="base">
                <a:spcBef>
                  <a:spcPct val="0"/>
                </a:spcBef>
                <a:spcAft>
                  <a:spcPct val="0"/>
                </a:spcAft>
              </a:pPr>
              <a:endParaRPr kumimoji="1" lang="zh-CN" altLang="en-US" sz="2400" smtClean="0">
                <a:solidFill>
                  <a:srgbClr val="000000"/>
                </a:solidFill>
              </a:endParaRPr>
            </a:p>
          </p:txBody>
        </p:sp>
        <p:sp>
          <p:nvSpPr>
            <p:cNvPr id="193594" name="Line 58"/>
            <p:cNvSpPr>
              <a:spLocks noChangeShapeType="1"/>
            </p:cNvSpPr>
            <p:nvPr/>
          </p:nvSpPr>
          <p:spPr bwMode="auto">
            <a:xfrm>
              <a:off x="4348" y="3080"/>
              <a:ext cx="0" cy="192"/>
            </a:xfrm>
            <a:prstGeom prst="line">
              <a:avLst/>
            </a:prstGeom>
            <a:noFill/>
            <a:ln w="28575">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fontAlgn="base">
                <a:spcBef>
                  <a:spcPct val="0"/>
                </a:spcBef>
                <a:spcAft>
                  <a:spcPct val="0"/>
                </a:spcAft>
              </a:pPr>
              <a:endParaRPr kumimoji="1" lang="zh-CN" altLang="en-US" sz="2400" smtClean="0">
                <a:solidFill>
                  <a:srgbClr val="000000"/>
                </a:solidFill>
              </a:endParaRPr>
            </a:p>
          </p:txBody>
        </p:sp>
        <p:sp>
          <p:nvSpPr>
            <p:cNvPr id="193595" name="Oval 59"/>
            <p:cNvSpPr>
              <a:spLocks noChangeArrowheads="1"/>
            </p:cNvSpPr>
            <p:nvPr/>
          </p:nvSpPr>
          <p:spPr bwMode="auto">
            <a:xfrm>
              <a:off x="4300" y="2984"/>
              <a:ext cx="96" cy="96"/>
            </a:xfrm>
            <a:prstGeom prst="ellipse">
              <a:avLst/>
            </a:prstGeom>
            <a:noFill/>
            <a:ln w="28575">
              <a:solidFill>
                <a:srgbClr val="FF993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fontAlgn="base">
                <a:spcBef>
                  <a:spcPct val="0"/>
                </a:spcBef>
                <a:spcAft>
                  <a:spcPct val="0"/>
                </a:spcAft>
              </a:pPr>
              <a:endParaRPr kumimoji="1" lang="zh-CN" altLang="en-US" sz="2400" smtClean="0">
                <a:solidFill>
                  <a:srgbClr val="000000"/>
                </a:solidFill>
              </a:endParaRPr>
            </a:p>
          </p:txBody>
        </p:sp>
        <p:sp>
          <p:nvSpPr>
            <p:cNvPr id="193596" name="Text Box 60"/>
            <p:cNvSpPr txBox="1">
              <a:spLocks noChangeArrowheads="1"/>
            </p:cNvSpPr>
            <p:nvPr/>
          </p:nvSpPr>
          <p:spPr bwMode="auto">
            <a:xfrm>
              <a:off x="4413" y="2840"/>
              <a:ext cx="46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99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fontAlgn="base">
                <a:spcBef>
                  <a:spcPct val="0"/>
                </a:spcBef>
                <a:spcAft>
                  <a:spcPct val="0"/>
                </a:spcAft>
              </a:pPr>
              <a:r>
                <a:rPr kumimoji="1" lang="en-US" altLang="zh-CN" sz="2400" b="1" smtClean="0">
                  <a:solidFill>
                    <a:srgbClr val="000000"/>
                  </a:solidFill>
                  <a:latin typeface="Arial" panose="020B0604020202020204" pitchFamily="34" charset="0"/>
                </a:rPr>
                <a:t>+5V</a:t>
              </a:r>
            </a:p>
          </p:txBody>
        </p:sp>
        <p:sp>
          <p:nvSpPr>
            <p:cNvPr id="193597" name="Line 61"/>
            <p:cNvSpPr>
              <a:spLocks noChangeShapeType="1"/>
            </p:cNvSpPr>
            <p:nvPr/>
          </p:nvSpPr>
          <p:spPr bwMode="auto">
            <a:xfrm flipV="1">
              <a:off x="4396" y="3512"/>
              <a:ext cx="288" cy="96"/>
            </a:xfrm>
            <a:prstGeom prst="line">
              <a:avLst/>
            </a:prstGeom>
            <a:noFill/>
            <a:ln w="28575">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fontAlgn="base">
                <a:spcBef>
                  <a:spcPct val="0"/>
                </a:spcBef>
                <a:spcAft>
                  <a:spcPct val="0"/>
                </a:spcAft>
              </a:pPr>
              <a:endParaRPr kumimoji="1" lang="zh-CN" altLang="en-US" sz="2400" smtClean="0">
                <a:solidFill>
                  <a:srgbClr val="000000"/>
                </a:solidFill>
              </a:endParaRPr>
            </a:p>
          </p:txBody>
        </p:sp>
        <p:grpSp>
          <p:nvGrpSpPr>
            <p:cNvPr id="193598" name="Group 62"/>
            <p:cNvGrpSpPr>
              <a:grpSpLocks/>
            </p:cNvGrpSpPr>
            <p:nvPr/>
          </p:nvGrpSpPr>
          <p:grpSpPr bwMode="auto">
            <a:xfrm>
              <a:off x="700" y="1064"/>
              <a:ext cx="384" cy="912"/>
              <a:chOff x="624" y="1152"/>
              <a:chExt cx="384" cy="912"/>
            </a:xfrm>
          </p:grpSpPr>
          <p:sp>
            <p:nvSpPr>
              <p:cNvPr id="193599" name="Rectangle 63"/>
              <p:cNvSpPr>
                <a:spLocks noChangeArrowheads="1"/>
              </p:cNvSpPr>
              <p:nvPr/>
            </p:nvSpPr>
            <p:spPr bwMode="auto">
              <a:xfrm>
                <a:off x="624" y="1152"/>
                <a:ext cx="384" cy="912"/>
              </a:xfrm>
              <a:prstGeom prst="rect">
                <a:avLst/>
              </a:prstGeom>
              <a:noFill/>
              <a:ln w="28575">
                <a:solidFill>
                  <a:srgbClr val="FF9933"/>
                </a:solidFill>
                <a:prstDash val="lgDash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fontAlgn="base">
                  <a:spcBef>
                    <a:spcPct val="0"/>
                  </a:spcBef>
                  <a:spcAft>
                    <a:spcPct val="0"/>
                  </a:spcAft>
                </a:pPr>
                <a:endParaRPr kumimoji="1" lang="zh-CN" altLang="en-US" sz="2400" smtClean="0">
                  <a:solidFill>
                    <a:srgbClr val="000000"/>
                  </a:solidFill>
                </a:endParaRPr>
              </a:p>
            </p:txBody>
          </p:sp>
          <p:sp>
            <p:nvSpPr>
              <p:cNvPr id="193600" name="Text Box 64"/>
              <p:cNvSpPr txBox="1">
                <a:spLocks noChangeArrowheads="1"/>
              </p:cNvSpPr>
              <p:nvPr/>
            </p:nvSpPr>
            <p:spPr bwMode="auto">
              <a:xfrm>
                <a:off x="662" y="1285"/>
                <a:ext cx="346" cy="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99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anchor="ctr">
                <a:spAutoFit/>
              </a:bodyPr>
              <a:lstStyle/>
              <a:p>
                <a:pPr algn="ctr" fontAlgn="base">
                  <a:spcBef>
                    <a:spcPct val="0"/>
                  </a:spcBef>
                  <a:spcAft>
                    <a:spcPct val="0"/>
                  </a:spcAft>
                </a:pPr>
                <a:r>
                  <a:rPr kumimoji="1" lang="zh-CN" altLang="en-US" sz="2400" b="1" smtClean="0">
                    <a:solidFill>
                      <a:srgbClr val="000000"/>
                    </a:solidFill>
                    <a:latin typeface="Arial" panose="020B0604020202020204" pitchFamily="34" charset="0"/>
                  </a:rPr>
                  <a:t>计数值</a:t>
                </a:r>
              </a:p>
            </p:txBody>
          </p:sp>
        </p:grpSp>
        <p:sp>
          <p:nvSpPr>
            <p:cNvPr id="193601" name="Text Box 65"/>
            <p:cNvSpPr txBox="1">
              <a:spLocks noChangeArrowheads="1"/>
            </p:cNvSpPr>
            <p:nvPr/>
          </p:nvSpPr>
          <p:spPr bwMode="auto">
            <a:xfrm>
              <a:off x="1723" y="1013"/>
              <a:ext cx="27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99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fontAlgn="base">
                <a:spcBef>
                  <a:spcPct val="0"/>
                </a:spcBef>
                <a:spcAft>
                  <a:spcPct val="0"/>
                </a:spcAft>
              </a:pPr>
              <a:r>
                <a:rPr kumimoji="1" lang="en-US" altLang="zh-CN" sz="2400" b="1" smtClean="0">
                  <a:solidFill>
                    <a:srgbClr val="A50021"/>
                  </a:solidFill>
                  <a:latin typeface="Arial" panose="020B0604020202020204" pitchFamily="34" charset="0"/>
                </a:rPr>
                <a:t>M</a:t>
              </a:r>
            </a:p>
          </p:txBody>
        </p:sp>
        <p:sp>
          <p:nvSpPr>
            <p:cNvPr id="193602" name="Line 66"/>
            <p:cNvSpPr>
              <a:spLocks noChangeShapeType="1"/>
            </p:cNvSpPr>
            <p:nvPr/>
          </p:nvSpPr>
          <p:spPr bwMode="auto">
            <a:xfrm flipV="1">
              <a:off x="1180" y="1095"/>
              <a:ext cx="460" cy="2"/>
            </a:xfrm>
            <a:prstGeom prst="line">
              <a:avLst/>
            </a:prstGeom>
            <a:noFill/>
            <a:ln w="28575">
              <a:solidFill>
                <a:srgbClr val="FF9933"/>
              </a:solidFill>
              <a:prstDash val="lg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fontAlgn="base">
                <a:spcBef>
                  <a:spcPct val="0"/>
                </a:spcBef>
                <a:spcAft>
                  <a:spcPct val="0"/>
                </a:spcAft>
              </a:pPr>
              <a:endParaRPr kumimoji="1" lang="zh-CN" altLang="en-US" sz="2400" smtClean="0">
                <a:solidFill>
                  <a:srgbClr val="000000"/>
                </a:solidFill>
              </a:endParaRPr>
            </a:p>
          </p:txBody>
        </p:sp>
        <p:sp>
          <p:nvSpPr>
            <p:cNvPr id="193603" name="Text Box 67"/>
            <p:cNvSpPr txBox="1">
              <a:spLocks noChangeArrowheads="1"/>
            </p:cNvSpPr>
            <p:nvPr/>
          </p:nvSpPr>
          <p:spPr bwMode="auto">
            <a:xfrm>
              <a:off x="1740" y="1896"/>
              <a:ext cx="25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99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fontAlgn="base">
                <a:spcBef>
                  <a:spcPct val="0"/>
                </a:spcBef>
                <a:spcAft>
                  <a:spcPct val="0"/>
                </a:spcAft>
              </a:pPr>
              <a:r>
                <a:rPr kumimoji="1" lang="en-US" altLang="zh-CN" sz="2400" b="1" smtClean="0">
                  <a:solidFill>
                    <a:srgbClr val="A50021"/>
                  </a:solidFill>
                  <a:latin typeface="Arial" panose="020B0604020202020204" pitchFamily="34" charset="0"/>
                </a:rPr>
                <a:t>N</a:t>
              </a:r>
            </a:p>
          </p:txBody>
        </p:sp>
        <p:sp>
          <p:nvSpPr>
            <p:cNvPr id="193604" name="Line 68"/>
            <p:cNvSpPr>
              <a:spLocks noChangeShapeType="1"/>
            </p:cNvSpPr>
            <p:nvPr/>
          </p:nvSpPr>
          <p:spPr bwMode="auto">
            <a:xfrm>
              <a:off x="1132" y="1529"/>
              <a:ext cx="556" cy="414"/>
            </a:xfrm>
            <a:prstGeom prst="line">
              <a:avLst/>
            </a:prstGeom>
            <a:noFill/>
            <a:ln w="28575">
              <a:solidFill>
                <a:srgbClr val="FF9933"/>
              </a:solidFill>
              <a:prstDash val="lg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fontAlgn="base">
                <a:spcBef>
                  <a:spcPct val="0"/>
                </a:spcBef>
                <a:spcAft>
                  <a:spcPct val="0"/>
                </a:spcAft>
              </a:pPr>
              <a:endParaRPr kumimoji="1" lang="zh-CN" altLang="en-US" sz="2400" smtClean="0">
                <a:solidFill>
                  <a:srgbClr val="000000"/>
                </a:solidFill>
              </a:endParaRPr>
            </a:p>
          </p:txBody>
        </p:sp>
        <p:sp>
          <p:nvSpPr>
            <p:cNvPr id="193605" name="Text Box 69"/>
            <p:cNvSpPr txBox="1">
              <a:spLocks noChangeArrowheads="1"/>
            </p:cNvSpPr>
            <p:nvPr/>
          </p:nvSpPr>
          <p:spPr bwMode="auto">
            <a:xfrm>
              <a:off x="1768" y="2727"/>
              <a:ext cx="23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99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fontAlgn="base">
                <a:spcBef>
                  <a:spcPct val="0"/>
                </a:spcBef>
                <a:spcAft>
                  <a:spcPct val="0"/>
                </a:spcAft>
              </a:pPr>
              <a:r>
                <a:rPr kumimoji="1" lang="en-US" altLang="zh-CN" sz="2400" b="1" smtClean="0">
                  <a:solidFill>
                    <a:srgbClr val="A50021"/>
                  </a:solidFill>
                  <a:latin typeface="Arial" panose="020B0604020202020204" pitchFamily="34" charset="0"/>
                </a:rPr>
                <a:t>L</a:t>
              </a:r>
            </a:p>
          </p:txBody>
        </p:sp>
        <p:sp>
          <p:nvSpPr>
            <p:cNvPr id="193606" name="Line 70"/>
            <p:cNvSpPr>
              <a:spLocks noChangeShapeType="1"/>
            </p:cNvSpPr>
            <p:nvPr/>
          </p:nvSpPr>
          <p:spPr bwMode="auto">
            <a:xfrm>
              <a:off x="1132" y="1961"/>
              <a:ext cx="517" cy="816"/>
            </a:xfrm>
            <a:prstGeom prst="line">
              <a:avLst/>
            </a:prstGeom>
            <a:noFill/>
            <a:ln w="28575">
              <a:solidFill>
                <a:srgbClr val="FF9933"/>
              </a:solidFill>
              <a:prstDash val="lg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fontAlgn="base">
                <a:spcBef>
                  <a:spcPct val="0"/>
                </a:spcBef>
                <a:spcAft>
                  <a:spcPct val="0"/>
                </a:spcAft>
              </a:pPr>
              <a:endParaRPr kumimoji="1" lang="zh-CN" altLang="en-US" sz="2400" smtClean="0">
                <a:solidFill>
                  <a:srgbClr val="000000"/>
                </a:solidFill>
              </a:endParaRPr>
            </a:p>
          </p:txBody>
        </p:sp>
        <p:sp>
          <p:nvSpPr>
            <p:cNvPr id="193607" name="Rectangle 71"/>
            <p:cNvSpPr>
              <a:spLocks noChangeArrowheads="1"/>
            </p:cNvSpPr>
            <p:nvPr/>
          </p:nvSpPr>
          <p:spPr bwMode="auto">
            <a:xfrm>
              <a:off x="1996" y="1036"/>
              <a:ext cx="672" cy="768"/>
            </a:xfrm>
            <a:prstGeom prst="rect">
              <a:avLst/>
            </a:prstGeom>
            <a:noFill/>
            <a:ln w="28575">
              <a:solidFill>
                <a:srgbClr val="FF9933"/>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fontAlgn="base">
                <a:spcBef>
                  <a:spcPct val="0"/>
                </a:spcBef>
                <a:spcAft>
                  <a:spcPct val="0"/>
                </a:spcAft>
              </a:pPr>
              <a:endParaRPr kumimoji="1" lang="zh-CN" altLang="en-US" sz="2400" smtClean="0">
                <a:solidFill>
                  <a:srgbClr val="000000"/>
                </a:solidFill>
              </a:endParaRPr>
            </a:p>
          </p:txBody>
        </p:sp>
        <p:sp>
          <p:nvSpPr>
            <p:cNvPr id="193608" name="Rectangle 72"/>
            <p:cNvSpPr>
              <a:spLocks noChangeArrowheads="1"/>
            </p:cNvSpPr>
            <p:nvPr/>
          </p:nvSpPr>
          <p:spPr bwMode="auto">
            <a:xfrm>
              <a:off x="1996" y="1900"/>
              <a:ext cx="672" cy="768"/>
            </a:xfrm>
            <a:prstGeom prst="rect">
              <a:avLst/>
            </a:prstGeom>
            <a:noFill/>
            <a:ln w="28575">
              <a:solidFill>
                <a:srgbClr val="FF9933"/>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fontAlgn="base">
                <a:spcBef>
                  <a:spcPct val="0"/>
                </a:spcBef>
                <a:spcAft>
                  <a:spcPct val="0"/>
                </a:spcAft>
              </a:pPr>
              <a:endParaRPr kumimoji="1" lang="zh-CN" altLang="en-US" sz="2400" smtClean="0">
                <a:solidFill>
                  <a:srgbClr val="000000"/>
                </a:solidFill>
              </a:endParaRPr>
            </a:p>
          </p:txBody>
        </p:sp>
        <p:sp>
          <p:nvSpPr>
            <p:cNvPr id="193609" name="Rectangle 73"/>
            <p:cNvSpPr>
              <a:spLocks noChangeArrowheads="1"/>
            </p:cNvSpPr>
            <p:nvPr/>
          </p:nvSpPr>
          <p:spPr bwMode="auto">
            <a:xfrm>
              <a:off x="1996" y="2764"/>
              <a:ext cx="672" cy="768"/>
            </a:xfrm>
            <a:prstGeom prst="rect">
              <a:avLst/>
            </a:prstGeom>
            <a:noFill/>
            <a:ln w="28575">
              <a:solidFill>
                <a:srgbClr val="FF9933"/>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fontAlgn="base">
                <a:spcBef>
                  <a:spcPct val="0"/>
                </a:spcBef>
                <a:spcAft>
                  <a:spcPct val="0"/>
                </a:spcAft>
              </a:pPr>
              <a:endParaRPr kumimoji="1" lang="zh-CN" altLang="en-US" sz="2400" smtClean="0">
                <a:solidFill>
                  <a:srgbClr val="000000"/>
                </a:solidFill>
              </a:endParaRPr>
            </a:p>
          </p:txBody>
        </p:sp>
        <p:sp>
          <p:nvSpPr>
            <p:cNvPr id="193610" name="Text Box 74"/>
            <p:cNvSpPr txBox="1">
              <a:spLocks noChangeArrowheads="1"/>
            </p:cNvSpPr>
            <p:nvPr/>
          </p:nvSpPr>
          <p:spPr bwMode="auto">
            <a:xfrm>
              <a:off x="1417" y="2822"/>
              <a:ext cx="326" cy="5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99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r" fontAlgn="base">
                <a:spcBef>
                  <a:spcPct val="0"/>
                </a:spcBef>
                <a:spcAft>
                  <a:spcPct val="0"/>
                </a:spcAft>
              </a:pPr>
              <a:r>
                <a:rPr kumimoji="1" lang="en-US" altLang="zh-CN" sz="2400" b="1" smtClean="0">
                  <a:solidFill>
                    <a:srgbClr val="000000"/>
                  </a:solidFill>
                  <a:latin typeface="Arial" panose="020B0604020202020204" pitchFamily="34" charset="0"/>
                </a:rPr>
                <a:t>A</a:t>
              </a:r>
              <a:r>
                <a:rPr kumimoji="1" lang="en-US" altLang="zh-CN" sz="2400" b="1" baseline="-25000" smtClean="0">
                  <a:solidFill>
                    <a:srgbClr val="000000"/>
                  </a:solidFill>
                  <a:latin typeface="Arial" panose="020B0604020202020204" pitchFamily="34" charset="0"/>
                </a:rPr>
                <a:t>0</a:t>
              </a:r>
              <a:endParaRPr kumimoji="1" lang="en-US" altLang="zh-CN" sz="2400" b="1" smtClean="0">
                <a:solidFill>
                  <a:srgbClr val="000000"/>
                </a:solidFill>
                <a:latin typeface="Arial" panose="020B0604020202020204" pitchFamily="34" charset="0"/>
              </a:endParaRPr>
            </a:p>
            <a:p>
              <a:pPr algn="r" fontAlgn="base">
                <a:spcBef>
                  <a:spcPct val="0"/>
                </a:spcBef>
                <a:spcAft>
                  <a:spcPct val="0"/>
                </a:spcAft>
              </a:pPr>
              <a:r>
                <a:rPr kumimoji="1" lang="en-US" altLang="zh-CN" sz="2400" b="1" smtClean="0">
                  <a:solidFill>
                    <a:srgbClr val="000000"/>
                  </a:solidFill>
                  <a:latin typeface="Arial" panose="020B0604020202020204" pitchFamily="34" charset="0"/>
                </a:rPr>
                <a:t>A</a:t>
              </a:r>
              <a:r>
                <a:rPr kumimoji="1" lang="en-US" altLang="zh-CN" sz="2400" b="1" baseline="-25000" smtClean="0">
                  <a:solidFill>
                    <a:srgbClr val="000000"/>
                  </a:solidFill>
                  <a:latin typeface="Arial" panose="020B0604020202020204" pitchFamily="34" charset="0"/>
                </a:rPr>
                <a:t>1</a:t>
              </a:r>
            </a:p>
          </p:txBody>
        </p:sp>
        <p:sp>
          <p:nvSpPr>
            <p:cNvPr id="193611" name="Text Box 75"/>
            <p:cNvSpPr txBox="1">
              <a:spLocks noChangeArrowheads="1"/>
            </p:cNvSpPr>
            <p:nvPr/>
          </p:nvSpPr>
          <p:spPr bwMode="auto">
            <a:xfrm>
              <a:off x="826" y="2792"/>
              <a:ext cx="326" cy="5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99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r" fontAlgn="base">
                <a:spcBef>
                  <a:spcPct val="0"/>
                </a:spcBef>
                <a:spcAft>
                  <a:spcPct val="0"/>
                </a:spcAft>
              </a:pPr>
              <a:r>
                <a:rPr kumimoji="1" lang="en-US" altLang="zh-CN" sz="2400" b="1" smtClean="0">
                  <a:solidFill>
                    <a:srgbClr val="000000"/>
                  </a:solidFill>
                  <a:latin typeface="Arial" panose="020B0604020202020204" pitchFamily="34" charset="0"/>
                </a:rPr>
                <a:t>A</a:t>
              </a:r>
              <a:r>
                <a:rPr kumimoji="1" lang="en-US" altLang="zh-CN" sz="2400" b="1" baseline="-25000" smtClean="0">
                  <a:solidFill>
                    <a:srgbClr val="000000"/>
                  </a:solidFill>
                  <a:latin typeface="Arial" panose="020B0604020202020204" pitchFamily="34" charset="0"/>
                </a:rPr>
                <a:t>1</a:t>
              </a:r>
              <a:endParaRPr kumimoji="1" lang="en-US" altLang="zh-CN" sz="2400" b="1" smtClean="0">
                <a:solidFill>
                  <a:srgbClr val="000000"/>
                </a:solidFill>
                <a:latin typeface="Arial" panose="020B0604020202020204" pitchFamily="34" charset="0"/>
              </a:endParaRPr>
            </a:p>
            <a:p>
              <a:pPr algn="r" fontAlgn="base">
                <a:spcBef>
                  <a:spcPct val="0"/>
                </a:spcBef>
                <a:spcAft>
                  <a:spcPct val="0"/>
                </a:spcAft>
              </a:pPr>
              <a:r>
                <a:rPr kumimoji="1" lang="en-US" altLang="zh-CN" sz="2400" b="1" smtClean="0">
                  <a:solidFill>
                    <a:srgbClr val="000000"/>
                  </a:solidFill>
                  <a:latin typeface="Arial" panose="020B0604020202020204" pitchFamily="34" charset="0"/>
                </a:rPr>
                <a:t>A</a:t>
              </a:r>
              <a:r>
                <a:rPr kumimoji="1" lang="en-US" altLang="zh-CN" sz="2400" b="1" baseline="-25000" smtClean="0">
                  <a:solidFill>
                    <a:srgbClr val="000000"/>
                  </a:solidFill>
                  <a:latin typeface="Arial" panose="020B0604020202020204" pitchFamily="34" charset="0"/>
                </a:rPr>
                <a:t>2</a:t>
              </a:r>
            </a:p>
          </p:txBody>
        </p:sp>
        <p:sp>
          <p:nvSpPr>
            <p:cNvPr id="193612" name="Text Box 76"/>
            <p:cNvSpPr txBox="1">
              <a:spLocks noChangeArrowheads="1"/>
            </p:cNvSpPr>
            <p:nvPr/>
          </p:nvSpPr>
          <p:spPr bwMode="auto">
            <a:xfrm>
              <a:off x="303" y="3776"/>
              <a:ext cx="132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99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gn="ctr" fontAlgn="base">
                <a:spcBef>
                  <a:spcPct val="0"/>
                </a:spcBef>
                <a:spcAft>
                  <a:spcPct val="0"/>
                </a:spcAft>
              </a:pPr>
              <a:r>
                <a:rPr kumimoji="1" lang="en-US" altLang="zh-CN" sz="2400" b="1" smtClean="0">
                  <a:solidFill>
                    <a:srgbClr val="000000"/>
                  </a:solidFill>
                  <a:latin typeface="Arial" panose="020B0604020202020204" pitchFamily="34" charset="0"/>
                </a:rPr>
                <a:t>200H</a:t>
              </a:r>
              <a:r>
                <a:rPr kumimoji="1" lang="zh-CN" altLang="en-US" sz="2400" b="1" smtClean="0">
                  <a:solidFill>
                    <a:srgbClr val="000000"/>
                  </a:solidFill>
                  <a:latin typeface="Arial" panose="020B0604020202020204" pitchFamily="34" charset="0"/>
                </a:rPr>
                <a:t>～</a:t>
              </a:r>
              <a:r>
                <a:rPr kumimoji="1" lang="en-US" altLang="zh-CN" sz="2400" b="1" smtClean="0">
                  <a:solidFill>
                    <a:srgbClr val="000000"/>
                  </a:solidFill>
                  <a:latin typeface="Arial" panose="020B0604020202020204" pitchFamily="34" charset="0"/>
                </a:rPr>
                <a:t>207H</a:t>
              </a:r>
              <a:endParaRPr kumimoji="1" lang="en-US" altLang="en-US" sz="2400" b="1" smtClean="0">
                <a:solidFill>
                  <a:srgbClr val="000000"/>
                </a:solidFill>
                <a:latin typeface="Arial" panose="020B0604020202020204" pitchFamily="34" charset="0"/>
              </a:endParaRPr>
            </a:p>
          </p:txBody>
        </p:sp>
        <p:grpSp>
          <p:nvGrpSpPr>
            <p:cNvPr id="193613" name="Group 77"/>
            <p:cNvGrpSpPr>
              <a:grpSpLocks/>
            </p:cNvGrpSpPr>
            <p:nvPr/>
          </p:nvGrpSpPr>
          <p:grpSpPr bwMode="auto">
            <a:xfrm>
              <a:off x="1376" y="3382"/>
              <a:ext cx="383" cy="288"/>
              <a:chOff x="1300" y="3306"/>
              <a:chExt cx="383" cy="288"/>
            </a:xfrm>
          </p:grpSpPr>
          <p:sp>
            <p:nvSpPr>
              <p:cNvPr id="193614" name="Text Box 78"/>
              <p:cNvSpPr txBox="1">
                <a:spLocks noChangeArrowheads="1"/>
              </p:cNvSpPr>
              <p:nvPr/>
            </p:nvSpPr>
            <p:spPr bwMode="auto">
              <a:xfrm>
                <a:off x="1300" y="3306"/>
                <a:ext cx="38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99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r" fontAlgn="base">
                  <a:spcBef>
                    <a:spcPct val="0"/>
                  </a:spcBef>
                  <a:spcAft>
                    <a:spcPct val="0"/>
                  </a:spcAft>
                </a:pPr>
                <a:r>
                  <a:rPr kumimoji="1" lang="en-US" altLang="zh-CN" sz="2400" b="1" smtClean="0">
                    <a:solidFill>
                      <a:srgbClr val="000000"/>
                    </a:solidFill>
                    <a:latin typeface="Arial" panose="020B0604020202020204" pitchFamily="34" charset="0"/>
                  </a:rPr>
                  <a:t>CS</a:t>
                </a:r>
                <a:endParaRPr kumimoji="1" lang="en-US" altLang="en-US" sz="2400" b="1" smtClean="0">
                  <a:solidFill>
                    <a:srgbClr val="000000"/>
                  </a:solidFill>
                  <a:latin typeface="Arial" panose="020B0604020202020204" pitchFamily="34" charset="0"/>
                </a:endParaRPr>
              </a:p>
            </p:txBody>
          </p:sp>
          <p:sp>
            <p:nvSpPr>
              <p:cNvPr id="193615" name="Line 79"/>
              <p:cNvSpPr>
                <a:spLocks noChangeShapeType="1"/>
              </p:cNvSpPr>
              <p:nvPr/>
            </p:nvSpPr>
            <p:spPr bwMode="auto">
              <a:xfrm>
                <a:off x="1366" y="3320"/>
                <a:ext cx="27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fontAlgn="base">
                  <a:spcBef>
                    <a:spcPct val="0"/>
                  </a:spcBef>
                  <a:spcAft>
                    <a:spcPct val="0"/>
                  </a:spcAft>
                </a:pPr>
                <a:endParaRPr kumimoji="1" lang="zh-CN" altLang="en-US" sz="2400" smtClean="0">
                  <a:solidFill>
                    <a:srgbClr val="000000"/>
                  </a:solidFill>
                </a:endParaRPr>
              </a:p>
            </p:txBody>
          </p:sp>
        </p:grpSp>
        <p:sp>
          <p:nvSpPr>
            <p:cNvPr id="193616" name="Line 80"/>
            <p:cNvSpPr>
              <a:spLocks noChangeShapeType="1"/>
            </p:cNvSpPr>
            <p:nvPr/>
          </p:nvSpPr>
          <p:spPr bwMode="auto">
            <a:xfrm>
              <a:off x="1139" y="2911"/>
              <a:ext cx="263" cy="0"/>
            </a:xfrm>
            <a:prstGeom prst="line">
              <a:avLst/>
            </a:prstGeom>
            <a:noFill/>
            <a:ln w="28575">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fontAlgn="base">
                <a:spcBef>
                  <a:spcPct val="0"/>
                </a:spcBef>
                <a:spcAft>
                  <a:spcPct val="0"/>
                </a:spcAft>
              </a:pPr>
              <a:endParaRPr kumimoji="1" lang="zh-CN" altLang="en-US" sz="2400" smtClean="0">
                <a:solidFill>
                  <a:srgbClr val="000000"/>
                </a:solidFill>
              </a:endParaRPr>
            </a:p>
          </p:txBody>
        </p:sp>
        <p:sp>
          <p:nvSpPr>
            <p:cNvPr id="193617" name="Line 81"/>
            <p:cNvSpPr>
              <a:spLocks noChangeShapeType="1"/>
            </p:cNvSpPr>
            <p:nvPr/>
          </p:nvSpPr>
          <p:spPr bwMode="auto">
            <a:xfrm>
              <a:off x="1003" y="3502"/>
              <a:ext cx="384" cy="0"/>
            </a:xfrm>
            <a:prstGeom prst="line">
              <a:avLst/>
            </a:prstGeom>
            <a:noFill/>
            <a:ln w="28575">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fontAlgn="base">
                <a:spcBef>
                  <a:spcPct val="0"/>
                </a:spcBef>
                <a:spcAft>
                  <a:spcPct val="0"/>
                </a:spcAft>
              </a:pPr>
              <a:endParaRPr kumimoji="1" lang="zh-CN" altLang="en-US" sz="2400" smtClean="0">
                <a:solidFill>
                  <a:srgbClr val="000000"/>
                </a:solidFill>
              </a:endParaRPr>
            </a:p>
          </p:txBody>
        </p:sp>
        <p:sp>
          <p:nvSpPr>
            <p:cNvPr id="193618" name="Line 82"/>
            <p:cNvSpPr>
              <a:spLocks noChangeShapeType="1"/>
            </p:cNvSpPr>
            <p:nvPr/>
          </p:nvSpPr>
          <p:spPr bwMode="auto">
            <a:xfrm>
              <a:off x="1124" y="3139"/>
              <a:ext cx="263" cy="0"/>
            </a:xfrm>
            <a:prstGeom prst="line">
              <a:avLst/>
            </a:prstGeom>
            <a:noFill/>
            <a:ln w="28575">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fontAlgn="base">
                <a:spcBef>
                  <a:spcPct val="0"/>
                </a:spcBef>
                <a:spcAft>
                  <a:spcPct val="0"/>
                </a:spcAft>
              </a:pPr>
              <a:endParaRPr kumimoji="1" lang="zh-CN" altLang="en-US" sz="2400" smtClean="0">
                <a:solidFill>
                  <a:srgbClr val="000000"/>
                </a:solidFill>
              </a:endParaRPr>
            </a:p>
          </p:txBody>
        </p:sp>
        <p:sp>
          <p:nvSpPr>
            <p:cNvPr id="193619" name="Line 83"/>
            <p:cNvSpPr>
              <a:spLocks noChangeShapeType="1"/>
            </p:cNvSpPr>
            <p:nvPr/>
          </p:nvSpPr>
          <p:spPr bwMode="auto">
            <a:xfrm rot="5400000">
              <a:off x="867" y="3639"/>
              <a:ext cx="263" cy="0"/>
            </a:xfrm>
            <a:prstGeom prst="line">
              <a:avLst/>
            </a:prstGeom>
            <a:noFill/>
            <a:ln w="28575">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fontAlgn="base">
                <a:spcBef>
                  <a:spcPct val="0"/>
                </a:spcBef>
                <a:spcAft>
                  <a:spcPct val="0"/>
                </a:spcAft>
              </a:pPr>
              <a:endParaRPr kumimoji="1" lang="zh-CN" altLang="en-US" sz="2400" smtClean="0">
                <a:solidFill>
                  <a:srgbClr val="000000"/>
                </a:solidFill>
              </a:endParaRPr>
            </a:p>
          </p:txBody>
        </p:sp>
      </p:grpSp>
    </p:spTree>
    <p:extLst>
      <p:ext uri="{BB962C8B-B14F-4D97-AF65-F5344CB8AC3E}">
        <p14:creationId xmlns:p14="http://schemas.microsoft.com/office/powerpoint/2010/main" val="110968595"/>
      </p:ext>
    </p:extLst>
  </p:cSld>
  <p:clrMapOvr>
    <a:masterClrMapping/>
  </p:clrMapOvr>
  <p:transition spd="slow">
    <p:random/>
  </p:transition>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62" name="Rectangle 2"/>
          <p:cNvSpPr>
            <a:spLocks noChangeArrowheads="1"/>
          </p:cNvSpPr>
          <p:nvPr/>
        </p:nvSpPr>
        <p:spPr bwMode="auto">
          <a:xfrm>
            <a:off x="5829300" y="3175"/>
            <a:ext cx="3317875" cy="549275"/>
          </a:xfrm>
          <a:prstGeom prst="rect">
            <a:avLst/>
          </a:prstGeom>
          <a:gradFill rotWithShape="0">
            <a:gsLst>
              <a:gs pos="0">
                <a:srgbClr val="A6ADC0"/>
              </a:gs>
              <a:gs pos="100000">
                <a:srgbClr val="A6ADC0">
                  <a:gamma/>
                  <a:shade val="46275"/>
                  <a:invGamma/>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3600" smtClean="0">
                <a:solidFill>
                  <a:srgbClr val="0000FF"/>
                </a:solidFill>
                <a:latin typeface="Tahoma" panose="020B0604030504040204" pitchFamily="34" charset="0"/>
                <a:ea typeface="隶书" panose="02010509060101010101" pitchFamily="49" charset="-122"/>
              </a:rPr>
              <a:t>初始化计数器</a:t>
            </a:r>
            <a:r>
              <a:rPr lang="en-US" altLang="zh-CN" sz="3600" smtClean="0">
                <a:solidFill>
                  <a:srgbClr val="0000FF"/>
                </a:solidFill>
                <a:latin typeface="Tahoma" panose="020B0604030504040204" pitchFamily="34" charset="0"/>
                <a:ea typeface="隶书" panose="02010509060101010101" pitchFamily="49" charset="-122"/>
              </a:rPr>
              <a:t>0</a:t>
            </a:r>
          </a:p>
        </p:txBody>
      </p:sp>
      <p:pic>
        <p:nvPicPr>
          <p:cNvPr id="194563"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80375" y="6289675"/>
            <a:ext cx="8382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194564"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5975" y="6248400"/>
            <a:ext cx="876300" cy="438150"/>
          </a:xfrm>
          <a:prstGeom prst="rect">
            <a:avLst/>
          </a:prstGeom>
          <a:noFill/>
          <a:extLst>
            <a:ext uri="{909E8E84-426E-40DD-AFC4-6F175D3DCCD1}">
              <a14:hiddenFill xmlns:a14="http://schemas.microsoft.com/office/drawing/2010/main">
                <a:solidFill>
                  <a:srgbClr val="FFFFFF"/>
                </a:solidFill>
              </a14:hiddenFill>
            </a:ext>
          </a:extLst>
        </p:spPr>
      </p:pic>
      <p:sp>
        <p:nvSpPr>
          <p:cNvPr id="194565" name="Rectangle 5"/>
          <p:cNvSpPr>
            <a:spLocks noChangeArrowheads="1"/>
          </p:cNvSpPr>
          <p:nvPr/>
        </p:nvSpPr>
        <p:spPr bwMode="auto">
          <a:xfrm>
            <a:off x="484188" y="550863"/>
            <a:ext cx="8178800" cy="5688012"/>
          </a:xfrm>
          <a:prstGeom prst="rect">
            <a:avLst/>
          </a:prstGeo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lvl1pPr marL="342900" indent="-342900" defTabSz="895350">
              <a:tabLst>
                <a:tab pos="1809750" algn="l"/>
              </a:tabLst>
              <a:defRPr kumimoji="1" sz="2400">
                <a:solidFill>
                  <a:schemeClr val="tx1"/>
                </a:solidFill>
                <a:latin typeface="Times New Roman" panose="02020603050405020304" pitchFamily="18" charset="0"/>
                <a:ea typeface="宋体" panose="02010600030101010101" pitchFamily="2" charset="-122"/>
              </a:defRPr>
            </a:lvl1pPr>
            <a:lvl2pPr marL="742950" indent="-285750" defTabSz="895350">
              <a:tabLst>
                <a:tab pos="1809750" algn="l"/>
              </a:tabLst>
              <a:defRPr kumimoji="1" sz="2400">
                <a:solidFill>
                  <a:schemeClr val="tx1"/>
                </a:solidFill>
                <a:latin typeface="Times New Roman" panose="02020603050405020304" pitchFamily="18" charset="0"/>
                <a:ea typeface="宋体" panose="02010600030101010101" pitchFamily="2" charset="-122"/>
              </a:defRPr>
            </a:lvl2pPr>
            <a:lvl3pPr marL="1143000" indent="-228600" defTabSz="895350">
              <a:tabLst>
                <a:tab pos="1809750" algn="l"/>
              </a:tabLst>
              <a:defRPr kumimoji="1" sz="2400">
                <a:solidFill>
                  <a:schemeClr val="tx1"/>
                </a:solidFill>
                <a:latin typeface="Times New Roman" panose="02020603050405020304" pitchFamily="18" charset="0"/>
                <a:ea typeface="宋体" panose="02010600030101010101" pitchFamily="2" charset="-122"/>
              </a:defRPr>
            </a:lvl3pPr>
            <a:lvl4pPr marL="1600200" indent="-228600" defTabSz="895350">
              <a:tabLst>
                <a:tab pos="1809750" algn="l"/>
              </a:tabLst>
              <a:defRPr kumimoji="1" sz="2400">
                <a:solidFill>
                  <a:schemeClr val="tx1"/>
                </a:solidFill>
                <a:latin typeface="Times New Roman" panose="02020603050405020304" pitchFamily="18" charset="0"/>
                <a:ea typeface="宋体" panose="02010600030101010101" pitchFamily="2" charset="-122"/>
              </a:defRPr>
            </a:lvl4pPr>
            <a:lvl5pPr marL="2057400" indent="-228600" defTabSz="895350">
              <a:tabLst>
                <a:tab pos="1809750" algn="l"/>
              </a:tabLst>
              <a:defRPr kumimoji="1" sz="2400">
                <a:solidFill>
                  <a:schemeClr val="tx1"/>
                </a:solidFill>
                <a:latin typeface="Times New Roman" panose="02020603050405020304" pitchFamily="18" charset="0"/>
                <a:ea typeface="宋体" panose="02010600030101010101" pitchFamily="2" charset="-122"/>
              </a:defRPr>
            </a:lvl5pPr>
            <a:lvl6pPr marL="2514600" indent="-228600" defTabSz="895350" fontAlgn="base">
              <a:spcBef>
                <a:spcPct val="0"/>
              </a:spcBef>
              <a:spcAft>
                <a:spcPct val="0"/>
              </a:spcAft>
              <a:tabLst>
                <a:tab pos="1809750" algn="l"/>
              </a:tabLst>
              <a:defRPr kumimoji="1" sz="2400">
                <a:solidFill>
                  <a:schemeClr val="tx1"/>
                </a:solidFill>
                <a:latin typeface="Times New Roman" panose="02020603050405020304" pitchFamily="18" charset="0"/>
                <a:ea typeface="宋体" panose="02010600030101010101" pitchFamily="2" charset="-122"/>
              </a:defRPr>
            </a:lvl6pPr>
            <a:lvl7pPr marL="2971800" indent="-228600" defTabSz="895350" fontAlgn="base">
              <a:spcBef>
                <a:spcPct val="0"/>
              </a:spcBef>
              <a:spcAft>
                <a:spcPct val="0"/>
              </a:spcAft>
              <a:tabLst>
                <a:tab pos="1809750" algn="l"/>
              </a:tabLst>
              <a:defRPr kumimoji="1" sz="2400">
                <a:solidFill>
                  <a:schemeClr val="tx1"/>
                </a:solidFill>
                <a:latin typeface="Times New Roman" panose="02020603050405020304" pitchFamily="18" charset="0"/>
                <a:ea typeface="宋体" panose="02010600030101010101" pitchFamily="2" charset="-122"/>
              </a:defRPr>
            </a:lvl7pPr>
            <a:lvl8pPr marL="3429000" indent="-228600" defTabSz="895350" fontAlgn="base">
              <a:spcBef>
                <a:spcPct val="0"/>
              </a:spcBef>
              <a:spcAft>
                <a:spcPct val="0"/>
              </a:spcAft>
              <a:tabLst>
                <a:tab pos="1809750" algn="l"/>
              </a:tabLst>
              <a:defRPr kumimoji="1" sz="2400">
                <a:solidFill>
                  <a:schemeClr val="tx1"/>
                </a:solidFill>
                <a:latin typeface="Times New Roman" panose="02020603050405020304" pitchFamily="18" charset="0"/>
                <a:ea typeface="宋体" panose="02010600030101010101" pitchFamily="2" charset="-122"/>
              </a:defRPr>
            </a:lvl8pPr>
            <a:lvl9pPr marL="3886200" indent="-228600" defTabSz="895350" fontAlgn="base">
              <a:spcBef>
                <a:spcPct val="0"/>
              </a:spcBef>
              <a:spcAft>
                <a:spcPct val="0"/>
              </a:spcAft>
              <a:tabLst>
                <a:tab pos="1809750" algn="l"/>
              </a:tabLst>
              <a:defRPr kumimoji="1" sz="2400">
                <a:solidFill>
                  <a:schemeClr val="tx1"/>
                </a:solidFill>
                <a:latin typeface="Times New Roman" panose="02020603050405020304" pitchFamily="18" charset="0"/>
                <a:ea typeface="宋体" panose="02010600030101010101" pitchFamily="2" charset="-122"/>
              </a:defRPr>
            </a:lvl9pPr>
          </a:lstStyle>
          <a:p>
            <a:pPr algn="just" fontAlgn="base">
              <a:spcBef>
                <a:spcPct val="20000"/>
              </a:spcBef>
              <a:spcAft>
                <a:spcPct val="0"/>
              </a:spcAft>
              <a:buClr>
                <a:srgbClr val="3333CC"/>
              </a:buClr>
              <a:buSzPct val="60000"/>
              <a:buFont typeface="Wingdings" panose="05000000000000000000" pitchFamily="2" charset="2"/>
              <a:buNone/>
            </a:pPr>
            <a:r>
              <a:rPr lang="en-US" altLang="zh-CN" sz="3200" b="1" smtClean="0">
                <a:solidFill>
                  <a:srgbClr val="3333CC"/>
                </a:solidFill>
              </a:rPr>
              <a:t>		mov al,14h</a:t>
            </a:r>
          </a:p>
          <a:p>
            <a:pPr algn="just" fontAlgn="base">
              <a:spcBef>
                <a:spcPct val="20000"/>
              </a:spcBef>
              <a:spcAft>
                <a:spcPct val="0"/>
              </a:spcAft>
              <a:buClr>
                <a:srgbClr val="3333CC"/>
              </a:buClr>
              <a:buSzPct val="60000"/>
              <a:buFont typeface="Wingdings" panose="05000000000000000000" pitchFamily="2" charset="2"/>
              <a:buNone/>
            </a:pPr>
            <a:r>
              <a:rPr lang="en-US" altLang="zh-CN" sz="3200" b="1" smtClean="0">
                <a:solidFill>
                  <a:srgbClr val="3333CC"/>
                </a:solidFill>
              </a:rPr>
              <a:t>		mov dx,206h</a:t>
            </a:r>
          </a:p>
          <a:p>
            <a:pPr algn="just" fontAlgn="base">
              <a:spcBef>
                <a:spcPct val="20000"/>
              </a:spcBef>
              <a:spcAft>
                <a:spcPct val="0"/>
              </a:spcAft>
              <a:buClr>
                <a:srgbClr val="3333CC"/>
              </a:buClr>
              <a:buSzPct val="60000"/>
              <a:buFont typeface="Wingdings" panose="05000000000000000000" pitchFamily="2" charset="2"/>
              <a:buNone/>
            </a:pPr>
            <a:r>
              <a:rPr lang="en-US" altLang="zh-CN" sz="3200" b="1" smtClean="0">
                <a:solidFill>
                  <a:srgbClr val="3333CC"/>
                </a:solidFill>
              </a:rPr>
              <a:t>		out dx,al</a:t>
            </a:r>
          </a:p>
          <a:p>
            <a:pPr algn="just" fontAlgn="base">
              <a:spcBef>
                <a:spcPct val="20000"/>
              </a:spcBef>
              <a:spcAft>
                <a:spcPct val="0"/>
              </a:spcAft>
              <a:buClr>
                <a:srgbClr val="3333CC"/>
              </a:buClr>
              <a:buSzPct val="60000"/>
              <a:buFont typeface="Wingdings" panose="05000000000000000000" pitchFamily="2" charset="2"/>
              <a:buNone/>
            </a:pPr>
            <a:r>
              <a:rPr lang="en-US" altLang="zh-CN" sz="3200" b="1" smtClean="0">
                <a:solidFill>
                  <a:srgbClr val="3333CC"/>
                </a:solidFill>
              </a:rPr>
              <a:t>		mov al,cnt0</a:t>
            </a:r>
          </a:p>
          <a:p>
            <a:pPr algn="just" fontAlgn="base">
              <a:spcBef>
                <a:spcPct val="20000"/>
              </a:spcBef>
              <a:spcAft>
                <a:spcPct val="0"/>
              </a:spcAft>
              <a:buClr>
                <a:srgbClr val="3333CC"/>
              </a:buClr>
              <a:buSzPct val="60000"/>
              <a:buFont typeface="Wingdings" panose="05000000000000000000" pitchFamily="2" charset="2"/>
              <a:buNone/>
            </a:pPr>
            <a:r>
              <a:rPr lang="en-US" altLang="zh-CN" sz="3200" b="1" smtClean="0">
                <a:solidFill>
                  <a:srgbClr val="3333CC"/>
                </a:solidFill>
              </a:rPr>
              <a:t>		mov dx,200h</a:t>
            </a:r>
          </a:p>
          <a:p>
            <a:pPr algn="just" fontAlgn="base">
              <a:spcBef>
                <a:spcPct val="20000"/>
              </a:spcBef>
              <a:spcAft>
                <a:spcPct val="0"/>
              </a:spcAft>
              <a:buClr>
                <a:srgbClr val="3333CC"/>
              </a:buClr>
              <a:buSzPct val="60000"/>
              <a:buFont typeface="Wingdings" panose="05000000000000000000" pitchFamily="2" charset="2"/>
              <a:buNone/>
            </a:pPr>
            <a:r>
              <a:rPr lang="en-US" altLang="zh-CN" sz="3200" b="1" smtClean="0">
                <a:solidFill>
                  <a:srgbClr val="3333CC"/>
                </a:solidFill>
              </a:rPr>
              <a:t>		out dx,al</a:t>
            </a:r>
          </a:p>
        </p:txBody>
      </p:sp>
      <p:sp>
        <p:nvSpPr>
          <p:cNvPr id="194566" name="Rectangle 6"/>
          <p:cNvSpPr>
            <a:spLocks noChangeArrowheads="1"/>
          </p:cNvSpPr>
          <p:nvPr/>
        </p:nvSpPr>
        <p:spPr bwMode="auto">
          <a:xfrm>
            <a:off x="0" y="6254750"/>
            <a:ext cx="1776413" cy="622300"/>
          </a:xfrm>
          <a:prstGeom prst="rect">
            <a:avLst/>
          </a:prstGeom>
          <a:gradFill rotWithShape="0">
            <a:gsLst>
              <a:gs pos="0">
                <a:srgbClr val="A6ADC0"/>
              </a:gs>
              <a:gs pos="100000">
                <a:srgbClr val="A6ADC0">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3600" smtClean="0">
                <a:solidFill>
                  <a:srgbClr val="0000FF"/>
                </a:solidFill>
                <a:latin typeface="Tahoma" panose="020B0604030504040204" pitchFamily="34" charset="0"/>
                <a:ea typeface="隶书" panose="02010509060101010101" pitchFamily="49" charset="-122"/>
              </a:rPr>
              <a:t>例</a:t>
            </a:r>
            <a:r>
              <a:rPr lang="en-US" altLang="zh-CN" sz="3600" smtClean="0">
                <a:solidFill>
                  <a:srgbClr val="0000FF"/>
                </a:solidFill>
                <a:latin typeface="Tahoma" panose="020B0604030504040204" pitchFamily="34" charset="0"/>
                <a:ea typeface="隶书" panose="02010509060101010101" pitchFamily="49" charset="-122"/>
              </a:rPr>
              <a:t>9.3</a:t>
            </a:r>
          </a:p>
        </p:txBody>
      </p:sp>
    </p:spTree>
    <p:extLst>
      <p:ext uri="{BB962C8B-B14F-4D97-AF65-F5344CB8AC3E}">
        <p14:creationId xmlns:p14="http://schemas.microsoft.com/office/powerpoint/2010/main" val="1579533458"/>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94565"/>
                                        </p:tgtEl>
                                        <p:attrNameLst>
                                          <p:attrName>style.visibility</p:attrName>
                                        </p:attrNameLst>
                                      </p:cBhvr>
                                      <p:to>
                                        <p:strVal val="visible"/>
                                      </p:to>
                                    </p:set>
                                    <p:animEffect transition="in" filter="blinds(horizontal)">
                                      <p:cBhvr>
                                        <p:cTn id="7" dur="500"/>
                                        <p:tgtEl>
                                          <p:spTgt spid="1945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5" grpId="0" animBg="1" autoUpdateAnimBg="0"/>
    </p:bldLst>
  </p:timing>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5586" name="Rectangle 2"/>
          <p:cNvSpPr>
            <a:spLocks noChangeArrowheads="1"/>
          </p:cNvSpPr>
          <p:nvPr/>
        </p:nvSpPr>
        <p:spPr bwMode="auto">
          <a:xfrm>
            <a:off x="5829300" y="3175"/>
            <a:ext cx="3317875" cy="549275"/>
          </a:xfrm>
          <a:prstGeom prst="rect">
            <a:avLst/>
          </a:prstGeom>
          <a:gradFill rotWithShape="0">
            <a:gsLst>
              <a:gs pos="0">
                <a:srgbClr val="A6ADC0"/>
              </a:gs>
              <a:gs pos="100000">
                <a:srgbClr val="A6ADC0">
                  <a:gamma/>
                  <a:shade val="46275"/>
                  <a:invGamma/>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3600" smtClean="0">
                <a:solidFill>
                  <a:srgbClr val="0000FF"/>
                </a:solidFill>
                <a:latin typeface="Tahoma" panose="020B0604030504040204" pitchFamily="34" charset="0"/>
                <a:ea typeface="隶书" panose="02010509060101010101" pitchFamily="49" charset="-122"/>
              </a:rPr>
              <a:t>初始化计数器</a:t>
            </a:r>
            <a:r>
              <a:rPr lang="en-US" altLang="zh-CN" sz="3600" smtClean="0">
                <a:solidFill>
                  <a:srgbClr val="0000FF"/>
                </a:solidFill>
                <a:latin typeface="Tahoma" panose="020B0604030504040204" pitchFamily="34" charset="0"/>
                <a:ea typeface="隶书" panose="02010509060101010101" pitchFamily="49" charset="-122"/>
              </a:rPr>
              <a:t>1</a:t>
            </a:r>
          </a:p>
        </p:txBody>
      </p:sp>
      <p:pic>
        <p:nvPicPr>
          <p:cNvPr id="195587"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80375" y="6289675"/>
            <a:ext cx="8382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195588"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5975" y="6248400"/>
            <a:ext cx="876300" cy="438150"/>
          </a:xfrm>
          <a:prstGeom prst="rect">
            <a:avLst/>
          </a:prstGeom>
          <a:noFill/>
          <a:extLst>
            <a:ext uri="{909E8E84-426E-40DD-AFC4-6F175D3DCCD1}">
              <a14:hiddenFill xmlns:a14="http://schemas.microsoft.com/office/drawing/2010/main">
                <a:solidFill>
                  <a:srgbClr val="FFFFFF"/>
                </a:solidFill>
              </a14:hiddenFill>
            </a:ext>
          </a:extLst>
        </p:spPr>
      </p:pic>
      <p:sp>
        <p:nvSpPr>
          <p:cNvPr id="195589" name="Rectangle 5"/>
          <p:cNvSpPr>
            <a:spLocks noChangeArrowheads="1"/>
          </p:cNvSpPr>
          <p:nvPr/>
        </p:nvSpPr>
        <p:spPr bwMode="auto">
          <a:xfrm>
            <a:off x="484188" y="550863"/>
            <a:ext cx="8178800" cy="5688012"/>
          </a:xfrm>
          <a:prstGeom prst="rect">
            <a:avLst/>
          </a:prstGeo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lvl1pPr marL="342900" indent="-342900" defTabSz="895350">
              <a:tabLst>
                <a:tab pos="1809750" algn="l"/>
              </a:tabLst>
              <a:defRPr kumimoji="1" sz="2400">
                <a:solidFill>
                  <a:schemeClr val="tx1"/>
                </a:solidFill>
                <a:latin typeface="Times New Roman" panose="02020603050405020304" pitchFamily="18" charset="0"/>
                <a:ea typeface="宋体" panose="02010600030101010101" pitchFamily="2" charset="-122"/>
              </a:defRPr>
            </a:lvl1pPr>
            <a:lvl2pPr marL="742950" indent="-285750" defTabSz="895350">
              <a:tabLst>
                <a:tab pos="1809750" algn="l"/>
              </a:tabLst>
              <a:defRPr kumimoji="1" sz="2400">
                <a:solidFill>
                  <a:schemeClr val="tx1"/>
                </a:solidFill>
                <a:latin typeface="Times New Roman" panose="02020603050405020304" pitchFamily="18" charset="0"/>
                <a:ea typeface="宋体" panose="02010600030101010101" pitchFamily="2" charset="-122"/>
              </a:defRPr>
            </a:lvl2pPr>
            <a:lvl3pPr marL="1143000" indent="-228600" defTabSz="895350">
              <a:tabLst>
                <a:tab pos="1809750" algn="l"/>
              </a:tabLst>
              <a:defRPr kumimoji="1" sz="2400">
                <a:solidFill>
                  <a:schemeClr val="tx1"/>
                </a:solidFill>
                <a:latin typeface="Times New Roman" panose="02020603050405020304" pitchFamily="18" charset="0"/>
                <a:ea typeface="宋体" panose="02010600030101010101" pitchFamily="2" charset="-122"/>
              </a:defRPr>
            </a:lvl3pPr>
            <a:lvl4pPr marL="1600200" indent="-228600" defTabSz="895350">
              <a:tabLst>
                <a:tab pos="1809750" algn="l"/>
              </a:tabLst>
              <a:defRPr kumimoji="1" sz="2400">
                <a:solidFill>
                  <a:schemeClr val="tx1"/>
                </a:solidFill>
                <a:latin typeface="Times New Roman" panose="02020603050405020304" pitchFamily="18" charset="0"/>
                <a:ea typeface="宋体" panose="02010600030101010101" pitchFamily="2" charset="-122"/>
              </a:defRPr>
            </a:lvl4pPr>
            <a:lvl5pPr marL="2057400" indent="-228600" defTabSz="895350">
              <a:tabLst>
                <a:tab pos="1809750" algn="l"/>
              </a:tabLst>
              <a:defRPr kumimoji="1" sz="2400">
                <a:solidFill>
                  <a:schemeClr val="tx1"/>
                </a:solidFill>
                <a:latin typeface="Times New Roman" panose="02020603050405020304" pitchFamily="18" charset="0"/>
                <a:ea typeface="宋体" panose="02010600030101010101" pitchFamily="2" charset="-122"/>
              </a:defRPr>
            </a:lvl5pPr>
            <a:lvl6pPr marL="2514600" indent="-228600" defTabSz="895350" fontAlgn="base">
              <a:spcBef>
                <a:spcPct val="0"/>
              </a:spcBef>
              <a:spcAft>
                <a:spcPct val="0"/>
              </a:spcAft>
              <a:tabLst>
                <a:tab pos="1809750" algn="l"/>
              </a:tabLst>
              <a:defRPr kumimoji="1" sz="2400">
                <a:solidFill>
                  <a:schemeClr val="tx1"/>
                </a:solidFill>
                <a:latin typeface="Times New Roman" panose="02020603050405020304" pitchFamily="18" charset="0"/>
                <a:ea typeface="宋体" panose="02010600030101010101" pitchFamily="2" charset="-122"/>
              </a:defRPr>
            </a:lvl6pPr>
            <a:lvl7pPr marL="2971800" indent="-228600" defTabSz="895350" fontAlgn="base">
              <a:spcBef>
                <a:spcPct val="0"/>
              </a:spcBef>
              <a:spcAft>
                <a:spcPct val="0"/>
              </a:spcAft>
              <a:tabLst>
                <a:tab pos="1809750" algn="l"/>
              </a:tabLst>
              <a:defRPr kumimoji="1" sz="2400">
                <a:solidFill>
                  <a:schemeClr val="tx1"/>
                </a:solidFill>
                <a:latin typeface="Times New Roman" panose="02020603050405020304" pitchFamily="18" charset="0"/>
                <a:ea typeface="宋体" panose="02010600030101010101" pitchFamily="2" charset="-122"/>
              </a:defRPr>
            </a:lvl7pPr>
            <a:lvl8pPr marL="3429000" indent="-228600" defTabSz="895350" fontAlgn="base">
              <a:spcBef>
                <a:spcPct val="0"/>
              </a:spcBef>
              <a:spcAft>
                <a:spcPct val="0"/>
              </a:spcAft>
              <a:tabLst>
                <a:tab pos="1809750" algn="l"/>
              </a:tabLst>
              <a:defRPr kumimoji="1" sz="2400">
                <a:solidFill>
                  <a:schemeClr val="tx1"/>
                </a:solidFill>
                <a:latin typeface="Times New Roman" panose="02020603050405020304" pitchFamily="18" charset="0"/>
                <a:ea typeface="宋体" panose="02010600030101010101" pitchFamily="2" charset="-122"/>
              </a:defRPr>
            </a:lvl8pPr>
            <a:lvl9pPr marL="3886200" indent="-228600" defTabSz="895350" fontAlgn="base">
              <a:spcBef>
                <a:spcPct val="0"/>
              </a:spcBef>
              <a:spcAft>
                <a:spcPct val="0"/>
              </a:spcAft>
              <a:tabLst>
                <a:tab pos="1809750" algn="l"/>
              </a:tabLst>
              <a:defRPr kumimoji="1" sz="2400">
                <a:solidFill>
                  <a:schemeClr val="tx1"/>
                </a:solidFill>
                <a:latin typeface="Times New Roman" panose="02020603050405020304" pitchFamily="18" charset="0"/>
                <a:ea typeface="宋体" panose="02010600030101010101" pitchFamily="2" charset="-122"/>
              </a:defRPr>
            </a:lvl9pPr>
          </a:lstStyle>
          <a:p>
            <a:pPr algn="just" fontAlgn="base">
              <a:spcBef>
                <a:spcPct val="20000"/>
              </a:spcBef>
              <a:spcAft>
                <a:spcPct val="0"/>
              </a:spcAft>
              <a:buClr>
                <a:srgbClr val="3333CC"/>
              </a:buClr>
              <a:buSzPct val="60000"/>
              <a:buFont typeface="Wingdings" panose="05000000000000000000" pitchFamily="2" charset="2"/>
              <a:buNone/>
            </a:pPr>
            <a:r>
              <a:rPr lang="en-US" altLang="zh-CN" sz="3200" b="1" smtClean="0">
                <a:solidFill>
                  <a:srgbClr val="3333CC"/>
                </a:solidFill>
              </a:rPr>
              <a:t>		mov al,52h</a:t>
            </a:r>
          </a:p>
          <a:p>
            <a:pPr algn="just" fontAlgn="base">
              <a:spcBef>
                <a:spcPct val="20000"/>
              </a:spcBef>
              <a:spcAft>
                <a:spcPct val="0"/>
              </a:spcAft>
              <a:buClr>
                <a:srgbClr val="3333CC"/>
              </a:buClr>
              <a:buSzPct val="60000"/>
              <a:buFont typeface="Wingdings" panose="05000000000000000000" pitchFamily="2" charset="2"/>
              <a:buNone/>
            </a:pPr>
            <a:r>
              <a:rPr lang="en-US" altLang="zh-CN" sz="3200" b="1" smtClean="0">
                <a:solidFill>
                  <a:srgbClr val="3333CC"/>
                </a:solidFill>
              </a:rPr>
              <a:t>		mov dx,206h</a:t>
            </a:r>
          </a:p>
          <a:p>
            <a:pPr algn="just" fontAlgn="base">
              <a:spcBef>
                <a:spcPct val="20000"/>
              </a:spcBef>
              <a:spcAft>
                <a:spcPct val="0"/>
              </a:spcAft>
              <a:buClr>
                <a:srgbClr val="3333CC"/>
              </a:buClr>
              <a:buSzPct val="60000"/>
              <a:buFont typeface="Wingdings" panose="05000000000000000000" pitchFamily="2" charset="2"/>
              <a:buNone/>
            </a:pPr>
            <a:r>
              <a:rPr lang="en-US" altLang="zh-CN" sz="3200" b="1" smtClean="0">
                <a:solidFill>
                  <a:srgbClr val="3333CC"/>
                </a:solidFill>
              </a:rPr>
              <a:t>		out dx,al</a:t>
            </a:r>
          </a:p>
          <a:p>
            <a:pPr algn="just" fontAlgn="base">
              <a:spcBef>
                <a:spcPct val="20000"/>
              </a:spcBef>
              <a:spcAft>
                <a:spcPct val="0"/>
              </a:spcAft>
              <a:buClr>
                <a:srgbClr val="3333CC"/>
              </a:buClr>
              <a:buSzPct val="60000"/>
              <a:buFont typeface="Wingdings" panose="05000000000000000000" pitchFamily="2" charset="2"/>
              <a:buNone/>
            </a:pPr>
            <a:r>
              <a:rPr lang="en-US" altLang="zh-CN" sz="3200" b="1" smtClean="0">
                <a:solidFill>
                  <a:srgbClr val="3333CC"/>
                </a:solidFill>
              </a:rPr>
              <a:t>		mov al,cnt1</a:t>
            </a:r>
          </a:p>
          <a:p>
            <a:pPr algn="just" fontAlgn="base">
              <a:spcBef>
                <a:spcPct val="20000"/>
              </a:spcBef>
              <a:spcAft>
                <a:spcPct val="0"/>
              </a:spcAft>
              <a:buClr>
                <a:srgbClr val="3333CC"/>
              </a:buClr>
              <a:buSzPct val="60000"/>
              <a:buFont typeface="Wingdings" panose="05000000000000000000" pitchFamily="2" charset="2"/>
              <a:buNone/>
            </a:pPr>
            <a:r>
              <a:rPr lang="en-US" altLang="zh-CN" sz="3200" b="1" smtClean="0">
                <a:solidFill>
                  <a:srgbClr val="3333CC"/>
                </a:solidFill>
              </a:rPr>
              <a:t>		mov dx,202h</a:t>
            </a:r>
          </a:p>
          <a:p>
            <a:pPr algn="just" fontAlgn="base">
              <a:spcBef>
                <a:spcPct val="20000"/>
              </a:spcBef>
              <a:spcAft>
                <a:spcPct val="0"/>
              </a:spcAft>
              <a:buClr>
                <a:srgbClr val="3333CC"/>
              </a:buClr>
              <a:buSzPct val="60000"/>
              <a:buFont typeface="Wingdings" panose="05000000000000000000" pitchFamily="2" charset="2"/>
              <a:buNone/>
            </a:pPr>
            <a:r>
              <a:rPr lang="en-US" altLang="zh-CN" sz="3200" b="1" smtClean="0">
                <a:solidFill>
                  <a:srgbClr val="3333CC"/>
                </a:solidFill>
              </a:rPr>
              <a:t>		out dx,al</a:t>
            </a:r>
          </a:p>
        </p:txBody>
      </p:sp>
      <p:sp>
        <p:nvSpPr>
          <p:cNvPr id="195590" name="Rectangle 6"/>
          <p:cNvSpPr>
            <a:spLocks noChangeArrowheads="1"/>
          </p:cNvSpPr>
          <p:nvPr/>
        </p:nvSpPr>
        <p:spPr bwMode="auto">
          <a:xfrm>
            <a:off x="0" y="6254750"/>
            <a:ext cx="1776413" cy="622300"/>
          </a:xfrm>
          <a:prstGeom prst="rect">
            <a:avLst/>
          </a:prstGeom>
          <a:gradFill rotWithShape="0">
            <a:gsLst>
              <a:gs pos="0">
                <a:srgbClr val="A6ADC0"/>
              </a:gs>
              <a:gs pos="100000">
                <a:srgbClr val="A6ADC0">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3600" smtClean="0">
                <a:solidFill>
                  <a:srgbClr val="0000FF"/>
                </a:solidFill>
                <a:latin typeface="Tahoma" panose="020B0604030504040204" pitchFamily="34" charset="0"/>
                <a:ea typeface="隶书" panose="02010509060101010101" pitchFamily="49" charset="-122"/>
              </a:rPr>
              <a:t>例</a:t>
            </a:r>
            <a:r>
              <a:rPr lang="en-US" altLang="zh-CN" sz="3600" smtClean="0">
                <a:solidFill>
                  <a:srgbClr val="0000FF"/>
                </a:solidFill>
                <a:latin typeface="Tahoma" panose="020B0604030504040204" pitchFamily="34" charset="0"/>
                <a:ea typeface="隶书" panose="02010509060101010101" pitchFamily="49" charset="-122"/>
              </a:rPr>
              <a:t>9.3</a:t>
            </a:r>
          </a:p>
        </p:txBody>
      </p:sp>
    </p:spTree>
    <p:extLst>
      <p:ext uri="{BB962C8B-B14F-4D97-AF65-F5344CB8AC3E}">
        <p14:creationId xmlns:p14="http://schemas.microsoft.com/office/powerpoint/2010/main" val="3235033524"/>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95589"/>
                                        </p:tgtEl>
                                        <p:attrNameLst>
                                          <p:attrName>style.visibility</p:attrName>
                                        </p:attrNameLst>
                                      </p:cBhvr>
                                      <p:to>
                                        <p:strVal val="visible"/>
                                      </p:to>
                                    </p:set>
                                    <p:animEffect transition="in" filter="blinds(horizontal)">
                                      <p:cBhvr>
                                        <p:cTn id="7" dur="500"/>
                                        <p:tgtEl>
                                          <p:spTgt spid="1955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9" grpId="0" animBg="1" autoUpdateAnimBg="0"/>
    </p:bldLst>
  </p:timing>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6610" name="Rectangle 2"/>
          <p:cNvSpPr>
            <a:spLocks noChangeArrowheads="1"/>
          </p:cNvSpPr>
          <p:nvPr/>
        </p:nvSpPr>
        <p:spPr bwMode="auto">
          <a:xfrm>
            <a:off x="5829300" y="3175"/>
            <a:ext cx="3317875" cy="549275"/>
          </a:xfrm>
          <a:prstGeom prst="rect">
            <a:avLst/>
          </a:prstGeom>
          <a:gradFill rotWithShape="0">
            <a:gsLst>
              <a:gs pos="0">
                <a:srgbClr val="A6ADC0"/>
              </a:gs>
              <a:gs pos="100000">
                <a:srgbClr val="A6ADC0">
                  <a:gamma/>
                  <a:shade val="46275"/>
                  <a:invGamma/>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3600" smtClean="0">
                <a:solidFill>
                  <a:srgbClr val="0000FF"/>
                </a:solidFill>
                <a:latin typeface="Tahoma" panose="020B0604030504040204" pitchFamily="34" charset="0"/>
                <a:ea typeface="隶书" panose="02010509060101010101" pitchFamily="49" charset="-122"/>
              </a:rPr>
              <a:t>初始化计数器</a:t>
            </a:r>
            <a:r>
              <a:rPr lang="en-US" altLang="zh-CN" sz="3600" smtClean="0">
                <a:solidFill>
                  <a:srgbClr val="0000FF"/>
                </a:solidFill>
                <a:latin typeface="Tahoma" panose="020B0604030504040204" pitchFamily="34" charset="0"/>
                <a:ea typeface="隶书" panose="02010509060101010101" pitchFamily="49" charset="-122"/>
              </a:rPr>
              <a:t>2</a:t>
            </a:r>
          </a:p>
        </p:txBody>
      </p:sp>
      <p:pic>
        <p:nvPicPr>
          <p:cNvPr id="196611"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80375" y="6289675"/>
            <a:ext cx="8382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196612"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5975" y="6248400"/>
            <a:ext cx="876300" cy="438150"/>
          </a:xfrm>
          <a:prstGeom prst="rect">
            <a:avLst/>
          </a:prstGeom>
          <a:noFill/>
          <a:extLst>
            <a:ext uri="{909E8E84-426E-40DD-AFC4-6F175D3DCCD1}">
              <a14:hiddenFill xmlns:a14="http://schemas.microsoft.com/office/drawing/2010/main">
                <a:solidFill>
                  <a:srgbClr val="FFFFFF"/>
                </a:solidFill>
              </a14:hiddenFill>
            </a:ext>
          </a:extLst>
        </p:spPr>
      </p:pic>
      <p:sp>
        <p:nvSpPr>
          <p:cNvPr id="196613" name="Rectangle 5"/>
          <p:cNvSpPr>
            <a:spLocks noChangeArrowheads="1"/>
          </p:cNvSpPr>
          <p:nvPr/>
        </p:nvSpPr>
        <p:spPr bwMode="auto">
          <a:xfrm>
            <a:off x="484188" y="550863"/>
            <a:ext cx="8178800" cy="5688012"/>
          </a:xfrm>
          <a:prstGeom prst="rect">
            <a:avLst/>
          </a:prstGeo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lvl1pPr marL="342900" indent="-342900" defTabSz="895350">
              <a:tabLst>
                <a:tab pos="1809750" algn="l"/>
              </a:tabLst>
              <a:defRPr kumimoji="1" sz="2400">
                <a:solidFill>
                  <a:schemeClr val="tx1"/>
                </a:solidFill>
                <a:latin typeface="Times New Roman" panose="02020603050405020304" pitchFamily="18" charset="0"/>
                <a:ea typeface="宋体" panose="02010600030101010101" pitchFamily="2" charset="-122"/>
              </a:defRPr>
            </a:lvl1pPr>
            <a:lvl2pPr marL="742950" indent="-285750" defTabSz="895350">
              <a:tabLst>
                <a:tab pos="1809750" algn="l"/>
              </a:tabLst>
              <a:defRPr kumimoji="1" sz="2400">
                <a:solidFill>
                  <a:schemeClr val="tx1"/>
                </a:solidFill>
                <a:latin typeface="Times New Roman" panose="02020603050405020304" pitchFamily="18" charset="0"/>
                <a:ea typeface="宋体" panose="02010600030101010101" pitchFamily="2" charset="-122"/>
              </a:defRPr>
            </a:lvl2pPr>
            <a:lvl3pPr marL="1143000" indent="-228600" defTabSz="895350">
              <a:tabLst>
                <a:tab pos="1809750" algn="l"/>
              </a:tabLst>
              <a:defRPr kumimoji="1" sz="2400">
                <a:solidFill>
                  <a:schemeClr val="tx1"/>
                </a:solidFill>
                <a:latin typeface="Times New Roman" panose="02020603050405020304" pitchFamily="18" charset="0"/>
                <a:ea typeface="宋体" panose="02010600030101010101" pitchFamily="2" charset="-122"/>
              </a:defRPr>
            </a:lvl3pPr>
            <a:lvl4pPr marL="1600200" indent="-228600" defTabSz="895350">
              <a:tabLst>
                <a:tab pos="1809750" algn="l"/>
              </a:tabLst>
              <a:defRPr kumimoji="1" sz="2400">
                <a:solidFill>
                  <a:schemeClr val="tx1"/>
                </a:solidFill>
                <a:latin typeface="Times New Roman" panose="02020603050405020304" pitchFamily="18" charset="0"/>
                <a:ea typeface="宋体" panose="02010600030101010101" pitchFamily="2" charset="-122"/>
              </a:defRPr>
            </a:lvl4pPr>
            <a:lvl5pPr marL="2057400" indent="-228600" defTabSz="895350">
              <a:tabLst>
                <a:tab pos="1809750" algn="l"/>
              </a:tabLst>
              <a:defRPr kumimoji="1" sz="2400">
                <a:solidFill>
                  <a:schemeClr val="tx1"/>
                </a:solidFill>
                <a:latin typeface="Times New Roman" panose="02020603050405020304" pitchFamily="18" charset="0"/>
                <a:ea typeface="宋体" panose="02010600030101010101" pitchFamily="2" charset="-122"/>
              </a:defRPr>
            </a:lvl5pPr>
            <a:lvl6pPr marL="2514600" indent="-228600" defTabSz="895350" fontAlgn="base">
              <a:spcBef>
                <a:spcPct val="0"/>
              </a:spcBef>
              <a:spcAft>
                <a:spcPct val="0"/>
              </a:spcAft>
              <a:tabLst>
                <a:tab pos="1809750" algn="l"/>
              </a:tabLst>
              <a:defRPr kumimoji="1" sz="2400">
                <a:solidFill>
                  <a:schemeClr val="tx1"/>
                </a:solidFill>
                <a:latin typeface="Times New Roman" panose="02020603050405020304" pitchFamily="18" charset="0"/>
                <a:ea typeface="宋体" panose="02010600030101010101" pitchFamily="2" charset="-122"/>
              </a:defRPr>
            </a:lvl6pPr>
            <a:lvl7pPr marL="2971800" indent="-228600" defTabSz="895350" fontAlgn="base">
              <a:spcBef>
                <a:spcPct val="0"/>
              </a:spcBef>
              <a:spcAft>
                <a:spcPct val="0"/>
              </a:spcAft>
              <a:tabLst>
                <a:tab pos="1809750" algn="l"/>
              </a:tabLst>
              <a:defRPr kumimoji="1" sz="2400">
                <a:solidFill>
                  <a:schemeClr val="tx1"/>
                </a:solidFill>
                <a:latin typeface="Times New Roman" panose="02020603050405020304" pitchFamily="18" charset="0"/>
                <a:ea typeface="宋体" panose="02010600030101010101" pitchFamily="2" charset="-122"/>
              </a:defRPr>
            </a:lvl7pPr>
            <a:lvl8pPr marL="3429000" indent="-228600" defTabSz="895350" fontAlgn="base">
              <a:spcBef>
                <a:spcPct val="0"/>
              </a:spcBef>
              <a:spcAft>
                <a:spcPct val="0"/>
              </a:spcAft>
              <a:tabLst>
                <a:tab pos="1809750" algn="l"/>
              </a:tabLst>
              <a:defRPr kumimoji="1" sz="2400">
                <a:solidFill>
                  <a:schemeClr val="tx1"/>
                </a:solidFill>
                <a:latin typeface="Times New Roman" panose="02020603050405020304" pitchFamily="18" charset="0"/>
                <a:ea typeface="宋体" panose="02010600030101010101" pitchFamily="2" charset="-122"/>
              </a:defRPr>
            </a:lvl8pPr>
            <a:lvl9pPr marL="3886200" indent="-228600" defTabSz="895350" fontAlgn="base">
              <a:spcBef>
                <a:spcPct val="0"/>
              </a:spcBef>
              <a:spcAft>
                <a:spcPct val="0"/>
              </a:spcAft>
              <a:tabLst>
                <a:tab pos="1809750" algn="l"/>
              </a:tabLst>
              <a:defRPr kumimoji="1" sz="2400">
                <a:solidFill>
                  <a:schemeClr val="tx1"/>
                </a:solidFill>
                <a:latin typeface="Times New Roman" panose="02020603050405020304" pitchFamily="18" charset="0"/>
                <a:ea typeface="宋体" panose="02010600030101010101" pitchFamily="2" charset="-122"/>
              </a:defRPr>
            </a:lvl9pPr>
          </a:lstStyle>
          <a:p>
            <a:pPr algn="just" fontAlgn="base">
              <a:spcBef>
                <a:spcPct val="20000"/>
              </a:spcBef>
              <a:spcAft>
                <a:spcPct val="0"/>
              </a:spcAft>
              <a:buClr>
                <a:srgbClr val="3333CC"/>
              </a:buClr>
              <a:buSzPct val="60000"/>
              <a:buFont typeface="Wingdings" panose="05000000000000000000" pitchFamily="2" charset="2"/>
              <a:buNone/>
            </a:pPr>
            <a:r>
              <a:rPr lang="en-US" altLang="zh-CN" sz="3200" b="1" smtClean="0">
                <a:solidFill>
                  <a:srgbClr val="3333CC"/>
                </a:solidFill>
              </a:rPr>
              <a:t>		mov al,96h</a:t>
            </a:r>
          </a:p>
          <a:p>
            <a:pPr algn="just" fontAlgn="base">
              <a:spcBef>
                <a:spcPct val="20000"/>
              </a:spcBef>
              <a:spcAft>
                <a:spcPct val="0"/>
              </a:spcAft>
              <a:buClr>
                <a:srgbClr val="3333CC"/>
              </a:buClr>
              <a:buSzPct val="60000"/>
              <a:buFont typeface="Wingdings" panose="05000000000000000000" pitchFamily="2" charset="2"/>
              <a:buNone/>
            </a:pPr>
            <a:r>
              <a:rPr lang="en-US" altLang="zh-CN" sz="3200" b="1" smtClean="0">
                <a:solidFill>
                  <a:srgbClr val="3333CC"/>
                </a:solidFill>
              </a:rPr>
              <a:t>		mov dx,206h</a:t>
            </a:r>
          </a:p>
          <a:p>
            <a:pPr algn="just" fontAlgn="base">
              <a:spcBef>
                <a:spcPct val="20000"/>
              </a:spcBef>
              <a:spcAft>
                <a:spcPct val="0"/>
              </a:spcAft>
              <a:buClr>
                <a:srgbClr val="3333CC"/>
              </a:buClr>
              <a:buSzPct val="60000"/>
              <a:buFont typeface="Wingdings" panose="05000000000000000000" pitchFamily="2" charset="2"/>
              <a:buNone/>
            </a:pPr>
            <a:r>
              <a:rPr lang="en-US" altLang="zh-CN" sz="3200" b="1" smtClean="0">
                <a:solidFill>
                  <a:srgbClr val="3333CC"/>
                </a:solidFill>
              </a:rPr>
              <a:t>		out dx,al</a:t>
            </a:r>
          </a:p>
          <a:p>
            <a:pPr algn="just" fontAlgn="base">
              <a:spcBef>
                <a:spcPct val="20000"/>
              </a:spcBef>
              <a:spcAft>
                <a:spcPct val="0"/>
              </a:spcAft>
              <a:buClr>
                <a:srgbClr val="3333CC"/>
              </a:buClr>
              <a:buSzPct val="60000"/>
              <a:buFont typeface="Wingdings" panose="05000000000000000000" pitchFamily="2" charset="2"/>
              <a:buNone/>
            </a:pPr>
            <a:r>
              <a:rPr lang="en-US" altLang="zh-CN" sz="3200" b="1" smtClean="0">
                <a:solidFill>
                  <a:srgbClr val="3333CC"/>
                </a:solidFill>
              </a:rPr>
              <a:t>		mov al,cnt2</a:t>
            </a:r>
          </a:p>
          <a:p>
            <a:pPr algn="just" fontAlgn="base">
              <a:spcBef>
                <a:spcPct val="20000"/>
              </a:spcBef>
              <a:spcAft>
                <a:spcPct val="0"/>
              </a:spcAft>
              <a:buClr>
                <a:srgbClr val="3333CC"/>
              </a:buClr>
              <a:buSzPct val="60000"/>
              <a:buFont typeface="Wingdings" panose="05000000000000000000" pitchFamily="2" charset="2"/>
              <a:buNone/>
            </a:pPr>
            <a:r>
              <a:rPr lang="en-US" altLang="zh-CN" sz="3200" b="1" smtClean="0">
                <a:solidFill>
                  <a:srgbClr val="3333CC"/>
                </a:solidFill>
              </a:rPr>
              <a:t>		mov dx,204h</a:t>
            </a:r>
          </a:p>
          <a:p>
            <a:pPr algn="just" fontAlgn="base">
              <a:spcBef>
                <a:spcPct val="20000"/>
              </a:spcBef>
              <a:spcAft>
                <a:spcPct val="0"/>
              </a:spcAft>
              <a:buClr>
                <a:srgbClr val="3333CC"/>
              </a:buClr>
              <a:buSzPct val="60000"/>
              <a:buFont typeface="Wingdings" panose="05000000000000000000" pitchFamily="2" charset="2"/>
              <a:buNone/>
            </a:pPr>
            <a:r>
              <a:rPr lang="en-US" altLang="zh-CN" sz="3200" b="1" smtClean="0">
                <a:solidFill>
                  <a:srgbClr val="3333CC"/>
                </a:solidFill>
              </a:rPr>
              <a:t>		out dx,al</a:t>
            </a:r>
          </a:p>
        </p:txBody>
      </p:sp>
      <p:sp>
        <p:nvSpPr>
          <p:cNvPr id="196614" name="Rectangle 6"/>
          <p:cNvSpPr>
            <a:spLocks noChangeArrowheads="1"/>
          </p:cNvSpPr>
          <p:nvPr/>
        </p:nvSpPr>
        <p:spPr bwMode="auto">
          <a:xfrm>
            <a:off x="0" y="6254750"/>
            <a:ext cx="1776413" cy="622300"/>
          </a:xfrm>
          <a:prstGeom prst="rect">
            <a:avLst/>
          </a:prstGeom>
          <a:gradFill rotWithShape="0">
            <a:gsLst>
              <a:gs pos="0">
                <a:srgbClr val="A6ADC0"/>
              </a:gs>
              <a:gs pos="100000">
                <a:srgbClr val="A6ADC0">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3600" smtClean="0">
                <a:solidFill>
                  <a:srgbClr val="0000FF"/>
                </a:solidFill>
                <a:latin typeface="Tahoma" panose="020B0604030504040204" pitchFamily="34" charset="0"/>
                <a:ea typeface="隶书" panose="02010509060101010101" pitchFamily="49" charset="-122"/>
              </a:rPr>
              <a:t>例</a:t>
            </a:r>
            <a:r>
              <a:rPr lang="en-US" altLang="zh-CN" sz="3600" smtClean="0">
                <a:solidFill>
                  <a:srgbClr val="0000FF"/>
                </a:solidFill>
                <a:latin typeface="Tahoma" panose="020B0604030504040204" pitchFamily="34" charset="0"/>
                <a:ea typeface="隶书" panose="02010509060101010101" pitchFamily="49" charset="-122"/>
              </a:rPr>
              <a:t>9.3</a:t>
            </a:r>
          </a:p>
        </p:txBody>
      </p:sp>
    </p:spTree>
    <p:extLst>
      <p:ext uri="{BB962C8B-B14F-4D97-AF65-F5344CB8AC3E}">
        <p14:creationId xmlns:p14="http://schemas.microsoft.com/office/powerpoint/2010/main" val="3800175444"/>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96613"/>
                                        </p:tgtEl>
                                        <p:attrNameLst>
                                          <p:attrName>style.visibility</p:attrName>
                                        </p:attrNameLst>
                                      </p:cBhvr>
                                      <p:to>
                                        <p:strVal val="visible"/>
                                      </p:to>
                                    </p:set>
                                    <p:animEffect transition="in" filter="blinds(horizontal)">
                                      <p:cBhvr>
                                        <p:cTn id="7" dur="500"/>
                                        <p:tgtEl>
                                          <p:spTgt spid="1966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3" grpId="0" animBg="1" autoUpdateAnimBg="0"/>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p:txBody>
          <a:bodyPr/>
          <a:lstStyle/>
          <a:p>
            <a:r>
              <a:rPr lang="en-US" altLang="zh-CN" sz="4000"/>
              <a:t>8253/8254</a:t>
            </a:r>
            <a:r>
              <a:rPr lang="zh-CN" altLang="en-US" sz="4000"/>
              <a:t>的</a:t>
            </a:r>
            <a:r>
              <a:rPr lang="en-US" altLang="zh-CN" sz="4000"/>
              <a:t>I/O</a:t>
            </a:r>
            <a:r>
              <a:rPr lang="zh-CN" altLang="en-US" sz="4000"/>
              <a:t>地址</a:t>
            </a:r>
          </a:p>
        </p:txBody>
      </p:sp>
      <p:sp>
        <p:nvSpPr>
          <p:cNvPr id="203779" name="Rectangle 3"/>
          <p:cNvSpPr>
            <a:spLocks noChangeArrowheads="1"/>
          </p:cNvSpPr>
          <p:nvPr/>
        </p:nvSpPr>
        <p:spPr bwMode="auto">
          <a:xfrm>
            <a:off x="825500" y="2581275"/>
            <a:ext cx="307657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en-US" altLang="zh-CN" sz="2800" b="1" smtClean="0">
                <a:solidFill>
                  <a:srgbClr val="000000"/>
                </a:solidFill>
                <a:latin typeface="宋体" panose="02010600030101010101" pitchFamily="2" charset="-122"/>
              </a:rPr>
              <a:t>0   1   0   </a:t>
            </a:r>
            <a:r>
              <a:rPr kumimoji="1" lang="en-US" altLang="zh-CN" sz="2800" b="1" smtClean="0">
                <a:solidFill>
                  <a:srgbClr val="3333CC"/>
                </a:solidFill>
                <a:latin typeface="宋体" panose="02010600030101010101" pitchFamily="2" charset="-122"/>
              </a:rPr>
              <a:t>0   0</a:t>
            </a:r>
            <a:endParaRPr kumimoji="1" lang="en-US" altLang="zh-CN" sz="2800" b="1" smtClean="0">
              <a:solidFill>
                <a:srgbClr val="3333CC"/>
              </a:solidFill>
            </a:endParaRPr>
          </a:p>
        </p:txBody>
      </p:sp>
      <p:sp>
        <p:nvSpPr>
          <p:cNvPr id="203780" name="Rectangle 4"/>
          <p:cNvSpPr>
            <a:spLocks noChangeArrowheads="1"/>
          </p:cNvSpPr>
          <p:nvPr/>
        </p:nvSpPr>
        <p:spPr bwMode="auto">
          <a:xfrm>
            <a:off x="825500" y="3001963"/>
            <a:ext cx="307657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en-US" altLang="zh-CN" sz="2800" b="1" smtClean="0">
                <a:solidFill>
                  <a:srgbClr val="000000"/>
                </a:solidFill>
                <a:latin typeface="宋体" panose="02010600030101010101" pitchFamily="2" charset="-122"/>
              </a:rPr>
              <a:t>0   1   0   </a:t>
            </a:r>
            <a:r>
              <a:rPr kumimoji="1" lang="en-US" altLang="zh-CN" sz="2800" b="1" smtClean="0">
                <a:solidFill>
                  <a:srgbClr val="3333CC"/>
                </a:solidFill>
                <a:latin typeface="宋体" panose="02010600030101010101" pitchFamily="2" charset="-122"/>
              </a:rPr>
              <a:t>0   1</a:t>
            </a:r>
            <a:endParaRPr kumimoji="1" lang="en-US" altLang="zh-CN" sz="2800" b="1" smtClean="0">
              <a:solidFill>
                <a:srgbClr val="3333CC"/>
              </a:solidFill>
            </a:endParaRPr>
          </a:p>
        </p:txBody>
      </p:sp>
      <p:sp>
        <p:nvSpPr>
          <p:cNvPr id="203781" name="Rectangle 5"/>
          <p:cNvSpPr>
            <a:spLocks noChangeArrowheads="1"/>
          </p:cNvSpPr>
          <p:nvPr/>
        </p:nvSpPr>
        <p:spPr bwMode="auto">
          <a:xfrm>
            <a:off x="825500" y="3489325"/>
            <a:ext cx="307657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en-US" altLang="zh-CN" sz="2800" b="1" smtClean="0">
                <a:solidFill>
                  <a:srgbClr val="000000"/>
                </a:solidFill>
                <a:latin typeface="宋体" panose="02010600030101010101" pitchFamily="2" charset="-122"/>
              </a:rPr>
              <a:t>0   1   0   </a:t>
            </a:r>
            <a:r>
              <a:rPr kumimoji="1" lang="en-US" altLang="zh-CN" sz="2800" b="1" smtClean="0">
                <a:solidFill>
                  <a:srgbClr val="3333CC"/>
                </a:solidFill>
                <a:latin typeface="宋体" panose="02010600030101010101" pitchFamily="2" charset="-122"/>
              </a:rPr>
              <a:t>1   0</a:t>
            </a:r>
            <a:endParaRPr kumimoji="1" lang="en-US" altLang="zh-CN" sz="2800" b="1" smtClean="0">
              <a:solidFill>
                <a:srgbClr val="3333CC"/>
              </a:solidFill>
            </a:endParaRPr>
          </a:p>
        </p:txBody>
      </p:sp>
      <p:sp>
        <p:nvSpPr>
          <p:cNvPr id="203782" name="Rectangle 6"/>
          <p:cNvSpPr>
            <a:spLocks noChangeArrowheads="1"/>
          </p:cNvSpPr>
          <p:nvPr/>
        </p:nvSpPr>
        <p:spPr bwMode="auto">
          <a:xfrm>
            <a:off x="825500" y="3990975"/>
            <a:ext cx="307657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en-US" altLang="zh-CN" sz="2800" b="1" smtClean="0">
                <a:solidFill>
                  <a:srgbClr val="000000"/>
                </a:solidFill>
                <a:latin typeface="宋体" panose="02010600030101010101" pitchFamily="2" charset="-122"/>
              </a:rPr>
              <a:t>0   1   0   </a:t>
            </a:r>
            <a:r>
              <a:rPr kumimoji="1" lang="en-US" altLang="zh-CN" sz="2800" b="1" smtClean="0">
                <a:solidFill>
                  <a:srgbClr val="3333CC"/>
                </a:solidFill>
                <a:latin typeface="宋体" panose="02010600030101010101" pitchFamily="2" charset="-122"/>
              </a:rPr>
              <a:t>1   1</a:t>
            </a:r>
            <a:endParaRPr kumimoji="1" lang="en-US" altLang="zh-CN" sz="2800" b="1" smtClean="0">
              <a:solidFill>
                <a:srgbClr val="3333CC"/>
              </a:solidFill>
            </a:endParaRPr>
          </a:p>
        </p:txBody>
      </p:sp>
      <p:sp>
        <p:nvSpPr>
          <p:cNvPr id="203783" name="Rectangle 7"/>
          <p:cNvSpPr>
            <a:spLocks noChangeArrowheads="1"/>
          </p:cNvSpPr>
          <p:nvPr/>
        </p:nvSpPr>
        <p:spPr bwMode="auto">
          <a:xfrm>
            <a:off x="825500" y="4460875"/>
            <a:ext cx="307657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en-US" altLang="zh-CN" sz="2800" b="1" smtClean="0">
                <a:solidFill>
                  <a:srgbClr val="000000"/>
                </a:solidFill>
                <a:latin typeface="宋体" panose="02010600030101010101" pitchFamily="2" charset="-122"/>
              </a:rPr>
              <a:t>0   0   1   </a:t>
            </a:r>
            <a:r>
              <a:rPr kumimoji="1" lang="en-US" altLang="zh-CN" sz="2800" b="1" smtClean="0">
                <a:solidFill>
                  <a:srgbClr val="3333CC"/>
                </a:solidFill>
                <a:latin typeface="宋体" panose="02010600030101010101" pitchFamily="2" charset="-122"/>
              </a:rPr>
              <a:t>0   0</a:t>
            </a:r>
            <a:endParaRPr kumimoji="1" lang="en-US" altLang="zh-CN" sz="2800" b="1" smtClean="0">
              <a:solidFill>
                <a:srgbClr val="3333CC"/>
              </a:solidFill>
            </a:endParaRPr>
          </a:p>
        </p:txBody>
      </p:sp>
      <p:sp>
        <p:nvSpPr>
          <p:cNvPr id="203784" name="Rectangle 8"/>
          <p:cNvSpPr>
            <a:spLocks noChangeArrowheads="1"/>
          </p:cNvSpPr>
          <p:nvPr/>
        </p:nvSpPr>
        <p:spPr bwMode="auto">
          <a:xfrm>
            <a:off x="825500" y="4962525"/>
            <a:ext cx="307657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en-US" altLang="zh-CN" sz="2800" b="1" smtClean="0">
                <a:solidFill>
                  <a:srgbClr val="000000"/>
                </a:solidFill>
                <a:latin typeface="宋体" panose="02010600030101010101" pitchFamily="2" charset="-122"/>
              </a:rPr>
              <a:t>0   0   1   </a:t>
            </a:r>
            <a:r>
              <a:rPr kumimoji="1" lang="en-US" altLang="zh-CN" sz="2800" b="1" smtClean="0">
                <a:solidFill>
                  <a:srgbClr val="3333CC"/>
                </a:solidFill>
                <a:latin typeface="宋体" panose="02010600030101010101" pitchFamily="2" charset="-122"/>
              </a:rPr>
              <a:t>0   1</a:t>
            </a:r>
            <a:endParaRPr kumimoji="1" lang="en-US" altLang="zh-CN" sz="2800" b="1" smtClean="0">
              <a:solidFill>
                <a:srgbClr val="3333CC"/>
              </a:solidFill>
            </a:endParaRPr>
          </a:p>
        </p:txBody>
      </p:sp>
      <p:sp>
        <p:nvSpPr>
          <p:cNvPr id="203785" name="Rectangle 9"/>
          <p:cNvSpPr>
            <a:spLocks noChangeArrowheads="1"/>
          </p:cNvSpPr>
          <p:nvPr/>
        </p:nvSpPr>
        <p:spPr bwMode="auto">
          <a:xfrm>
            <a:off x="825500" y="5418138"/>
            <a:ext cx="307657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en-US" altLang="zh-CN" sz="2800" b="1" smtClean="0">
                <a:solidFill>
                  <a:srgbClr val="000000"/>
                </a:solidFill>
                <a:latin typeface="宋体" panose="02010600030101010101" pitchFamily="2" charset="-122"/>
              </a:rPr>
              <a:t>0   0   1   </a:t>
            </a:r>
            <a:r>
              <a:rPr kumimoji="1" lang="en-US" altLang="zh-CN" sz="2800" b="1" smtClean="0">
                <a:solidFill>
                  <a:srgbClr val="3333CC"/>
                </a:solidFill>
                <a:latin typeface="宋体" panose="02010600030101010101" pitchFamily="2" charset="-122"/>
              </a:rPr>
              <a:t>1   0</a:t>
            </a:r>
            <a:endParaRPr kumimoji="1" lang="en-US" altLang="zh-CN" sz="2800" b="1" smtClean="0">
              <a:solidFill>
                <a:srgbClr val="3333CC"/>
              </a:solidFill>
            </a:endParaRPr>
          </a:p>
        </p:txBody>
      </p:sp>
      <p:sp>
        <p:nvSpPr>
          <p:cNvPr id="203786" name="Rectangle 10"/>
          <p:cNvSpPr>
            <a:spLocks noChangeArrowheads="1"/>
          </p:cNvSpPr>
          <p:nvPr/>
        </p:nvSpPr>
        <p:spPr bwMode="auto">
          <a:xfrm>
            <a:off x="5491163" y="1968500"/>
            <a:ext cx="126047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zh-CN" altLang="en-US" sz="2800" b="1" smtClean="0">
                <a:solidFill>
                  <a:srgbClr val="000000"/>
                </a:solidFill>
                <a:latin typeface="宋体" panose="02010600030101010101" pitchFamily="2" charset="-122"/>
              </a:rPr>
              <a:t>功   能</a:t>
            </a:r>
            <a:endParaRPr kumimoji="1" lang="zh-CN" altLang="en-US" sz="2800" b="1" smtClean="0">
              <a:solidFill>
                <a:srgbClr val="000000"/>
              </a:solidFill>
            </a:endParaRPr>
          </a:p>
        </p:txBody>
      </p:sp>
      <p:sp>
        <p:nvSpPr>
          <p:cNvPr id="203787" name="Rectangle 11"/>
          <p:cNvSpPr>
            <a:spLocks noChangeArrowheads="1"/>
          </p:cNvSpPr>
          <p:nvPr/>
        </p:nvSpPr>
        <p:spPr bwMode="auto">
          <a:xfrm>
            <a:off x="4487863" y="2562225"/>
            <a:ext cx="376872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zh-CN" altLang="en-US" sz="2800" b="1" smtClean="0">
                <a:solidFill>
                  <a:srgbClr val="3333CC"/>
                </a:solidFill>
                <a:latin typeface="宋体" panose="02010600030101010101" pitchFamily="2" charset="-122"/>
              </a:rPr>
              <a:t>对计数器</a:t>
            </a:r>
            <a:r>
              <a:rPr kumimoji="1" lang="en-US" altLang="zh-CN" sz="2800" b="1" smtClean="0">
                <a:solidFill>
                  <a:srgbClr val="3333CC"/>
                </a:solidFill>
                <a:latin typeface="宋体" panose="02010600030101010101" pitchFamily="2" charset="-122"/>
              </a:rPr>
              <a:t>0</a:t>
            </a:r>
            <a:r>
              <a:rPr kumimoji="1" lang="zh-CN" altLang="en-US" sz="2800" b="1" smtClean="0">
                <a:solidFill>
                  <a:srgbClr val="3333CC"/>
                </a:solidFill>
                <a:latin typeface="宋体" panose="02010600030101010101" pitchFamily="2" charset="-122"/>
              </a:rPr>
              <a:t>设置计数初值</a:t>
            </a:r>
            <a:endParaRPr kumimoji="1" lang="zh-CN" altLang="en-US" sz="2800" b="1" smtClean="0">
              <a:solidFill>
                <a:srgbClr val="3333CC"/>
              </a:solidFill>
            </a:endParaRPr>
          </a:p>
        </p:txBody>
      </p:sp>
      <p:sp>
        <p:nvSpPr>
          <p:cNvPr id="203788" name="Line 12"/>
          <p:cNvSpPr>
            <a:spLocks noChangeShapeType="1"/>
          </p:cNvSpPr>
          <p:nvPr/>
        </p:nvSpPr>
        <p:spPr bwMode="auto">
          <a:xfrm>
            <a:off x="723900" y="2470150"/>
            <a:ext cx="7810500" cy="1588"/>
          </a:xfrm>
          <a:prstGeom prst="line">
            <a:avLst/>
          </a:prstGeom>
          <a:noFill/>
          <a:ln w="3333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smtClean="0">
              <a:solidFill>
                <a:srgbClr val="000000"/>
              </a:solidFill>
            </a:endParaRPr>
          </a:p>
        </p:txBody>
      </p:sp>
      <p:sp>
        <p:nvSpPr>
          <p:cNvPr id="203789" name="Line 13"/>
          <p:cNvSpPr>
            <a:spLocks noChangeShapeType="1"/>
          </p:cNvSpPr>
          <p:nvPr/>
        </p:nvSpPr>
        <p:spPr bwMode="auto">
          <a:xfrm>
            <a:off x="4254500" y="1908175"/>
            <a:ext cx="1588" cy="4011613"/>
          </a:xfrm>
          <a:prstGeom prst="line">
            <a:avLst/>
          </a:prstGeom>
          <a:noFill/>
          <a:ln w="3333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smtClean="0">
              <a:solidFill>
                <a:srgbClr val="000000"/>
              </a:solidFill>
            </a:endParaRPr>
          </a:p>
        </p:txBody>
      </p:sp>
      <p:grpSp>
        <p:nvGrpSpPr>
          <p:cNvPr id="203790" name="Group 14"/>
          <p:cNvGrpSpPr>
            <a:grpSpLocks/>
          </p:cNvGrpSpPr>
          <p:nvPr/>
        </p:nvGrpSpPr>
        <p:grpSpPr bwMode="auto">
          <a:xfrm>
            <a:off x="804863" y="1924050"/>
            <a:ext cx="422275" cy="427038"/>
            <a:chOff x="507" y="1221"/>
            <a:chExt cx="266" cy="269"/>
          </a:xfrm>
        </p:grpSpPr>
        <p:sp>
          <p:nvSpPr>
            <p:cNvPr id="203791" name="Line 15"/>
            <p:cNvSpPr>
              <a:spLocks noChangeShapeType="1"/>
            </p:cNvSpPr>
            <p:nvPr/>
          </p:nvSpPr>
          <p:spPr bwMode="auto">
            <a:xfrm flipH="1">
              <a:off x="507" y="1231"/>
              <a:ext cx="266" cy="1"/>
            </a:xfrm>
            <a:prstGeom prst="line">
              <a:avLst/>
            </a:prstGeom>
            <a:noFill/>
            <a:ln w="3333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smtClean="0">
                <a:solidFill>
                  <a:srgbClr val="000000"/>
                </a:solidFill>
              </a:endParaRPr>
            </a:p>
          </p:txBody>
        </p:sp>
        <p:sp>
          <p:nvSpPr>
            <p:cNvPr id="203792" name="Rectangle 16"/>
            <p:cNvSpPr>
              <a:spLocks noChangeArrowheads="1"/>
            </p:cNvSpPr>
            <p:nvPr/>
          </p:nvSpPr>
          <p:spPr bwMode="auto">
            <a:xfrm>
              <a:off x="507" y="1221"/>
              <a:ext cx="228"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en-US" altLang="zh-CN" sz="2800" b="1" smtClean="0">
                  <a:solidFill>
                    <a:srgbClr val="000000"/>
                  </a:solidFill>
                  <a:latin typeface="宋体" panose="02010600030101010101" pitchFamily="2" charset="-122"/>
                </a:rPr>
                <a:t>CS</a:t>
              </a:r>
              <a:endParaRPr kumimoji="1" lang="en-US" altLang="zh-CN" sz="2800" b="1" smtClean="0">
                <a:solidFill>
                  <a:srgbClr val="000000"/>
                </a:solidFill>
              </a:endParaRPr>
            </a:p>
          </p:txBody>
        </p:sp>
      </p:grpSp>
      <p:grpSp>
        <p:nvGrpSpPr>
          <p:cNvPr id="203793" name="Group 17"/>
          <p:cNvGrpSpPr>
            <a:grpSpLocks/>
          </p:cNvGrpSpPr>
          <p:nvPr/>
        </p:nvGrpSpPr>
        <p:grpSpPr bwMode="auto">
          <a:xfrm>
            <a:off x="1504950" y="1924050"/>
            <a:ext cx="406400" cy="427038"/>
            <a:chOff x="948" y="1231"/>
            <a:chExt cx="256" cy="269"/>
          </a:xfrm>
        </p:grpSpPr>
        <p:sp>
          <p:nvSpPr>
            <p:cNvPr id="203794" name="Line 18"/>
            <p:cNvSpPr>
              <a:spLocks noChangeShapeType="1"/>
            </p:cNvSpPr>
            <p:nvPr/>
          </p:nvSpPr>
          <p:spPr bwMode="auto">
            <a:xfrm flipH="1">
              <a:off x="948" y="1231"/>
              <a:ext cx="256" cy="1"/>
            </a:xfrm>
            <a:prstGeom prst="line">
              <a:avLst/>
            </a:prstGeom>
            <a:noFill/>
            <a:ln w="3333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smtClean="0">
                <a:solidFill>
                  <a:srgbClr val="000000"/>
                </a:solidFill>
              </a:endParaRPr>
            </a:p>
          </p:txBody>
        </p:sp>
        <p:sp>
          <p:nvSpPr>
            <p:cNvPr id="203795" name="Rectangle 19"/>
            <p:cNvSpPr>
              <a:spLocks noChangeArrowheads="1"/>
            </p:cNvSpPr>
            <p:nvPr/>
          </p:nvSpPr>
          <p:spPr bwMode="auto">
            <a:xfrm>
              <a:off x="948" y="1231"/>
              <a:ext cx="228"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en-US" altLang="zh-CN" sz="2800" b="1" smtClean="0">
                  <a:solidFill>
                    <a:srgbClr val="000000"/>
                  </a:solidFill>
                  <a:latin typeface="宋体" panose="02010600030101010101" pitchFamily="2" charset="-122"/>
                </a:rPr>
                <a:t>RD</a:t>
              </a:r>
              <a:endParaRPr kumimoji="1" lang="en-US" altLang="zh-CN" sz="2800" b="1" smtClean="0">
                <a:solidFill>
                  <a:srgbClr val="000000"/>
                </a:solidFill>
              </a:endParaRPr>
            </a:p>
          </p:txBody>
        </p:sp>
      </p:grpSp>
      <p:sp>
        <p:nvSpPr>
          <p:cNvPr id="203796" name="Rectangle 20"/>
          <p:cNvSpPr>
            <a:spLocks noChangeArrowheads="1"/>
          </p:cNvSpPr>
          <p:nvPr/>
        </p:nvSpPr>
        <p:spPr bwMode="auto">
          <a:xfrm>
            <a:off x="2967038" y="1924050"/>
            <a:ext cx="3365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en-US" altLang="zh-CN" sz="2800" b="1" smtClean="0">
                <a:solidFill>
                  <a:srgbClr val="3333CC"/>
                </a:solidFill>
                <a:latin typeface="宋体" panose="02010600030101010101" pitchFamily="2" charset="-122"/>
              </a:rPr>
              <a:t>A</a:t>
            </a:r>
            <a:r>
              <a:rPr kumimoji="1" lang="en-US" altLang="zh-CN" sz="2400" b="1" smtClean="0">
                <a:solidFill>
                  <a:srgbClr val="3333CC"/>
                </a:solidFill>
                <a:latin typeface="宋体" panose="02010600030101010101" pitchFamily="2" charset="-122"/>
              </a:rPr>
              <a:t>1</a:t>
            </a:r>
            <a:endParaRPr kumimoji="1" lang="en-US" altLang="zh-CN" sz="2400" b="1" smtClean="0">
              <a:solidFill>
                <a:srgbClr val="3333CC"/>
              </a:solidFill>
            </a:endParaRPr>
          </a:p>
        </p:txBody>
      </p:sp>
      <p:sp>
        <p:nvSpPr>
          <p:cNvPr id="203797" name="Rectangle 21"/>
          <p:cNvSpPr>
            <a:spLocks noChangeArrowheads="1"/>
          </p:cNvSpPr>
          <p:nvPr/>
        </p:nvSpPr>
        <p:spPr bwMode="auto">
          <a:xfrm>
            <a:off x="3584575" y="1924050"/>
            <a:ext cx="3365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en-US" altLang="zh-CN" sz="2800" b="1" smtClean="0">
                <a:solidFill>
                  <a:srgbClr val="3333CC"/>
                </a:solidFill>
                <a:latin typeface="宋体" panose="02010600030101010101" pitchFamily="2" charset="-122"/>
              </a:rPr>
              <a:t>A</a:t>
            </a:r>
            <a:r>
              <a:rPr kumimoji="1" lang="en-US" altLang="zh-CN" sz="2400" b="1" smtClean="0">
                <a:solidFill>
                  <a:srgbClr val="3333CC"/>
                </a:solidFill>
                <a:latin typeface="宋体" panose="02010600030101010101" pitchFamily="2" charset="-122"/>
              </a:rPr>
              <a:t>0</a:t>
            </a:r>
            <a:endParaRPr kumimoji="1" lang="en-US" altLang="zh-CN" sz="2400" b="1" smtClean="0">
              <a:solidFill>
                <a:srgbClr val="3333CC"/>
              </a:solidFill>
            </a:endParaRPr>
          </a:p>
        </p:txBody>
      </p:sp>
      <p:grpSp>
        <p:nvGrpSpPr>
          <p:cNvPr id="203798" name="Group 22"/>
          <p:cNvGrpSpPr>
            <a:grpSpLocks/>
          </p:cNvGrpSpPr>
          <p:nvPr/>
        </p:nvGrpSpPr>
        <p:grpSpPr bwMode="auto">
          <a:xfrm>
            <a:off x="2203450" y="1924050"/>
            <a:ext cx="455613" cy="427038"/>
            <a:chOff x="1388" y="1240"/>
            <a:chExt cx="287" cy="269"/>
          </a:xfrm>
        </p:grpSpPr>
        <p:sp>
          <p:nvSpPr>
            <p:cNvPr id="203799" name="Rectangle 23"/>
            <p:cNvSpPr>
              <a:spLocks noChangeArrowheads="1"/>
            </p:cNvSpPr>
            <p:nvPr/>
          </p:nvSpPr>
          <p:spPr bwMode="auto">
            <a:xfrm>
              <a:off x="1409" y="1240"/>
              <a:ext cx="228"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en-US" altLang="zh-CN" sz="2800" b="1" smtClean="0">
                  <a:solidFill>
                    <a:srgbClr val="000000"/>
                  </a:solidFill>
                  <a:latin typeface="宋体" panose="02010600030101010101" pitchFamily="2" charset="-122"/>
                </a:rPr>
                <a:t>WR</a:t>
              </a:r>
              <a:endParaRPr kumimoji="1" lang="en-US" altLang="zh-CN" sz="2800" b="1" smtClean="0">
                <a:solidFill>
                  <a:srgbClr val="000000"/>
                </a:solidFill>
              </a:endParaRPr>
            </a:p>
          </p:txBody>
        </p:sp>
        <p:sp>
          <p:nvSpPr>
            <p:cNvPr id="203800" name="Line 24"/>
            <p:cNvSpPr>
              <a:spLocks noChangeShapeType="1"/>
            </p:cNvSpPr>
            <p:nvPr/>
          </p:nvSpPr>
          <p:spPr bwMode="auto">
            <a:xfrm flipH="1">
              <a:off x="1388" y="1240"/>
              <a:ext cx="287" cy="1"/>
            </a:xfrm>
            <a:prstGeom prst="line">
              <a:avLst/>
            </a:prstGeom>
            <a:noFill/>
            <a:ln w="3333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smtClean="0">
                <a:solidFill>
                  <a:srgbClr val="000000"/>
                </a:solidFill>
              </a:endParaRPr>
            </a:p>
          </p:txBody>
        </p:sp>
      </p:grpSp>
      <p:sp>
        <p:nvSpPr>
          <p:cNvPr id="203801" name="Rectangle 25"/>
          <p:cNvSpPr>
            <a:spLocks noChangeArrowheads="1"/>
          </p:cNvSpPr>
          <p:nvPr/>
        </p:nvSpPr>
        <p:spPr bwMode="auto">
          <a:xfrm>
            <a:off x="4487863" y="3033713"/>
            <a:ext cx="376872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zh-CN" altLang="en-US" sz="2800" b="1" smtClean="0">
                <a:solidFill>
                  <a:srgbClr val="3333CC"/>
                </a:solidFill>
                <a:latin typeface="宋体" panose="02010600030101010101" pitchFamily="2" charset="-122"/>
              </a:rPr>
              <a:t>对计数器</a:t>
            </a:r>
            <a:r>
              <a:rPr kumimoji="1" lang="en-US" altLang="zh-CN" sz="2800" b="1" smtClean="0">
                <a:solidFill>
                  <a:srgbClr val="3333CC"/>
                </a:solidFill>
                <a:latin typeface="宋体" panose="02010600030101010101" pitchFamily="2" charset="-122"/>
              </a:rPr>
              <a:t>1</a:t>
            </a:r>
            <a:r>
              <a:rPr kumimoji="1" lang="zh-CN" altLang="en-US" sz="2800" b="1" smtClean="0">
                <a:solidFill>
                  <a:srgbClr val="3333CC"/>
                </a:solidFill>
                <a:latin typeface="宋体" panose="02010600030101010101" pitchFamily="2" charset="-122"/>
              </a:rPr>
              <a:t>设置计数初值</a:t>
            </a:r>
            <a:endParaRPr kumimoji="1" lang="zh-CN" altLang="en-US" sz="2800" b="1" smtClean="0">
              <a:solidFill>
                <a:srgbClr val="3333CC"/>
              </a:solidFill>
            </a:endParaRPr>
          </a:p>
        </p:txBody>
      </p:sp>
      <p:sp>
        <p:nvSpPr>
          <p:cNvPr id="203802" name="Rectangle 26"/>
          <p:cNvSpPr>
            <a:spLocks noChangeArrowheads="1"/>
          </p:cNvSpPr>
          <p:nvPr/>
        </p:nvSpPr>
        <p:spPr bwMode="auto">
          <a:xfrm>
            <a:off x="4487863" y="3519488"/>
            <a:ext cx="376872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zh-CN" altLang="en-US" sz="2800" b="1" smtClean="0">
                <a:solidFill>
                  <a:srgbClr val="3333CC"/>
                </a:solidFill>
                <a:latin typeface="宋体" panose="02010600030101010101" pitchFamily="2" charset="-122"/>
              </a:rPr>
              <a:t>对计数器</a:t>
            </a:r>
            <a:r>
              <a:rPr kumimoji="1" lang="en-US" altLang="zh-CN" sz="2800" b="1" smtClean="0">
                <a:solidFill>
                  <a:srgbClr val="3333CC"/>
                </a:solidFill>
                <a:latin typeface="宋体" panose="02010600030101010101" pitchFamily="2" charset="-122"/>
              </a:rPr>
              <a:t>2</a:t>
            </a:r>
            <a:r>
              <a:rPr kumimoji="1" lang="zh-CN" altLang="en-US" sz="2800" b="1" smtClean="0">
                <a:solidFill>
                  <a:srgbClr val="3333CC"/>
                </a:solidFill>
                <a:latin typeface="宋体" panose="02010600030101010101" pitchFamily="2" charset="-122"/>
              </a:rPr>
              <a:t>设置计数初值</a:t>
            </a:r>
            <a:endParaRPr kumimoji="1" lang="zh-CN" altLang="en-US" sz="2800" b="1" smtClean="0">
              <a:solidFill>
                <a:srgbClr val="3333CC"/>
              </a:solidFill>
            </a:endParaRPr>
          </a:p>
        </p:txBody>
      </p:sp>
      <p:sp>
        <p:nvSpPr>
          <p:cNvPr id="203803" name="Rectangle 27"/>
          <p:cNvSpPr>
            <a:spLocks noChangeArrowheads="1"/>
          </p:cNvSpPr>
          <p:nvPr/>
        </p:nvSpPr>
        <p:spPr bwMode="auto">
          <a:xfrm>
            <a:off x="4487863" y="3990975"/>
            <a:ext cx="179387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zh-CN" altLang="en-US" sz="2800" b="1" smtClean="0">
                <a:solidFill>
                  <a:srgbClr val="3333CC"/>
                </a:solidFill>
                <a:latin typeface="宋体" panose="02010600030101010101" pitchFamily="2" charset="-122"/>
              </a:rPr>
              <a:t>设置控制字</a:t>
            </a:r>
            <a:endParaRPr kumimoji="1" lang="zh-CN" altLang="en-US" sz="2800" b="1" smtClean="0">
              <a:solidFill>
                <a:srgbClr val="3333CC"/>
              </a:solidFill>
            </a:endParaRPr>
          </a:p>
        </p:txBody>
      </p:sp>
      <p:sp>
        <p:nvSpPr>
          <p:cNvPr id="203804" name="Rectangle 28"/>
          <p:cNvSpPr>
            <a:spLocks noChangeArrowheads="1"/>
          </p:cNvSpPr>
          <p:nvPr/>
        </p:nvSpPr>
        <p:spPr bwMode="auto">
          <a:xfrm>
            <a:off x="4487863" y="4491038"/>
            <a:ext cx="34099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zh-CN" altLang="en-US" sz="2800" b="1" smtClean="0">
                <a:solidFill>
                  <a:srgbClr val="3333CC"/>
                </a:solidFill>
                <a:latin typeface="宋体" panose="02010600030101010101" pitchFamily="2" charset="-122"/>
              </a:rPr>
              <a:t>从计数器</a:t>
            </a:r>
            <a:r>
              <a:rPr kumimoji="1" lang="en-US" altLang="zh-CN" sz="2800" b="1" smtClean="0">
                <a:solidFill>
                  <a:srgbClr val="3333CC"/>
                </a:solidFill>
                <a:latin typeface="宋体" panose="02010600030101010101" pitchFamily="2" charset="-122"/>
              </a:rPr>
              <a:t>0</a:t>
            </a:r>
            <a:r>
              <a:rPr kumimoji="1" lang="zh-CN" altLang="en-US" sz="2800" b="1" smtClean="0">
                <a:solidFill>
                  <a:srgbClr val="3333CC"/>
                </a:solidFill>
                <a:latin typeface="宋体" panose="02010600030101010101" pitchFamily="2" charset="-122"/>
              </a:rPr>
              <a:t>读出计数值</a:t>
            </a:r>
            <a:endParaRPr kumimoji="1" lang="zh-CN" altLang="en-US" sz="2800" b="1" smtClean="0">
              <a:solidFill>
                <a:srgbClr val="3333CC"/>
              </a:solidFill>
            </a:endParaRPr>
          </a:p>
        </p:txBody>
      </p:sp>
      <p:sp>
        <p:nvSpPr>
          <p:cNvPr id="203805" name="Rectangle 29"/>
          <p:cNvSpPr>
            <a:spLocks noChangeArrowheads="1"/>
          </p:cNvSpPr>
          <p:nvPr/>
        </p:nvSpPr>
        <p:spPr bwMode="auto">
          <a:xfrm>
            <a:off x="4487863" y="4992688"/>
            <a:ext cx="34099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zh-CN" altLang="en-US" sz="2800" b="1" smtClean="0">
                <a:solidFill>
                  <a:srgbClr val="3333CC"/>
                </a:solidFill>
                <a:latin typeface="宋体" panose="02010600030101010101" pitchFamily="2" charset="-122"/>
              </a:rPr>
              <a:t>从计数器</a:t>
            </a:r>
            <a:r>
              <a:rPr kumimoji="1" lang="en-US" altLang="zh-CN" sz="2800" b="1" smtClean="0">
                <a:solidFill>
                  <a:srgbClr val="3333CC"/>
                </a:solidFill>
                <a:latin typeface="宋体" panose="02010600030101010101" pitchFamily="2" charset="-122"/>
              </a:rPr>
              <a:t>1</a:t>
            </a:r>
            <a:r>
              <a:rPr kumimoji="1" lang="zh-CN" altLang="en-US" sz="2800" b="1" smtClean="0">
                <a:solidFill>
                  <a:srgbClr val="3333CC"/>
                </a:solidFill>
                <a:latin typeface="宋体" panose="02010600030101010101" pitchFamily="2" charset="-122"/>
              </a:rPr>
              <a:t>读出计数值</a:t>
            </a:r>
            <a:endParaRPr kumimoji="1" lang="zh-CN" altLang="en-US" sz="2800" b="1" smtClean="0">
              <a:solidFill>
                <a:srgbClr val="3333CC"/>
              </a:solidFill>
            </a:endParaRPr>
          </a:p>
        </p:txBody>
      </p:sp>
      <p:sp>
        <p:nvSpPr>
          <p:cNvPr id="203806" name="Rectangle 30"/>
          <p:cNvSpPr>
            <a:spLocks noChangeArrowheads="1"/>
          </p:cNvSpPr>
          <p:nvPr/>
        </p:nvSpPr>
        <p:spPr bwMode="auto">
          <a:xfrm>
            <a:off x="4487863" y="5480050"/>
            <a:ext cx="34099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zh-CN" altLang="en-US" sz="2800" b="1" smtClean="0">
                <a:solidFill>
                  <a:srgbClr val="3333CC"/>
                </a:solidFill>
                <a:latin typeface="宋体" panose="02010600030101010101" pitchFamily="2" charset="-122"/>
              </a:rPr>
              <a:t>从计数器</a:t>
            </a:r>
            <a:r>
              <a:rPr kumimoji="1" lang="en-US" altLang="zh-CN" sz="2800" b="1" smtClean="0">
                <a:solidFill>
                  <a:srgbClr val="3333CC"/>
                </a:solidFill>
                <a:latin typeface="宋体" panose="02010600030101010101" pitchFamily="2" charset="-122"/>
              </a:rPr>
              <a:t>2</a:t>
            </a:r>
            <a:r>
              <a:rPr kumimoji="1" lang="zh-CN" altLang="en-US" sz="2800" b="1" smtClean="0">
                <a:solidFill>
                  <a:srgbClr val="3333CC"/>
                </a:solidFill>
                <a:latin typeface="宋体" panose="02010600030101010101" pitchFamily="2" charset="-122"/>
              </a:rPr>
              <a:t>读出计数值</a:t>
            </a:r>
            <a:endParaRPr kumimoji="1" lang="zh-CN" altLang="en-US" sz="2800" b="1" smtClean="0">
              <a:solidFill>
                <a:srgbClr val="3333CC"/>
              </a:solidFill>
            </a:endParaRPr>
          </a:p>
        </p:txBody>
      </p:sp>
      <p:sp>
        <p:nvSpPr>
          <p:cNvPr id="203807" name="Line 31"/>
          <p:cNvSpPr>
            <a:spLocks noChangeShapeType="1"/>
          </p:cNvSpPr>
          <p:nvPr/>
        </p:nvSpPr>
        <p:spPr bwMode="auto">
          <a:xfrm>
            <a:off x="723900" y="5935663"/>
            <a:ext cx="7810500" cy="1587"/>
          </a:xfrm>
          <a:prstGeom prst="line">
            <a:avLst/>
          </a:prstGeom>
          <a:noFill/>
          <a:ln w="3333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smtClean="0">
              <a:solidFill>
                <a:srgbClr val="000000"/>
              </a:solidFill>
            </a:endParaRPr>
          </a:p>
        </p:txBody>
      </p:sp>
      <p:sp>
        <p:nvSpPr>
          <p:cNvPr id="203808" name="AutoShape 32">
            <a:hlinkClick r:id="" action="ppaction://hlinkshowjump?jump=lastslideviewed" highlightClick="1"/>
          </p:cNvPr>
          <p:cNvSpPr>
            <a:spLocks noChangeArrowheads="1"/>
          </p:cNvSpPr>
          <p:nvPr/>
        </p:nvSpPr>
        <p:spPr bwMode="auto">
          <a:xfrm>
            <a:off x="8675688" y="6508750"/>
            <a:ext cx="468312" cy="360363"/>
          </a:xfrm>
          <a:prstGeom prst="actionButtonBackPrevious">
            <a:avLst/>
          </a:prstGeom>
          <a:solidFill>
            <a:srgbClr val="D1D4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400" smtClean="0">
              <a:solidFill>
                <a:srgbClr val="000000"/>
              </a:solidFill>
            </a:endParaRPr>
          </a:p>
        </p:txBody>
      </p:sp>
    </p:spTree>
    <p:extLst>
      <p:ext uri="{BB962C8B-B14F-4D97-AF65-F5344CB8AC3E}">
        <p14:creationId xmlns:p14="http://schemas.microsoft.com/office/powerpoint/2010/main" val="2831999714"/>
      </p:ext>
    </p:extLst>
  </p:cSld>
  <p:clrMapOvr>
    <a:masterClrMapping/>
  </p:clrMapOvr>
  <p:transition spd="slow" advClick="0">
    <p:random/>
  </p:transition>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67974" y="1632806"/>
            <a:ext cx="7796405" cy="3631763"/>
          </a:xfrm>
          <a:prstGeom prst="rect">
            <a:avLst/>
          </a:prstGeom>
          <a:noFill/>
        </p:spPr>
        <p:txBody>
          <a:bodyPr wrap="square" lIns="91440" tIns="45720" rIns="91440" bIns="45720">
            <a:spAutoFit/>
          </a:bodyPr>
          <a:lstStyle/>
          <a:p>
            <a:pPr algn="ctr"/>
            <a:r>
              <a:rPr lang="zh-CN" altLang="en-US" sz="115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第七章：中断技术</a:t>
            </a:r>
            <a:endParaRPr lang="zh-CN" altLang="en-US" sz="115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134962861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zh-CN" altLang="en-US" smtClean="0">
                <a:latin typeface="楷体_GB2312" pitchFamily="49" charset="-122"/>
                <a:ea typeface="楷体_GB2312" pitchFamily="49" charset="-122"/>
              </a:rPr>
              <a:t>中断和异常的处理过程</a:t>
            </a:r>
          </a:p>
        </p:txBody>
      </p:sp>
      <p:pic>
        <p:nvPicPr>
          <p:cNvPr id="18435" name="内容占位符 4" descr="中断处理过程.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571504" y="1357313"/>
            <a:ext cx="8143875" cy="4786312"/>
          </a:xfrm>
        </p:spPr>
      </p:pic>
    </p:spTree>
    <p:extLst>
      <p:ext uri="{BB962C8B-B14F-4D97-AF65-F5344CB8AC3E}">
        <p14:creationId xmlns:p14="http://schemas.microsoft.com/office/powerpoint/2010/main" val="1572448178"/>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pPr eaLnBrk="1" hangingPunct="1"/>
            <a:r>
              <a:rPr lang="zh-CN" altLang="en-US" b="1" smtClean="0"/>
              <a:t>通过任务门的中断处理</a:t>
            </a:r>
          </a:p>
        </p:txBody>
      </p:sp>
      <p:pic>
        <p:nvPicPr>
          <p:cNvPr id="24579" name="内容占位符 3" descr="通过任务门处理中断.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500065" y="1285877"/>
            <a:ext cx="8358187" cy="5357813"/>
          </a:xfrm>
        </p:spPr>
      </p:pic>
    </p:spTree>
    <p:extLst>
      <p:ext uri="{BB962C8B-B14F-4D97-AF65-F5344CB8AC3E}">
        <p14:creationId xmlns:p14="http://schemas.microsoft.com/office/powerpoint/2010/main" val="5077265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pPr eaLnBrk="1" hangingPunct="1"/>
            <a:r>
              <a:rPr lang="zh-CN" altLang="en-US" b="1" smtClean="0">
                <a:latin typeface="楷体_GB2312" pitchFamily="49" charset="-122"/>
                <a:ea typeface="楷体_GB2312" pitchFamily="49" charset="-122"/>
              </a:rPr>
              <a:t>通过任务门的转移</a:t>
            </a:r>
          </a:p>
        </p:txBody>
      </p:sp>
      <p:sp>
        <p:nvSpPr>
          <p:cNvPr id="25603" name="内容占位符 2"/>
          <p:cNvSpPr>
            <a:spLocks noGrp="1"/>
          </p:cNvSpPr>
          <p:nvPr>
            <p:ph idx="1"/>
          </p:nvPr>
        </p:nvSpPr>
        <p:spPr>
          <a:xfrm>
            <a:off x="457200" y="1905000"/>
            <a:ext cx="8686800" cy="4495800"/>
          </a:xfrm>
        </p:spPr>
        <p:txBody>
          <a:bodyPr/>
          <a:lstStyle/>
          <a:p>
            <a:pPr marL="514338" indent="-514338" eaLnBrk="1" hangingPunct="1">
              <a:buFont typeface="宋体" panose="02010600030101010101" pitchFamily="2" charset="-122"/>
              <a:buAutoNum type="arabicPeriod"/>
            </a:pPr>
            <a:r>
              <a:rPr lang="en-US" altLang="zh-CN" b="1" smtClean="0">
                <a:latin typeface="楷体_GB2312" pitchFamily="49" charset="-122"/>
                <a:ea typeface="楷体_GB2312" pitchFamily="49" charset="-122"/>
              </a:rPr>
              <a:t>IDT</a:t>
            </a:r>
            <a:r>
              <a:rPr lang="zh-CN" altLang="en-US" b="1" smtClean="0">
                <a:latin typeface="楷体_GB2312" pitchFamily="49" charset="-122"/>
                <a:ea typeface="楷体_GB2312" pitchFamily="49" charset="-122"/>
              </a:rPr>
              <a:t>中取出的是一个任务门描述符。</a:t>
            </a:r>
            <a:endParaRPr lang="en-US" altLang="zh-CN" b="1" smtClean="0">
              <a:latin typeface="楷体_GB2312" pitchFamily="49" charset="-122"/>
              <a:ea typeface="楷体_GB2312" pitchFamily="49" charset="-122"/>
            </a:endParaRPr>
          </a:p>
          <a:p>
            <a:pPr marL="514338" indent="-514338" eaLnBrk="1" hangingPunct="1">
              <a:buFont typeface="宋体" panose="02010600030101010101" pitchFamily="2" charset="-122"/>
              <a:buAutoNum type="arabicPeriod"/>
            </a:pPr>
            <a:r>
              <a:rPr lang="zh-CN" altLang="en-US" b="1" smtClean="0">
                <a:latin typeface="楷体_GB2312" pitchFamily="49" charset="-122"/>
                <a:ea typeface="楷体_GB2312" pitchFamily="49" charset="-122"/>
              </a:rPr>
              <a:t>进入中断或异常处理程序时，</a:t>
            </a:r>
            <a:r>
              <a:rPr lang="en-US" altLang="zh-CN" b="1" smtClean="0">
                <a:latin typeface="楷体_GB2312" pitchFamily="49" charset="-122"/>
                <a:ea typeface="楷体_GB2312" pitchFamily="49" charset="-122"/>
              </a:rPr>
              <a:t>EFLAGS</a:t>
            </a:r>
            <a:r>
              <a:rPr lang="zh-CN" altLang="en-US" b="1" smtClean="0">
                <a:latin typeface="楷体_GB2312" pitchFamily="49" charset="-122"/>
                <a:ea typeface="楷体_GB2312" pitchFamily="49" charset="-122"/>
              </a:rPr>
              <a:t>中的</a:t>
            </a:r>
            <a:r>
              <a:rPr lang="en-US" altLang="zh-CN" b="1" smtClean="0">
                <a:latin typeface="楷体_GB2312" pitchFamily="49" charset="-122"/>
                <a:ea typeface="楷体_GB2312" pitchFamily="49" charset="-122"/>
              </a:rPr>
              <a:t>NT</a:t>
            </a:r>
            <a:r>
              <a:rPr lang="zh-CN" altLang="en-US" b="1" smtClean="0">
                <a:latin typeface="楷体_GB2312" pitchFamily="49" charset="-122"/>
                <a:ea typeface="楷体_GB2312" pitchFamily="49" charset="-122"/>
              </a:rPr>
              <a:t>位被置为</a:t>
            </a:r>
            <a:r>
              <a:rPr lang="en-US" altLang="zh-CN" b="1" smtClean="0">
                <a:latin typeface="楷体_GB2312" pitchFamily="49" charset="-122"/>
                <a:ea typeface="楷体_GB2312" pitchFamily="49" charset="-122"/>
              </a:rPr>
              <a:t>1</a:t>
            </a:r>
            <a:r>
              <a:rPr lang="zh-CN" altLang="en-US" b="1" smtClean="0">
                <a:latin typeface="楷体_GB2312" pitchFamily="49" charset="-122"/>
                <a:ea typeface="楷体_GB2312" pitchFamily="49" charset="-122"/>
              </a:rPr>
              <a:t>，表示是嵌套任务。</a:t>
            </a:r>
            <a:endParaRPr lang="en-US" altLang="zh-CN" b="1" smtClean="0">
              <a:latin typeface="楷体_GB2312" pitchFamily="49" charset="-122"/>
              <a:ea typeface="楷体_GB2312" pitchFamily="49" charset="-122"/>
            </a:endParaRPr>
          </a:p>
          <a:p>
            <a:pPr marL="514338" indent="-514338" eaLnBrk="1" hangingPunct="1">
              <a:buFont typeface="宋体" panose="02010600030101010101" pitchFamily="2" charset="-122"/>
              <a:buAutoNum type="arabicPeriod"/>
            </a:pPr>
            <a:r>
              <a:rPr lang="en-US" altLang="zh-CN" b="1" smtClean="0">
                <a:latin typeface="楷体_GB2312" pitchFamily="49" charset="-122"/>
                <a:ea typeface="楷体_GB2312" pitchFamily="49" charset="-122"/>
              </a:rPr>
              <a:t>IRET</a:t>
            </a:r>
            <a:r>
              <a:rPr lang="zh-CN" altLang="en-US" b="1" smtClean="0">
                <a:latin typeface="楷体_GB2312" pitchFamily="49" charset="-122"/>
                <a:ea typeface="楷体_GB2312" pitchFamily="49" charset="-122"/>
              </a:rPr>
              <a:t>指令返回时，沿</a:t>
            </a:r>
            <a:r>
              <a:rPr lang="en-US" altLang="zh-CN" b="1" smtClean="0">
                <a:latin typeface="楷体_GB2312" pitchFamily="49" charset="-122"/>
                <a:ea typeface="楷体_GB2312" pitchFamily="49" charset="-122"/>
              </a:rPr>
              <a:t>TSS</a:t>
            </a:r>
            <a:r>
              <a:rPr lang="zh-CN" altLang="en-US" b="1" smtClean="0">
                <a:latin typeface="楷体_GB2312" pitchFamily="49" charset="-122"/>
                <a:ea typeface="楷体_GB2312" pitchFamily="49" charset="-122"/>
              </a:rPr>
              <a:t>中的链接字段返回到最后一个被挂起的任务。</a:t>
            </a:r>
            <a:endParaRPr lang="en-US" altLang="zh-CN" b="1" smtClean="0">
              <a:latin typeface="楷体_GB2312" pitchFamily="49" charset="-122"/>
              <a:ea typeface="楷体_GB2312" pitchFamily="49" charset="-122"/>
            </a:endParaRPr>
          </a:p>
          <a:p>
            <a:pPr marL="514338" indent="-514338" eaLnBrk="1" hangingPunct="1">
              <a:buFont typeface="宋体" panose="02010600030101010101" pitchFamily="2" charset="-122"/>
              <a:buAutoNum type="arabicPeriod"/>
            </a:pPr>
            <a:r>
              <a:rPr lang="zh-CN" altLang="en-US" b="1" smtClean="0">
                <a:latin typeface="楷体_GB2312" pitchFamily="49" charset="-122"/>
                <a:ea typeface="楷体_GB2312" pitchFamily="49" charset="-122"/>
              </a:rPr>
              <a:t>任务调度需要保留大量的上下文</a:t>
            </a:r>
            <a:r>
              <a:rPr lang="en-US" altLang="zh-CN" b="1" smtClean="0">
                <a:latin typeface="楷体_GB2312" pitchFamily="49" charset="-122"/>
                <a:ea typeface="楷体_GB2312" pitchFamily="49" charset="-122"/>
              </a:rPr>
              <a:t>,</a:t>
            </a:r>
            <a:r>
              <a:rPr lang="zh-CN" altLang="en-US" b="1" smtClean="0">
                <a:latin typeface="楷体_GB2312" pitchFamily="49" charset="-122"/>
                <a:ea typeface="楷体_GB2312" pitchFamily="49" charset="-122"/>
              </a:rPr>
              <a:t>耗时多</a:t>
            </a:r>
            <a:r>
              <a:rPr lang="en-US" altLang="zh-CN" b="1" smtClean="0">
                <a:latin typeface="楷体_GB2312" pitchFamily="49" charset="-122"/>
                <a:ea typeface="楷体_GB2312" pitchFamily="49" charset="-122"/>
              </a:rPr>
              <a:t>,</a:t>
            </a:r>
            <a:r>
              <a:rPr lang="zh-CN" altLang="en-US" b="1" smtClean="0">
                <a:latin typeface="楷体_GB2312" pitchFamily="49" charset="-122"/>
                <a:ea typeface="楷体_GB2312" pitchFamily="49" charset="-122"/>
              </a:rPr>
              <a:t>中断延时长。</a:t>
            </a:r>
          </a:p>
        </p:txBody>
      </p:sp>
    </p:spTree>
    <p:extLst>
      <p:ext uri="{BB962C8B-B14F-4D97-AF65-F5344CB8AC3E}">
        <p14:creationId xmlns:p14="http://schemas.microsoft.com/office/powerpoint/2010/main" val="3325458983"/>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762000" y="304800"/>
            <a:ext cx="7772400" cy="762000"/>
          </a:xfrm>
        </p:spPr>
        <p:txBody>
          <a:bodyPr/>
          <a:lstStyle/>
          <a:p>
            <a:pPr eaLnBrk="1" hangingPunct="1"/>
            <a:r>
              <a:rPr lang="en-US" altLang="zh-CN" b="1" smtClean="0">
                <a:latin typeface="楷体_GB2312" pitchFamily="49" charset="-122"/>
                <a:ea typeface="楷体_GB2312" pitchFamily="49" charset="-122"/>
              </a:rPr>
              <a:t> .2</a:t>
            </a:r>
            <a:r>
              <a:rPr lang="zh-CN" altLang="en-US" b="1" smtClean="0">
                <a:latin typeface="楷体_GB2312" pitchFamily="49" charset="-122"/>
                <a:ea typeface="楷体_GB2312" pitchFamily="49" charset="-122"/>
              </a:rPr>
              <a:t>外部特性</a:t>
            </a:r>
          </a:p>
        </p:txBody>
      </p:sp>
      <p:sp>
        <p:nvSpPr>
          <p:cNvPr id="12291" name="Rectangle 3"/>
          <p:cNvSpPr>
            <a:spLocks noGrp="1" noChangeArrowheads="1"/>
          </p:cNvSpPr>
          <p:nvPr>
            <p:ph idx="1"/>
          </p:nvPr>
        </p:nvSpPr>
        <p:spPr>
          <a:xfrm>
            <a:off x="285756" y="1295400"/>
            <a:ext cx="5286375" cy="4495800"/>
          </a:xfrm>
        </p:spPr>
        <p:txBody>
          <a:bodyPr/>
          <a:lstStyle/>
          <a:p>
            <a:pPr marL="279393" indent="-279393" algn="just" eaLnBrk="1" hangingPunct="1">
              <a:tabLst>
                <a:tab pos="485763" algn="l"/>
                <a:tab pos="1042962" algn="l"/>
                <a:tab pos="1617622" algn="l"/>
                <a:tab pos="2192284" algn="l"/>
                <a:tab pos="2857429" algn="l"/>
              </a:tabLst>
            </a:pPr>
            <a:r>
              <a:rPr lang="en-US" altLang="zh-CN" b="1" smtClean="0">
                <a:latin typeface="楷体_GB2312" pitchFamily="49" charset="-122"/>
                <a:ea typeface="楷体_GB2312" pitchFamily="49" charset="-122"/>
              </a:rPr>
              <a:t>82C59A</a:t>
            </a:r>
            <a:r>
              <a:rPr lang="zh-CN" altLang="en-US" b="1" smtClean="0">
                <a:latin typeface="楷体_GB2312" pitchFamily="49" charset="-122"/>
                <a:ea typeface="楷体_GB2312" pitchFamily="49" charset="-122"/>
              </a:rPr>
              <a:t>是一个</a:t>
            </a:r>
            <a:r>
              <a:rPr lang="en-US" altLang="zh-CN" b="1" smtClean="0">
                <a:latin typeface="楷体_GB2312" pitchFamily="49" charset="-122"/>
                <a:ea typeface="楷体_GB2312" pitchFamily="49" charset="-122"/>
              </a:rPr>
              <a:t>28</a:t>
            </a:r>
            <a:r>
              <a:rPr lang="zh-CN" altLang="en-US" b="1" smtClean="0">
                <a:latin typeface="楷体_GB2312" pitchFamily="49" charset="-122"/>
                <a:ea typeface="楷体_GB2312" pitchFamily="49" charset="-122"/>
              </a:rPr>
              <a:t>引脚的双列直插芯片</a:t>
            </a:r>
            <a:r>
              <a:rPr lang="en-US" altLang="zh-CN" b="1" smtClean="0">
                <a:latin typeface="楷体_GB2312" pitchFamily="49" charset="-122"/>
                <a:ea typeface="楷体_GB2312" pitchFamily="49" charset="-122"/>
              </a:rPr>
              <a:t>,</a:t>
            </a:r>
            <a:r>
              <a:rPr lang="zh-CN" altLang="en-US" b="1" smtClean="0">
                <a:latin typeface="楷体_GB2312" pitchFamily="49" charset="-122"/>
                <a:ea typeface="楷体_GB2312" pitchFamily="49" charset="-122"/>
              </a:rPr>
              <a:t>分成三类</a:t>
            </a:r>
            <a:r>
              <a:rPr lang="en-US" altLang="zh-CN" b="1" smtClean="0">
                <a:latin typeface="楷体_GB2312" pitchFamily="49" charset="-122"/>
                <a:ea typeface="楷体_GB2312" pitchFamily="49" charset="-122"/>
              </a:rPr>
              <a:t>:</a:t>
            </a:r>
          </a:p>
          <a:p>
            <a:pPr marL="279393" indent="-279393" algn="just" eaLnBrk="1" hangingPunct="1">
              <a:tabLst>
                <a:tab pos="485763" algn="l"/>
                <a:tab pos="1042962" algn="l"/>
                <a:tab pos="1617622" algn="l"/>
                <a:tab pos="2192284" algn="l"/>
                <a:tab pos="2857429" algn="l"/>
              </a:tabLst>
            </a:pPr>
            <a:endParaRPr lang="en-US" altLang="zh-CN" b="1" smtClean="0">
              <a:latin typeface="楷体_GB2312" pitchFamily="49" charset="-122"/>
              <a:ea typeface="楷体_GB2312" pitchFamily="49" charset="-122"/>
            </a:endParaRPr>
          </a:p>
          <a:p>
            <a:pPr marL="279393" indent="-279393" algn="just" eaLnBrk="1" hangingPunct="1">
              <a:buFont typeface="Wingdings" panose="05000000000000000000" pitchFamily="2" charset="2"/>
              <a:buChar char="u"/>
              <a:tabLst>
                <a:tab pos="485763" algn="l"/>
                <a:tab pos="1042962" algn="l"/>
                <a:tab pos="1617622" algn="l"/>
                <a:tab pos="2192284" algn="l"/>
                <a:tab pos="2857429" algn="l"/>
              </a:tabLst>
            </a:pPr>
            <a:r>
              <a:rPr lang="zh-CN" altLang="en-US" b="1" smtClean="0">
                <a:latin typeface="楷体_GB2312" pitchFamily="49" charset="-122"/>
                <a:ea typeface="楷体_GB2312" pitchFamily="49" charset="-122"/>
              </a:rPr>
              <a:t>面向</a:t>
            </a:r>
            <a:r>
              <a:rPr lang="en-US" altLang="zh-CN" b="1" smtClean="0">
                <a:latin typeface="楷体_GB2312" pitchFamily="49" charset="-122"/>
                <a:ea typeface="楷体_GB2312" pitchFamily="49" charset="-122"/>
              </a:rPr>
              <a:t>CPU</a:t>
            </a:r>
            <a:r>
              <a:rPr lang="zh-CN" altLang="en-US" b="1" smtClean="0">
                <a:latin typeface="楷体_GB2312" pitchFamily="49" charset="-122"/>
                <a:ea typeface="楷体_GB2312" pitchFamily="49" charset="-122"/>
              </a:rPr>
              <a:t>的信号（</a:t>
            </a:r>
            <a:r>
              <a:rPr lang="en-US" altLang="zh-CN" b="1" smtClean="0">
                <a:latin typeface="楷体_GB2312" pitchFamily="49" charset="-122"/>
                <a:ea typeface="楷体_GB2312" pitchFamily="49" charset="-122"/>
              </a:rPr>
              <a:t>14</a:t>
            </a:r>
            <a:r>
              <a:rPr lang="zh-CN" altLang="en-US" b="1" smtClean="0">
                <a:latin typeface="楷体_GB2312" pitchFamily="49" charset="-122"/>
                <a:ea typeface="楷体_GB2312" pitchFamily="49" charset="-122"/>
              </a:rPr>
              <a:t>）</a:t>
            </a:r>
            <a:endParaRPr lang="en-US" altLang="zh-CN" b="1" smtClean="0">
              <a:latin typeface="楷体_GB2312" pitchFamily="49" charset="-122"/>
              <a:ea typeface="楷体_GB2312" pitchFamily="49" charset="-122"/>
            </a:endParaRPr>
          </a:p>
          <a:p>
            <a:pPr marL="279393" indent="-279393" eaLnBrk="1" hangingPunct="1">
              <a:spcBef>
                <a:spcPct val="50000"/>
              </a:spcBef>
              <a:buFont typeface="Wingdings" panose="05000000000000000000" pitchFamily="2" charset="2"/>
              <a:buChar char="u"/>
              <a:tabLst>
                <a:tab pos="485763" algn="l"/>
                <a:tab pos="1042962" algn="l"/>
                <a:tab pos="1617622" algn="l"/>
                <a:tab pos="2192284" algn="l"/>
                <a:tab pos="2857429" algn="l"/>
              </a:tabLst>
            </a:pPr>
            <a:r>
              <a:rPr lang="zh-CN" altLang="en-US" b="1" smtClean="0">
                <a:latin typeface="楷体_GB2312" pitchFamily="49" charset="-122"/>
                <a:ea typeface="楷体_GB2312" pitchFamily="49" charset="-122"/>
              </a:rPr>
              <a:t>面向外设的信号（</a:t>
            </a:r>
            <a:r>
              <a:rPr lang="en-US" altLang="zh-CN" b="1" smtClean="0">
                <a:latin typeface="楷体_GB2312" pitchFamily="49" charset="-122"/>
                <a:ea typeface="楷体_GB2312" pitchFamily="49" charset="-122"/>
              </a:rPr>
              <a:t>8</a:t>
            </a:r>
            <a:r>
              <a:rPr lang="zh-CN" altLang="en-US" b="1" smtClean="0">
                <a:latin typeface="楷体_GB2312" pitchFamily="49" charset="-122"/>
                <a:ea typeface="楷体_GB2312" pitchFamily="49" charset="-122"/>
              </a:rPr>
              <a:t>）</a:t>
            </a:r>
            <a:endParaRPr lang="en-US" altLang="zh-CN" b="1" smtClean="0">
              <a:latin typeface="楷体_GB2312" pitchFamily="49" charset="-122"/>
              <a:ea typeface="楷体_GB2312" pitchFamily="49" charset="-122"/>
            </a:endParaRPr>
          </a:p>
          <a:p>
            <a:pPr marL="279393" indent="-279393" eaLnBrk="1" hangingPunct="1">
              <a:spcBef>
                <a:spcPct val="50000"/>
              </a:spcBef>
              <a:buFont typeface="Wingdings" panose="05000000000000000000" pitchFamily="2" charset="2"/>
              <a:buChar char="u"/>
              <a:tabLst>
                <a:tab pos="485763" algn="l"/>
                <a:tab pos="1042962" algn="l"/>
                <a:tab pos="1617622" algn="l"/>
                <a:tab pos="2192284" algn="l"/>
                <a:tab pos="2857429" algn="l"/>
              </a:tabLst>
            </a:pPr>
            <a:r>
              <a:rPr lang="zh-CN" altLang="en-US" b="1" smtClean="0">
                <a:latin typeface="楷体_GB2312" pitchFamily="49" charset="-122"/>
                <a:ea typeface="楷体_GB2312" pitchFamily="49" charset="-122"/>
              </a:rPr>
              <a:t>面向同类芯片的信号（</a:t>
            </a:r>
            <a:r>
              <a:rPr lang="en-US" altLang="zh-CN" b="1" smtClean="0">
                <a:latin typeface="楷体_GB2312" pitchFamily="49" charset="-122"/>
                <a:ea typeface="楷体_GB2312" pitchFamily="49" charset="-122"/>
              </a:rPr>
              <a:t>4</a:t>
            </a:r>
            <a:r>
              <a:rPr lang="zh-CN" altLang="en-US" b="1" smtClean="0">
                <a:latin typeface="楷体_GB2312" pitchFamily="49" charset="-122"/>
                <a:ea typeface="楷体_GB2312" pitchFamily="49" charset="-122"/>
              </a:rPr>
              <a:t>）</a:t>
            </a:r>
          </a:p>
        </p:txBody>
      </p:sp>
      <p:sp>
        <p:nvSpPr>
          <p:cNvPr id="35848" name="日期占位符 8"/>
          <p:cNvSpPr>
            <a:spLocks noGrp="1"/>
          </p:cNvSpPr>
          <p:nvPr>
            <p:ph type="dt" sz="quarter" idx="10"/>
          </p:nvPr>
        </p:nvSpPr>
        <p:spPr/>
        <p:txBody>
          <a:bodyPr/>
          <a:lstStyle/>
          <a:p>
            <a:pPr>
              <a:defRPr/>
            </a:pPr>
            <a:fld id="{41D8DC89-3BD2-4C20-BBAD-B308DBF5820F}" type="datetime10">
              <a:rPr lang="zh-CN" altLang="en-US" smtClean="0">
                <a:latin typeface="Arial" pitchFamily="34" charset="0"/>
              </a:rPr>
              <a:pPr>
                <a:defRPr/>
              </a:pPr>
              <a:t>15:02</a:t>
            </a:fld>
            <a:endParaRPr lang="en-US" altLang="zh-CN" smtClean="0">
              <a:latin typeface="Arial" pitchFamily="34" charset="0"/>
            </a:endParaRPr>
          </a:p>
        </p:txBody>
      </p:sp>
      <p:pic>
        <p:nvPicPr>
          <p:cNvPr id="12293" name="图片 4" descr="2007724372830298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72129" y="1357313"/>
            <a:ext cx="2571751"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Picture 4" descr="D:\BooK_ppt\7-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4" y="1143004"/>
            <a:ext cx="3779839" cy="533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6072193" y="5929319"/>
            <a:ext cx="714375" cy="428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29777015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标题 1"/>
          <p:cNvSpPr>
            <a:spLocks noGrp="1"/>
          </p:cNvSpPr>
          <p:nvPr>
            <p:ph type="title"/>
          </p:nvPr>
        </p:nvSpPr>
        <p:spPr>
          <a:xfrm>
            <a:off x="457200" y="685800"/>
            <a:ext cx="8686800" cy="914400"/>
          </a:xfrm>
        </p:spPr>
        <p:txBody>
          <a:bodyPr/>
          <a:lstStyle/>
          <a:p>
            <a:r>
              <a:rPr lang="zh-CN" altLang="en-US" sz="3200">
                <a:latin typeface="楷体_GB2312" pitchFamily="49" charset="-122"/>
                <a:ea typeface="楷体_GB2312" pitchFamily="49" charset="-122"/>
              </a:rPr>
              <a:t>利用</a:t>
            </a:r>
            <a:r>
              <a:rPr lang="en-US" altLang="zh-CN" sz="3200">
                <a:latin typeface="楷体_GB2312" pitchFamily="49" charset="-122"/>
                <a:ea typeface="楷体_GB2312" pitchFamily="49" charset="-122"/>
              </a:rPr>
              <a:t>JMP/CALL</a:t>
            </a:r>
            <a:r>
              <a:rPr lang="zh-CN" altLang="en-US" sz="3200">
                <a:latin typeface="楷体_GB2312" pitchFamily="49" charset="-122"/>
                <a:ea typeface="楷体_GB2312" pitchFamily="49" charset="-122"/>
              </a:rPr>
              <a:t>或中断进行任务间接切换示意图</a:t>
            </a:r>
            <a:br>
              <a:rPr lang="zh-CN" altLang="en-US" sz="3200">
                <a:latin typeface="楷体_GB2312" pitchFamily="49" charset="-122"/>
                <a:ea typeface="楷体_GB2312" pitchFamily="49" charset="-122"/>
              </a:rPr>
            </a:br>
            <a:endParaRPr lang="zh-CN" altLang="en-US" sz="3200">
              <a:latin typeface="楷体_GB2312" pitchFamily="49" charset="-122"/>
              <a:ea typeface="楷体_GB2312" pitchFamily="49" charset="-122"/>
            </a:endParaRPr>
          </a:p>
        </p:txBody>
      </p:sp>
      <p:graphicFrame>
        <p:nvGraphicFramePr>
          <p:cNvPr id="2050" name="Object 2"/>
          <p:cNvGraphicFramePr>
            <a:graphicFrameLocks noGrp="1" noChangeAspect="1"/>
          </p:cNvGraphicFramePr>
          <p:nvPr>
            <p:ph idx="1"/>
          </p:nvPr>
        </p:nvGraphicFramePr>
        <p:xfrm>
          <a:off x="214313" y="1571627"/>
          <a:ext cx="8786812" cy="5072063"/>
        </p:xfrm>
        <a:graphic>
          <a:graphicData uri="http://schemas.openxmlformats.org/presentationml/2006/ole">
            <mc:AlternateContent xmlns:mc="http://schemas.openxmlformats.org/markup-compatibility/2006">
              <mc:Choice xmlns:v="urn:schemas-microsoft-com:vml" Requires="v">
                <p:oleObj spid="_x0000_s2063" name="Image" r:id="rId3" imgW="11098776" imgH="5906939" progId="Photoshop.Image.6">
                  <p:embed/>
                </p:oleObj>
              </mc:Choice>
              <mc:Fallback>
                <p:oleObj name="Image" r:id="rId3" imgW="11098776" imgH="5906939"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313" y="1571627"/>
                        <a:ext cx="8786812" cy="5072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3" name="Text Box 5"/>
          <p:cNvSpPr txBox="1">
            <a:spLocks noChangeArrowheads="1"/>
          </p:cNvSpPr>
          <p:nvPr/>
        </p:nvSpPr>
        <p:spPr bwMode="auto">
          <a:xfrm>
            <a:off x="6804025" y="1700218"/>
            <a:ext cx="194468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目标任务的</a:t>
            </a:r>
            <a:r>
              <a:rPr lang="en-US" altLang="zh-CN"/>
              <a:t>TSS</a:t>
            </a:r>
            <a:r>
              <a:rPr lang="zh-CN" altLang="en-US"/>
              <a:t>中</a:t>
            </a:r>
            <a:r>
              <a:rPr lang="en-US" altLang="zh-CN"/>
              <a:t>B</a:t>
            </a:r>
            <a:r>
              <a:rPr lang="zh-CN" altLang="en-US"/>
              <a:t>位必须为</a:t>
            </a:r>
            <a:r>
              <a:rPr lang="en-US" altLang="zh-CN"/>
              <a:t>0</a:t>
            </a:r>
            <a:r>
              <a:rPr lang="zh-CN" altLang="en-US"/>
              <a:t>。指令内的偏移量被忽略。</a:t>
            </a:r>
            <a:endParaRPr lang="en-US" altLang="zh-CN"/>
          </a:p>
        </p:txBody>
      </p:sp>
    </p:spTree>
    <p:extLst>
      <p:ext uri="{BB962C8B-B14F-4D97-AF65-F5344CB8AC3E}">
        <p14:creationId xmlns:p14="http://schemas.microsoft.com/office/powerpoint/2010/main" val="2167453272"/>
      </p:ext>
    </p:extLst>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p:txBody>
          <a:bodyPr/>
          <a:lstStyle/>
          <a:p>
            <a:pPr eaLnBrk="1" hangingPunct="1"/>
            <a:r>
              <a:rPr lang="zh-CN" altLang="en-US" b="1" smtClean="0">
                <a:latin typeface="楷体_GB2312" pitchFamily="49" charset="-122"/>
                <a:ea typeface="楷体_GB2312" pitchFamily="49" charset="-122"/>
              </a:rPr>
              <a:t>面向</a:t>
            </a:r>
            <a:r>
              <a:rPr lang="en-US" altLang="zh-CN" b="1" smtClean="0">
                <a:latin typeface="楷体_GB2312" pitchFamily="49" charset="-122"/>
                <a:ea typeface="楷体_GB2312" pitchFamily="49" charset="-122"/>
              </a:rPr>
              <a:t>CPU</a:t>
            </a:r>
            <a:r>
              <a:rPr lang="zh-CN" altLang="en-US" b="1" smtClean="0">
                <a:latin typeface="楷体_GB2312" pitchFamily="49" charset="-122"/>
                <a:ea typeface="楷体_GB2312" pitchFamily="49" charset="-122"/>
              </a:rPr>
              <a:t>的信号</a:t>
            </a:r>
          </a:p>
        </p:txBody>
      </p:sp>
      <p:sp>
        <p:nvSpPr>
          <p:cNvPr id="14339" name="内容占位符 2"/>
          <p:cNvSpPr>
            <a:spLocks noGrp="1"/>
          </p:cNvSpPr>
          <p:nvPr>
            <p:ph idx="1"/>
          </p:nvPr>
        </p:nvSpPr>
        <p:spPr/>
        <p:txBody>
          <a:bodyPr/>
          <a:lstStyle/>
          <a:p>
            <a:pPr marL="279393" indent="-279393" algn="just" eaLnBrk="1" hangingPunct="1">
              <a:tabLst>
                <a:tab pos="485763" algn="l"/>
                <a:tab pos="1042962" algn="l"/>
                <a:tab pos="1617622" algn="l"/>
                <a:tab pos="2192284" algn="l"/>
                <a:tab pos="2857429" algn="l"/>
              </a:tabLst>
            </a:pPr>
            <a:r>
              <a:rPr lang="en-US" altLang="zh-CN" b="1" smtClean="0">
                <a:solidFill>
                  <a:srgbClr val="FF0000"/>
                </a:solidFill>
                <a:latin typeface="楷体_GB2312" pitchFamily="49" charset="-122"/>
                <a:ea typeface="楷体_GB2312" pitchFamily="49" charset="-122"/>
              </a:rPr>
              <a:t>D</a:t>
            </a:r>
            <a:r>
              <a:rPr lang="en-US" altLang="zh-CN" b="1" baseline="-30000" smtClean="0">
                <a:solidFill>
                  <a:srgbClr val="FF0000"/>
                </a:solidFill>
                <a:latin typeface="楷体_GB2312" pitchFamily="49" charset="-122"/>
                <a:ea typeface="楷体_GB2312" pitchFamily="49" charset="-122"/>
              </a:rPr>
              <a:t>7</a:t>
            </a:r>
            <a:r>
              <a:rPr lang="en-US" altLang="zh-CN" b="1" smtClean="0">
                <a:solidFill>
                  <a:srgbClr val="FF0000"/>
                </a:solidFill>
                <a:latin typeface="楷体_GB2312" pitchFamily="49" charset="-122"/>
                <a:ea typeface="楷体_GB2312" pitchFamily="49" charset="-122"/>
              </a:rPr>
              <a:t>-D</a:t>
            </a:r>
            <a:r>
              <a:rPr lang="en-US" altLang="zh-CN" b="1" baseline="-30000" smtClean="0">
                <a:solidFill>
                  <a:srgbClr val="FF0000"/>
                </a:solidFill>
                <a:latin typeface="楷体_GB2312" pitchFamily="49" charset="-122"/>
                <a:ea typeface="楷体_GB2312" pitchFamily="49" charset="-122"/>
              </a:rPr>
              <a:t>0</a:t>
            </a:r>
            <a:r>
              <a:rPr lang="en-US" altLang="zh-CN" b="1" baseline="-30000" smtClean="0">
                <a:latin typeface="楷体_GB2312" pitchFamily="49" charset="-122"/>
                <a:ea typeface="楷体_GB2312" pitchFamily="49" charset="-122"/>
              </a:rPr>
              <a:t> </a:t>
            </a:r>
            <a:r>
              <a:rPr lang="zh-CN" altLang="en-US" b="1" smtClean="0">
                <a:latin typeface="楷体_GB2312" pitchFamily="49" charset="-122"/>
                <a:ea typeface="楷体_GB2312" pitchFamily="49" charset="-122"/>
              </a:rPr>
              <a:t>：</a:t>
            </a:r>
            <a:r>
              <a:rPr lang="en-US" altLang="zh-CN" b="1" smtClean="0">
                <a:latin typeface="楷体_GB2312" pitchFamily="49" charset="-122"/>
                <a:ea typeface="楷体_GB2312" pitchFamily="49" charset="-122"/>
              </a:rPr>
              <a:t>8</a:t>
            </a:r>
            <a:r>
              <a:rPr lang="zh-CN" altLang="en-US" b="1" smtClean="0">
                <a:latin typeface="楷体_GB2312" pitchFamily="49" charset="-122"/>
                <a:ea typeface="楷体_GB2312" pitchFamily="49" charset="-122"/>
              </a:rPr>
              <a:t>根数据引线。 </a:t>
            </a:r>
          </a:p>
          <a:p>
            <a:pPr marL="279393" indent="-279393" algn="just" eaLnBrk="1" hangingPunct="1">
              <a:tabLst>
                <a:tab pos="485763" algn="l"/>
                <a:tab pos="1042962" algn="l"/>
                <a:tab pos="1617622" algn="l"/>
                <a:tab pos="2192284" algn="l"/>
                <a:tab pos="2857429" algn="l"/>
              </a:tabLst>
            </a:pPr>
            <a:r>
              <a:rPr lang="zh-CN" altLang="en-US" b="1" smtClean="0">
                <a:solidFill>
                  <a:srgbClr val="FF0000"/>
                </a:solidFill>
                <a:latin typeface="楷体_GB2312" pitchFamily="49" charset="-122"/>
                <a:ea typeface="楷体_GB2312" pitchFamily="49" charset="-122"/>
              </a:rPr>
              <a:t>读写逻辑</a:t>
            </a:r>
            <a:endParaRPr lang="en-US" altLang="zh-CN" b="1" smtClean="0">
              <a:solidFill>
                <a:srgbClr val="FF0000"/>
              </a:solidFill>
              <a:latin typeface="楷体_GB2312" pitchFamily="49" charset="-122"/>
              <a:ea typeface="楷体_GB2312" pitchFamily="49" charset="-122"/>
            </a:endParaRPr>
          </a:p>
          <a:p>
            <a:pPr marL="279393" indent="-279393" algn="just" eaLnBrk="1" hangingPunct="1">
              <a:tabLst>
                <a:tab pos="485763" algn="l"/>
                <a:tab pos="1042962" algn="l"/>
                <a:tab pos="1617622" algn="l"/>
                <a:tab pos="2192284" algn="l"/>
                <a:tab pos="2857429" algn="l"/>
              </a:tabLst>
            </a:pPr>
            <a:endParaRPr lang="zh-CN" altLang="en-US" smtClean="0">
              <a:latin typeface="楷体_GB2312" pitchFamily="49" charset="-122"/>
              <a:ea typeface="楷体_GB2312" pitchFamily="49" charset="-122"/>
            </a:endParaRPr>
          </a:p>
          <a:p>
            <a:pPr marL="279393" indent="-279393" eaLnBrk="1" hangingPunct="1">
              <a:tabLst>
                <a:tab pos="485763" algn="l"/>
                <a:tab pos="1042962" algn="l"/>
                <a:tab pos="1617622" algn="l"/>
                <a:tab pos="2192284" algn="l"/>
                <a:tab pos="2857429" algn="l"/>
              </a:tabLst>
            </a:pPr>
            <a:endParaRPr lang="zh-CN" altLang="en-US" smtClean="0">
              <a:latin typeface="楷体_GB2312" pitchFamily="49" charset="-122"/>
              <a:ea typeface="楷体_GB2312" pitchFamily="49" charset="-122"/>
            </a:endParaRPr>
          </a:p>
        </p:txBody>
      </p:sp>
      <p:sp>
        <p:nvSpPr>
          <p:cNvPr id="36907" name="日期占位符 5"/>
          <p:cNvSpPr>
            <a:spLocks noGrp="1"/>
          </p:cNvSpPr>
          <p:nvPr>
            <p:ph type="dt" sz="quarter" idx="10"/>
          </p:nvPr>
        </p:nvSpPr>
        <p:spPr/>
        <p:txBody>
          <a:bodyPr/>
          <a:lstStyle/>
          <a:p>
            <a:pPr>
              <a:defRPr/>
            </a:pPr>
            <a:fld id="{D25C8A3C-F9FF-43EF-B814-FE10300932B5}" type="datetime10">
              <a:rPr lang="zh-CN" altLang="en-US" smtClean="0">
                <a:latin typeface="楷体_GB2312" pitchFamily="49" charset="-122"/>
                <a:ea typeface="楷体_GB2312" pitchFamily="49" charset="-122"/>
              </a:rPr>
              <a:pPr>
                <a:defRPr/>
              </a:pPr>
              <a:t>15:02</a:t>
            </a:fld>
            <a:endParaRPr lang="en-US" altLang="zh-CN" smtClean="0">
              <a:latin typeface="楷体_GB2312" pitchFamily="49" charset="-122"/>
              <a:ea typeface="楷体_GB2312" pitchFamily="49" charset="-122"/>
            </a:endParaRPr>
          </a:p>
        </p:txBody>
      </p:sp>
      <p:graphicFrame>
        <p:nvGraphicFramePr>
          <p:cNvPr id="36908" name="Group 44"/>
          <p:cNvGraphicFramePr>
            <a:graphicFrameLocks noGrp="1"/>
          </p:cNvGraphicFramePr>
          <p:nvPr/>
        </p:nvGraphicFramePr>
        <p:xfrm>
          <a:off x="1285879" y="3714751"/>
          <a:ext cx="6715125" cy="2286000"/>
        </p:xfrm>
        <a:graphic>
          <a:graphicData uri="http://schemas.openxmlformats.org/drawingml/2006/table">
            <a:tbl>
              <a:tblPr/>
              <a:tblGrid>
                <a:gridCol w="787400"/>
                <a:gridCol w="1069975"/>
                <a:gridCol w="1000125"/>
                <a:gridCol w="571500"/>
                <a:gridCol w="3286125"/>
              </a:tblGrid>
              <a:tr h="457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FFFFFF"/>
                          </a:solidFill>
                          <a:effectLst/>
                          <a:latin typeface="楷体_GB2312" pitchFamily="49" charset="-122"/>
                          <a:ea typeface="楷体_GB2312" pitchFamily="49" charset="-122"/>
                        </a:rPr>
                        <a:t>CS#</a:t>
                      </a:r>
                      <a:endParaRPr kumimoji="0" lang="zh-CN" altLang="en-US" sz="2400" b="1" i="0" u="none" strike="noStrike" cap="none" normalizeH="0" baseline="0" dirty="0" smtClean="0">
                        <a:ln>
                          <a:noFill/>
                        </a:ln>
                        <a:solidFill>
                          <a:srgbClr val="FFFFFF"/>
                        </a:solidFill>
                        <a:effectLst/>
                        <a:latin typeface="楷体_GB2312" pitchFamily="49" charset="-122"/>
                        <a:ea typeface="楷体_GB2312"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FFFFFF"/>
                          </a:solidFill>
                          <a:effectLst/>
                          <a:latin typeface="楷体_GB2312" pitchFamily="49" charset="-122"/>
                          <a:ea typeface="楷体_GB2312" pitchFamily="49" charset="-122"/>
                        </a:rPr>
                        <a:t>WR#</a:t>
                      </a:r>
                      <a:endParaRPr kumimoji="0" lang="zh-CN" altLang="en-US" sz="2400" b="1" i="0" u="none" strike="noStrike" cap="none" normalizeH="0" baseline="0" smtClean="0">
                        <a:ln>
                          <a:noFill/>
                        </a:ln>
                        <a:solidFill>
                          <a:srgbClr val="FFFFFF"/>
                        </a:solidFill>
                        <a:effectLst/>
                        <a:latin typeface="楷体_GB2312" pitchFamily="49" charset="-122"/>
                        <a:ea typeface="楷体_GB2312"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FFFFFF"/>
                          </a:solidFill>
                          <a:effectLst/>
                          <a:latin typeface="楷体_GB2312" pitchFamily="49" charset="-122"/>
                          <a:ea typeface="楷体_GB2312" pitchFamily="49" charset="-122"/>
                        </a:rPr>
                        <a:t>RD#</a:t>
                      </a:r>
                      <a:endParaRPr kumimoji="0" lang="zh-CN" altLang="en-US" sz="2400" b="1" i="0" u="none" strike="noStrike" cap="none" normalizeH="0" baseline="0" smtClean="0">
                        <a:ln>
                          <a:noFill/>
                        </a:ln>
                        <a:solidFill>
                          <a:srgbClr val="FFFFFF"/>
                        </a:solidFill>
                        <a:effectLst/>
                        <a:latin typeface="楷体_GB2312" pitchFamily="49" charset="-122"/>
                        <a:ea typeface="楷体_GB2312"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FFFFFF"/>
                          </a:solidFill>
                          <a:effectLst/>
                          <a:latin typeface="楷体_GB2312" pitchFamily="49" charset="-122"/>
                          <a:ea typeface="楷体_GB2312" pitchFamily="49" charset="-122"/>
                        </a:rPr>
                        <a:t>A0</a:t>
                      </a:r>
                      <a:endParaRPr kumimoji="0" lang="zh-CN" altLang="en-US" sz="2400" b="1" i="0" u="none" strike="noStrike" cap="none" normalizeH="0" baseline="0" smtClean="0">
                        <a:ln>
                          <a:noFill/>
                        </a:ln>
                        <a:solidFill>
                          <a:srgbClr val="FFFFFF"/>
                        </a:solidFill>
                        <a:effectLst/>
                        <a:latin typeface="楷体_GB2312" pitchFamily="49" charset="-122"/>
                        <a:ea typeface="楷体_GB2312"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latin typeface="楷体_GB2312" pitchFamily="49" charset="-122"/>
                          <a:ea typeface="楷体_GB2312" pitchFamily="49" charset="-122"/>
                        </a:rPr>
                        <a:t>读写操作</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457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rgbClr val="000000"/>
                          </a:solidFill>
                          <a:effectLst/>
                          <a:latin typeface="楷体_GB2312" pitchFamily="49" charset="-122"/>
                          <a:ea typeface="楷体_GB2312" pitchFamily="49" charset="-122"/>
                        </a:rPr>
                        <a:t>0</a:t>
                      </a:r>
                      <a:endParaRPr kumimoji="0" lang="zh-CN" altLang="en-US" sz="2400" b="0" i="0" u="none" strike="noStrike" cap="none" normalizeH="0" baseline="0" smtClean="0">
                        <a:ln>
                          <a:noFill/>
                        </a:ln>
                        <a:solidFill>
                          <a:srgbClr val="000000"/>
                        </a:solidFill>
                        <a:effectLst/>
                        <a:latin typeface="楷体_GB2312" pitchFamily="49" charset="-122"/>
                        <a:ea typeface="楷体_GB2312"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rgbClr val="000000"/>
                          </a:solidFill>
                          <a:effectLst/>
                          <a:latin typeface="楷体_GB2312" pitchFamily="49" charset="-122"/>
                          <a:ea typeface="楷体_GB2312" pitchFamily="49" charset="-122"/>
                        </a:rPr>
                        <a:t>0</a:t>
                      </a:r>
                      <a:endParaRPr kumimoji="0" lang="zh-CN" altLang="en-US" sz="2400" b="0" i="0" u="none" strike="noStrike" cap="none" normalizeH="0" baseline="0" smtClean="0">
                        <a:ln>
                          <a:noFill/>
                        </a:ln>
                        <a:solidFill>
                          <a:srgbClr val="000000"/>
                        </a:solidFill>
                        <a:effectLst/>
                        <a:latin typeface="楷体_GB2312" pitchFamily="49" charset="-122"/>
                        <a:ea typeface="楷体_GB2312"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rgbClr val="000000"/>
                          </a:solidFill>
                          <a:effectLst/>
                          <a:latin typeface="楷体_GB2312" pitchFamily="49" charset="-122"/>
                          <a:ea typeface="楷体_GB2312" pitchFamily="49" charset="-122"/>
                        </a:rPr>
                        <a:t>1</a:t>
                      </a:r>
                      <a:endParaRPr kumimoji="0" lang="zh-CN" altLang="en-US" sz="2400" b="0" i="0" u="none" strike="noStrike" cap="none" normalizeH="0" baseline="0" smtClean="0">
                        <a:ln>
                          <a:noFill/>
                        </a:ln>
                        <a:solidFill>
                          <a:srgbClr val="000000"/>
                        </a:solidFill>
                        <a:effectLst/>
                        <a:latin typeface="楷体_GB2312" pitchFamily="49" charset="-122"/>
                        <a:ea typeface="楷体_GB2312"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rgbClr val="000000"/>
                          </a:solidFill>
                          <a:effectLst/>
                          <a:latin typeface="楷体_GB2312" pitchFamily="49" charset="-122"/>
                          <a:ea typeface="楷体_GB2312" pitchFamily="49" charset="-122"/>
                        </a:rPr>
                        <a:t>0</a:t>
                      </a:r>
                      <a:endParaRPr kumimoji="0" lang="zh-CN" altLang="en-US" sz="2400" b="0" i="0" u="none" strike="noStrike" cap="none" normalizeH="0" baseline="0" smtClean="0">
                        <a:ln>
                          <a:noFill/>
                        </a:ln>
                        <a:solidFill>
                          <a:srgbClr val="000000"/>
                        </a:solidFill>
                        <a:effectLst/>
                        <a:latin typeface="楷体_GB2312" pitchFamily="49" charset="-122"/>
                        <a:ea typeface="楷体_GB2312"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rgbClr val="000000"/>
                          </a:solidFill>
                          <a:effectLst/>
                          <a:latin typeface="楷体_GB2312" pitchFamily="49" charset="-122"/>
                          <a:ea typeface="楷体_GB2312" pitchFamily="49" charset="-122"/>
                        </a:rPr>
                        <a:t>写</a:t>
                      </a:r>
                      <a:r>
                        <a:rPr kumimoji="0" lang="en-US" altLang="zh-CN" sz="2400" b="0" i="0" u="none" strike="noStrike" cap="none" normalizeH="0" baseline="0" smtClean="0">
                          <a:ln>
                            <a:noFill/>
                          </a:ln>
                          <a:solidFill>
                            <a:srgbClr val="000000"/>
                          </a:solidFill>
                          <a:effectLst/>
                          <a:latin typeface="楷体_GB2312" pitchFamily="49" charset="-122"/>
                          <a:ea typeface="楷体_GB2312" pitchFamily="49" charset="-122"/>
                        </a:rPr>
                        <a:t>ICW1</a:t>
                      </a:r>
                      <a:r>
                        <a:rPr kumimoji="0" lang="zh-CN" altLang="en-US" sz="2400" b="0" i="0" u="none" strike="noStrike" cap="none" normalizeH="0" baseline="0" smtClean="0">
                          <a:ln>
                            <a:noFill/>
                          </a:ln>
                          <a:solidFill>
                            <a:srgbClr val="000000"/>
                          </a:solidFill>
                          <a:effectLst/>
                          <a:latin typeface="楷体_GB2312" pitchFamily="49" charset="-122"/>
                          <a:ea typeface="楷体_GB2312" pitchFamily="49" charset="-122"/>
                        </a:rPr>
                        <a:t>、</a:t>
                      </a:r>
                      <a:r>
                        <a:rPr kumimoji="0" lang="en-US" altLang="zh-CN" sz="2400" b="0" i="0" u="none" strike="noStrike" cap="none" normalizeH="0" baseline="0" smtClean="0">
                          <a:ln>
                            <a:noFill/>
                          </a:ln>
                          <a:solidFill>
                            <a:srgbClr val="000000"/>
                          </a:solidFill>
                          <a:effectLst/>
                          <a:latin typeface="楷体_GB2312" pitchFamily="49" charset="-122"/>
                          <a:ea typeface="楷体_GB2312" pitchFamily="49" charset="-122"/>
                        </a:rPr>
                        <a:t>OCW2</a:t>
                      </a:r>
                      <a:r>
                        <a:rPr kumimoji="0" lang="zh-CN" altLang="en-US" sz="2400" b="0" i="0" u="none" strike="noStrike" cap="none" normalizeH="0" baseline="0" smtClean="0">
                          <a:ln>
                            <a:noFill/>
                          </a:ln>
                          <a:solidFill>
                            <a:srgbClr val="000000"/>
                          </a:solidFill>
                          <a:effectLst/>
                          <a:latin typeface="楷体_GB2312" pitchFamily="49" charset="-122"/>
                          <a:ea typeface="楷体_GB2312" pitchFamily="49" charset="-122"/>
                        </a:rPr>
                        <a:t>、</a:t>
                      </a:r>
                      <a:r>
                        <a:rPr kumimoji="0" lang="en-US" altLang="zh-CN" sz="2400" b="0" i="0" u="none" strike="noStrike" cap="none" normalizeH="0" baseline="0" smtClean="0">
                          <a:ln>
                            <a:noFill/>
                          </a:ln>
                          <a:solidFill>
                            <a:srgbClr val="000000"/>
                          </a:solidFill>
                          <a:effectLst/>
                          <a:latin typeface="楷体_GB2312" pitchFamily="49" charset="-122"/>
                          <a:ea typeface="楷体_GB2312" pitchFamily="49" charset="-122"/>
                        </a:rPr>
                        <a:t>3</a:t>
                      </a:r>
                      <a:endParaRPr kumimoji="0" lang="zh-CN" altLang="en-US" sz="2400" b="0" i="0" u="none" strike="noStrike" cap="none" normalizeH="0" baseline="0" smtClean="0">
                        <a:ln>
                          <a:noFill/>
                        </a:ln>
                        <a:solidFill>
                          <a:srgbClr val="000000"/>
                        </a:solidFill>
                        <a:effectLst/>
                        <a:latin typeface="楷体_GB2312" pitchFamily="49" charset="-122"/>
                        <a:ea typeface="楷体_GB2312"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r>
              <a:tr h="457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rgbClr val="000000"/>
                          </a:solidFill>
                          <a:effectLst/>
                          <a:latin typeface="楷体_GB2312" pitchFamily="49" charset="-122"/>
                          <a:ea typeface="楷体_GB2312" pitchFamily="49" charset="-122"/>
                        </a:rPr>
                        <a:t>0</a:t>
                      </a:r>
                      <a:endParaRPr kumimoji="0" lang="zh-CN" altLang="en-US" sz="2400" b="0" i="0" u="none" strike="noStrike" cap="none" normalizeH="0" baseline="0" smtClean="0">
                        <a:ln>
                          <a:noFill/>
                        </a:ln>
                        <a:solidFill>
                          <a:srgbClr val="000000"/>
                        </a:solidFill>
                        <a:effectLst/>
                        <a:latin typeface="楷体_GB2312" pitchFamily="49" charset="-122"/>
                        <a:ea typeface="楷体_GB2312"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rgbClr val="000000"/>
                          </a:solidFill>
                          <a:effectLst/>
                          <a:latin typeface="楷体_GB2312" pitchFamily="49" charset="-122"/>
                          <a:ea typeface="楷体_GB2312" pitchFamily="49" charset="-122"/>
                        </a:rPr>
                        <a:t>0</a:t>
                      </a:r>
                      <a:endParaRPr kumimoji="0" lang="zh-CN" altLang="en-US" sz="2400" b="0" i="0" u="none" strike="noStrike" cap="none" normalizeH="0" baseline="0" smtClean="0">
                        <a:ln>
                          <a:noFill/>
                        </a:ln>
                        <a:solidFill>
                          <a:srgbClr val="000000"/>
                        </a:solidFill>
                        <a:effectLst/>
                        <a:latin typeface="楷体_GB2312" pitchFamily="49" charset="-122"/>
                        <a:ea typeface="楷体_GB2312"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rgbClr val="000000"/>
                          </a:solidFill>
                          <a:effectLst/>
                          <a:latin typeface="楷体_GB2312" pitchFamily="49" charset="-122"/>
                          <a:ea typeface="楷体_GB2312" pitchFamily="49" charset="-122"/>
                        </a:rPr>
                        <a:t>1</a:t>
                      </a:r>
                      <a:endParaRPr kumimoji="0" lang="zh-CN" altLang="en-US" sz="2400" b="0" i="0" u="none" strike="noStrike" cap="none" normalizeH="0" baseline="0" smtClean="0">
                        <a:ln>
                          <a:noFill/>
                        </a:ln>
                        <a:solidFill>
                          <a:srgbClr val="000000"/>
                        </a:solidFill>
                        <a:effectLst/>
                        <a:latin typeface="楷体_GB2312" pitchFamily="49" charset="-122"/>
                        <a:ea typeface="楷体_GB2312"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rgbClr val="000000"/>
                          </a:solidFill>
                          <a:effectLst/>
                          <a:latin typeface="楷体_GB2312" pitchFamily="49" charset="-122"/>
                          <a:ea typeface="楷体_GB2312" pitchFamily="49" charset="-122"/>
                        </a:rPr>
                        <a:t>1</a:t>
                      </a:r>
                      <a:endParaRPr kumimoji="0" lang="zh-CN" altLang="en-US" sz="2400" b="0" i="0" u="none" strike="noStrike" cap="none" normalizeH="0" baseline="0" smtClean="0">
                        <a:ln>
                          <a:noFill/>
                        </a:ln>
                        <a:solidFill>
                          <a:srgbClr val="000000"/>
                        </a:solidFill>
                        <a:effectLst/>
                        <a:latin typeface="楷体_GB2312" pitchFamily="49" charset="-122"/>
                        <a:ea typeface="楷体_GB2312"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rgbClr val="000000"/>
                          </a:solidFill>
                          <a:effectLst/>
                          <a:latin typeface="楷体_GB2312" pitchFamily="49" charset="-122"/>
                          <a:ea typeface="楷体_GB2312" pitchFamily="49" charset="-122"/>
                        </a:rPr>
                        <a:t>写</a:t>
                      </a:r>
                      <a:r>
                        <a:rPr kumimoji="0" lang="en-US" altLang="zh-CN" sz="2400" b="0" i="0" u="none" strike="noStrike" cap="none" normalizeH="0" baseline="0" smtClean="0">
                          <a:ln>
                            <a:noFill/>
                          </a:ln>
                          <a:solidFill>
                            <a:srgbClr val="000000"/>
                          </a:solidFill>
                          <a:effectLst/>
                          <a:latin typeface="楷体_GB2312" pitchFamily="49" charset="-122"/>
                          <a:ea typeface="楷体_GB2312" pitchFamily="49" charset="-122"/>
                        </a:rPr>
                        <a:t>ICW2</a:t>
                      </a:r>
                      <a:r>
                        <a:rPr kumimoji="0" lang="zh-CN" altLang="en-US" sz="2400" b="0" i="0" u="none" strike="noStrike" cap="none" normalizeH="0" baseline="0" smtClean="0">
                          <a:ln>
                            <a:noFill/>
                          </a:ln>
                          <a:solidFill>
                            <a:srgbClr val="000000"/>
                          </a:solidFill>
                          <a:effectLst/>
                          <a:latin typeface="楷体_GB2312" pitchFamily="49" charset="-122"/>
                          <a:ea typeface="楷体_GB2312" pitchFamily="49" charset="-122"/>
                        </a:rPr>
                        <a:t>、</a:t>
                      </a:r>
                      <a:r>
                        <a:rPr kumimoji="0" lang="en-US" altLang="zh-CN" sz="2400" b="0" i="0" u="none" strike="noStrike" cap="none" normalizeH="0" baseline="0" smtClean="0">
                          <a:ln>
                            <a:noFill/>
                          </a:ln>
                          <a:solidFill>
                            <a:srgbClr val="000000"/>
                          </a:solidFill>
                          <a:effectLst/>
                          <a:latin typeface="楷体_GB2312" pitchFamily="49" charset="-122"/>
                          <a:ea typeface="楷体_GB2312" pitchFamily="49" charset="-122"/>
                        </a:rPr>
                        <a:t>3</a:t>
                      </a:r>
                      <a:r>
                        <a:rPr kumimoji="0" lang="zh-CN" altLang="en-US" sz="2400" b="0" i="0" u="none" strike="noStrike" cap="none" normalizeH="0" baseline="0" smtClean="0">
                          <a:ln>
                            <a:noFill/>
                          </a:ln>
                          <a:solidFill>
                            <a:srgbClr val="000000"/>
                          </a:solidFill>
                          <a:effectLst/>
                          <a:latin typeface="楷体_GB2312" pitchFamily="49" charset="-122"/>
                          <a:ea typeface="楷体_GB2312" pitchFamily="49" charset="-122"/>
                        </a:rPr>
                        <a:t>、</a:t>
                      </a:r>
                      <a:r>
                        <a:rPr kumimoji="0" lang="en-US" altLang="zh-CN" sz="2400" b="0" i="0" u="none" strike="noStrike" cap="none" normalizeH="0" baseline="0" smtClean="0">
                          <a:ln>
                            <a:noFill/>
                          </a:ln>
                          <a:solidFill>
                            <a:srgbClr val="000000"/>
                          </a:solidFill>
                          <a:effectLst/>
                          <a:latin typeface="楷体_GB2312" pitchFamily="49" charset="-122"/>
                          <a:ea typeface="楷体_GB2312" pitchFamily="49" charset="-122"/>
                        </a:rPr>
                        <a:t>4</a:t>
                      </a:r>
                      <a:r>
                        <a:rPr kumimoji="0" lang="zh-CN" altLang="en-US" sz="2400" b="0" i="0" u="none" strike="noStrike" cap="none" normalizeH="0" baseline="0" smtClean="0">
                          <a:ln>
                            <a:noFill/>
                          </a:ln>
                          <a:solidFill>
                            <a:srgbClr val="000000"/>
                          </a:solidFill>
                          <a:effectLst/>
                          <a:latin typeface="楷体_GB2312" pitchFamily="49" charset="-122"/>
                          <a:ea typeface="楷体_GB2312" pitchFamily="49" charset="-122"/>
                        </a:rPr>
                        <a:t>、</a:t>
                      </a:r>
                      <a:r>
                        <a:rPr kumimoji="0" lang="en-US" altLang="zh-CN" sz="2400" b="0" i="0" u="none" strike="noStrike" cap="none" normalizeH="0" baseline="0" smtClean="0">
                          <a:ln>
                            <a:noFill/>
                          </a:ln>
                          <a:solidFill>
                            <a:srgbClr val="000000"/>
                          </a:solidFill>
                          <a:effectLst/>
                          <a:latin typeface="楷体_GB2312" pitchFamily="49" charset="-122"/>
                          <a:ea typeface="楷体_GB2312" pitchFamily="49" charset="-122"/>
                        </a:rPr>
                        <a:t>OCW1</a:t>
                      </a:r>
                      <a:endParaRPr kumimoji="0" lang="zh-CN" altLang="en-US" sz="2400" b="0" i="0" u="none" strike="noStrike" cap="none" normalizeH="0" baseline="0" smtClean="0">
                        <a:ln>
                          <a:noFill/>
                        </a:ln>
                        <a:solidFill>
                          <a:srgbClr val="000000"/>
                        </a:solidFill>
                        <a:effectLst/>
                        <a:latin typeface="楷体_GB2312" pitchFamily="49" charset="-122"/>
                        <a:ea typeface="楷体_GB2312"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r>
              <a:tr h="457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rgbClr val="000000"/>
                          </a:solidFill>
                          <a:effectLst/>
                          <a:latin typeface="楷体_GB2312" pitchFamily="49" charset="-122"/>
                          <a:ea typeface="楷体_GB2312" pitchFamily="49" charset="-122"/>
                        </a:rPr>
                        <a:t>0</a:t>
                      </a:r>
                      <a:endParaRPr kumimoji="0" lang="zh-CN" altLang="en-US" sz="2400" b="0" i="0" u="none" strike="noStrike" cap="none" normalizeH="0" baseline="0" smtClean="0">
                        <a:ln>
                          <a:noFill/>
                        </a:ln>
                        <a:solidFill>
                          <a:srgbClr val="000000"/>
                        </a:solidFill>
                        <a:effectLst/>
                        <a:latin typeface="楷体_GB2312" pitchFamily="49" charset="-122"/>
                        <a:ea typeface="楷体_GB2312"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rgbClr val="000000"/>
                          </a:solidFill>
                          <a:effectLst/>
                          <a:latin typeface="楷体_GB2312" pitchFamily="49" charset="-122"/>
                          <a:ea typeface="楷体_GB2312" pitchFamily="49" charset="-122"/>
                        </a:rPr>
                        <a:t>1</a:t>
                      </a:r>
                      <a:endParaRPr kumimoji="0" lang="zh-CN" altLang="en-US" sz="2400" b="0" i="0" u="none" strike="noStrike" cap="none" normalizeH="0" baseline="0" smtClean="0">
                        <a:ln>
                          <a:noFill/>
                        </a:ln>
                        <a:solidFill>
                          <a:srgbClr val="000000"/>
                        </a:solidFill>
                        <a:effectLst/>
                        <a:latin typeface="楷体_GB2312" pitchFamily="49" charset="-122"/>
                        <a:ea typeface="楷体_GB2312"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rgbClr val="000000"/>
                          </a:solidFill>
                          <a:effectLst/>
                          <a:latin typeface="楷体_GB2312" pitchFamily="49" charset="-122"/>
                          <a:ea typeface="楷体_GB2312" pitchFamily="49" charset="-122"/>
                        </a:rPr>
                        <a:t>0</a:t>
                      </a:r>
                      <a:endParaRPr kumimoji="0" lang="zh-CN" altLang="en-US" sz="2400" b="0" i="0" u="none" strike="noStrike" cap="none" normalizeH="0" baseline="0" dirty="0" smtClean="0">
                        <a:ln>
                          <a:noFill/>
                        </a:ln>
                        <a:solidFill>
                          <a:srgbClr val="000000"/>
                        </a:solidFill>
                        <a:effectLst/>
                        <a:latin typeface="楷体_GB2312" pitchFamily="49" charset="-122"/>
                        <a:ea typeface="楷体_GB2312"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rgbClr val="000000"/>
                          </a:solidFill>
                          <a:effectLst/>
                          <a:latin typeface="楷体_GB2312" pitchFamily="49" charset="-122"/>
                          <a:ea typeface="楷体_GB2312" pitchFamily="49" charset="-122"/>
                        </a:rPr>
                        <a:t>0</a:t>
                      </a:r>
                      <a:endParaRPr kumimoji="0" lang="zh-CN" altLang="en-US" sz="2400" b="0" i="0" u="none" strike="noStrike" cap="none" normalizeH="0" baseline="0" dirty="0" smtClean="0">
                        <a:ln>
                          <a:noFill/>
                        </a:ln>
                        <a:solidFill>
                          <a:srgbClr val="000000"/>
                        </a:solidFill>
                        <a:effectLst/>
                        <a:latin typeface="楷体_GB2312" pitchFamily="49" charset="-122"/>
                        <a:ea typeface="楷体_GB2312"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rgbClr val="000000"/>
                          </a:solidFill>
                          <a:effectLst/>
                          <a:latin typeface="楷体_GB2312" pitchFamily="49" charset="-122"/>
                          <a:ea typeface="楷体_GB2312" pitchFamily="49" charset="-122"/>
                        </a:rPr>
                        <a:t>读</a:t>
                      </a:r>
                      <a:r>
                        <a:rPr kumimoji="0" lang="en-US" altLang="zh-CN" sz="2400" b="0" i="0" u="none" strike="noStrike" cap="none" normalizeH="0" baseline="0" smtClean="0">
                          <a:ln>
                            <a:noFill/>
                          </a:ln>
                          <a:solidFill>
                            <a:srgbClr val="000000"/>
                          </a:solidFill>
                          <a:effectLst/>
                          <a:latin typeface="楷体_GB2312" pitchFamily="49" charset="-122"/>
                          <a:ea typeface="楷体_GB2312" pitchFamily="49" charset="-122"/>
                        </a:rPr>
                        <a:t>IRR</a:t>
                      </a:r>
                      <a:r>
                        <a:rPr kumimoji="0" lang="zh-CN" altLang="en-US" sz="2400" b="0" i="0" u="none" strike="noStrike" cap="none" normalizeH="0" baseline="0" smtClean="0">
                          <a:ln>
                            <a:noFill/>
                          </a:ln>
                          <a:solidFill>
                            <a:srgbClr val="000000"/>
                          </a:solidFill>
                          <a:effectLst/>
                          <a:latin typeface="楷体_GB2312" pitchFamily="49" charset="-122"/>
                          <a:ea typeface="楷体_GB2312" pitchFamily="49" charset="-122"/>
                        </a:rPr>
                        <a:t>、</a:t>
                      </a:r>
                      <a:r>
                        <a:rPr kumimoji="0" lang="en-US" altLang="zh-CN" sz="2400" b="0" i="0" u="none" strike="noStrike" cap="none" normalizeH="0" baseline="0" smtClean="0">
                          <a:ln>
                            <a:noFill/>
                          </a:ln>
                          <a:solidFill>
                            <a:srgbClr val="000000"/>
                          </a:solidFill>
                          <a:effectLst/>
                          <a:latin typeface="楷体_GB2312" pitchFamily="49" charset="-122"/>
                          <a:ea typeface="楷体_GB2312" pitchFamily="49" charset="-122"/>
                        </a:rPr>
                        <a:t>ISR</a:t>
                      </a:r>
                      <a:r>
                        <a:rPr kumimoji="0" lang="zh-CN" altLang="en-US" sz="2400" b="0" i="0" u="none" strike="noStrike" cap="none" normalizeH="0" baseline="0" smtClean="0">
                          <a:ln>
                            <a:noFill/>
                          </a:ln>
                          <a:solidFill>
                            <a:srgbClr val="000000"/>
                          </a:solidFill>
                          <a:effectLst/>
                          <a:latin typeface="楷体_GB2312" pitchFamily="49" charset="-122"/>
                          <a:ea typeface="楷体_GB2312" pitchFamily="49" charset="-122"/>
                        </a:rPr>
                        <a:t>、查询字</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r>
              <a:tr h="457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rgbClr val="000000"/>
                          </a:solidFill>
                          <a:effectLst/>
                          <a:latin typeface="楷体_GB2312" pitchFamily="49" charset="-122"/>
                          <a:ea typeface="楷体_GB2312" pitchFamily="49" charset="-122"/>
                        </a:rPr>
                        <a:t>0</a:t>
                      </a:r>
                      <a:endParaRPr kumimoji="0" lang="zh-CN" altLang="en-US" sz="2400" b="0" i="0" u="none" strike="noStrike" cap="none" normalizeH="0" baseline="0" smtClean="0">
                        <a:ln>
                          <a:noFill/>
                        </a:ln>
                        <a:solidFill>
                          <a:srgbClr val="000000"/>
                        </a:solidFill>
                        <a:effectLst/>
                        <a:latin typeface="楷体_GB2312" pitchFamily="49" charset="-122"/>
                        <a:ea typeface="楷体_GB2312"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rgbClr val="000000"/>
                          </a:solidFill>
                          <a:effectLst/>
                          <a:latin typeface="楷体_GB2312" pitchFamily="49" charset="-122"/>
                          <a:ea typeface="楷体_GB2312" pitchFamily="49" charset="-122"/>
                        </a:rPr>
                        <a:t>1</a:t>
                      </a:r>
                      <a:endParaRPr kumimoji="0" lang="zh-CN" altLang="en-US" sz="2400" b="0" i="0" u="none" strike="noStrike" cap="none" normalizeH="0" baseline="0" smtClean="0">
                        <a:ln>
                          <a:noFill/>
                        </a:ln>
                        <a:solidFill>
                          <a:srgbClr val="000000"/>
                        </a:solidFill>
                        <a:effectLst/>
                        <a:latin typeface="楷体_GB2312" pitchFamily="49" charset="-122"/>
                        <a:ea typeface="楷体_GB2312"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rgbClr val="000000"/>
                          </a:solidFill>
                          <a:effectLst/>
                          <a:latin typeface="楷体_GB2312" pitchFamily="49" charset="-122"/>
                          <a:ea typeface="楷体_GB2312" pitchFamily="49" charset="-122"/>
                        </a:rPr>
                        <a:t>0</a:t>
                      </a:r>
                      <a:endParaRPr kumimoji="0" lang="zh-CN" altLang="en-US" sz="2400" b="0" i="0" u="none" strike="noStrike" cap="none" normalizeH="0" baseline="0" dirty="0" smtClean="0">
                        <a:ln>
                          <a:noFill/>
                        </a:ln>
                        <a:solidFill>
                          <a:srgbClr val="000000"/>
                        </a:solidFill>
                        <a:effectLst/>
                        <a:latin typeface="楷体_GB2312" pitchFamily="49" charset="-122"/>
                        <a:ea typeface="楷体_GB2312"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rgbClr val="000000"/>
                          </a:solidFill>
                          <a:effectLst/>
                          <a:latin typeface="楷体_GB2312" pitchFamily="49" charset="-122"/>
                          <a:ea typeface="楷体_GB2312" pitchFamily="49" charset="-122"/>
                        </a:rPr>
                        <a:t>1</a:t>
                      </a:r>
                      <a:endParaRPr kumimoji="0" lang="zh-CN" altLang="en-US" sz="2400" b="0" i="0" u="none" strike="noStrike" cap="none" normalizeH="0" baseline="0" smtClean="0">
                        <a:ln>
                          <a:noFill/>
                        </a:ln>
                        <a:solidFill>
                          <a:srgbClr val="000000"/>
                        </a:solidFill>
                        <a:effectLst/>
                        <a:latin typeface="楷体_GB2312" pitchFamily="49" charset="-122"/>
                        <a:ea typeface="楷体_GB2312"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rgbClr val="000000"/>
                          </a:solidFill>
                          <a:effectLst/>
                          <a:latin typeface="楷体_GB2312" pitchFamily="49" charset="-122"/>
                          <a:ea typeface="楷体_GB2312" pitchFamily="49" charset="-122"/>
                        </a:rPr>
                        <a:t>读</a:t>
                      </a:r>
                      <a:r>
                        <a:rPr kumimoji="0" lang="en-US" altLang="zh-CN" sz="2400" b="0" i="0" u="none" strike="noStrike" cap="none" normalizeH="0" baseline="0" smtClean="0">
                          <a:ln>
                            <a:noFill/>
                          </a:ln>
                          <a:solidFill>
                            <a:srgbClr val="000000"/>
                          </a:solidFill>
                          <a:effectLst/>
                          <a:latin typeface="楷体_GB2312" pitchFamily="49" charset="-122"/>
                          <a:ea typeface="楷体_GB2312" pitchFamily="49" charset="-122"/>
                        </a:rPr>
                        <a:t>IMR</a:t>
                      </a:r>
                      <a:endParaRPr kumimoji="0" lang="zh-CN" altLang="en-US" sz="2400" b="0" i="0" u="none" strike="noStrike" cap="none" normalizeH="0" baseline="0" smtClean="0">
                        <a:ln>
                          <a:noFill/>
                        </a:ln>
                        <a:solidFill>
                          <a:srgbClr val="000000"/>
                        </a:solidFill>
                        <a:effectLst/>
                        <a:latin typeface="楷体_GB2312" pitchFamily="49" charset="-122"/>
                        <a:ea typeface="楷体_GB2312"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r>
            </a:tbl>
          </a:graphicData>
        </a:graphic>
      </p:graphicFrame>
    </p:spTree>
    <p:extLst>
      <p:ext uri="{BB962C8B-B14F-4D97-AF65-F5344CB8AC3E}">
        <p14:creationId xmlns:p14="http://schemas.microsoft.com/office/powerpoint/2010/main" val="3666126628"/>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p:txBody>
          <a:bodyPr/>
          <a:lstStyle/>
          <a:p>
            <a:pPr eaLnBrk="1" hangingPunct="1"/>
            <a:r>
              <a:rPr lang="zh-CN" altLang="en-US" b="1" smtClean="0">
                <a:latin typeface="楷体_GB2312" pitchFamily="49" charset="-122"/>
                <a:ea typeface="楷体_GB2312" pitchFamily="49" charset="-122"/>
              </a:rPr>
              <a:t>面向</a:t>
            </a:r>
            <a:r>
              <a:rPr lang="en-US" altLang="zh-CN" b="1" smtClean="0">
                <a:latin typeface="楷体_GB2312" pitchFamily="49" charset="-122"/>
                <a:ea typeface="楷体_GB2312" pitchFamily="49" charset="-122"/>
              </a:rPr>
              <a:t>CPU</a:t>
            </a:r>
            <a:r>
              <a:rPr lang="zh-CN" altLang="en-US" b="1" smtClean="0">
                <a:latin typeface="楷体_GB2312" pitchFamily="49" charset="-122"/>
                <a:ea typeface="楷体_GB2312" pitchFamily="49" charset="-122"/>
              </a:rPr>
              <a:t>的信号</a:t>
            </a:r>
          </a:p>
        </p:txBody>
      </p:sp>
      <p:sp>
        <p:nvSpPr>
          <p:cNvPr id="16387" name="内容占位符 2"/>
          <p:cNvSpPr>
            <a:spLocks noGrp="1"/>
          </p:cNvSpPr>
          <p:nvPr>
            <p:ph idx="1"/>
          </p:nvPr>
        </p:nvSpPr>
        <p:spPr/>
        <p:txBody>
          <a:bodyPr/>
          <a:lstStyle/>
          <a:p>
            <a:pPr eaLnBrk="1" hangingPunct="1"/>
            <a:r>
              <a:rPr lang="zh-CN" altLang="en-US" b="1" smtClean="0">
                <a:solidFill>
                  <a:srgbClr val="FF0000"/>
                </a:solidFill>
                <a:latin typeface="楷体_GB2312" pitchFamily="49" charset="-122"/>
                <a:ea typeface="楷体_GB2312" pitchFamily="49" charset="-122"/>
              </a:rPr>
              <a:t>控制逻辑</a:t>
            </a:r>
            <a:endParaRPr lang="en-US" altLang="zh-CN" b="1" smtClean="0">
              <a:solidFill>
                <a:srgbClr val="FF0000"/>
              </a:solidFill>
              <a:latin typeface="楷体_GB2312" pitchFamily="49" charset="-122"/>
              <a:ea typeface="楷体_GB2312" pitchFamily="49" charset="-122"/>
            </a:endParaRPr>
          </a:p>
          <a:p>
            <a:pPr eaLnBrk="1" hangingPunct="1"/>
            <a:r>
              <a:rPr lang="en-US" altLang="zh-CN" sz="2800" b="1">
                <a:latin typeface="楷体_GB2312" pitchFamily="49" charset="-122"/>
                <a:ea typeface="楷体_GB2312" pitchFamily="49" charset="-122"/>
              </a:rPr>
              <a:t>INT</a:t>
            </a:r>
            <a:r>
              <a:rPr lang="zh-CN" altLang="en-US" sz="2800" b="1">
                <a:latin typeface="楷体_GB2312" pitchFamily="49" charset="-122"/>
                <a:ea typeface="楷体_GB2312" pitchFamily="49" charset="-122"/>
              </a:rPr>
              <a:t> ：由</a:t>
            </a:r>
            <a:r>
              <a:rPr lang="en-US" altLang="zh-CN" sz="2800" b="1">
                <a:latin typeface="楷体_GB2312" pitchFamily="49" charset="-122"/>
                <a:ea typeface="楷体_GB2312" pitchFamily="49" charset="-122"/>
              </a:rPr>
              <a:t>82C59A</a:t>
            </a:r>
            <a:r>
              <a:rPr lang="zh-CN" altLang="en-US" sz="2800" b="1">
                <a:latin typeface="楷体_GB2312" pitchFamily="49" charset="-122"/>
                <a:ea typeface="楷体_GB2312" pitchFamily="49" charset="-122"/>
              </a:rPr>
              <a:t>向</a:t>
            </a:r>
            <a:r>
              <a:rPr lang="en-US" altLang="zh-CN" sz="2800" b="1">
                <a:latin typeface="楷体_GB2312" pitchFamily="49" charset="-122"/>
                <a:ea typeface="楷体_GB2312" pitchFamily="49" charset="-122"/>
              </a:rPr>
              <a:t>CPU</a:t>
            </a:r>
            <a:r>
              <a:rPr lang="zh-CN" altLang="en-US" sz="2800" b="1">
                <a:latin typeface="楷体_GB2312" pitchFamily="49" charset="-122"/>
                <a:ea typeface="楷体_GB2312" pitchFamily="49" charset="-122"/>
              </a:rPr>
              <a:t>输出的中断请求信号，连接到</a:t>
            </a:r>
            <a:r>
              <a:rPr lang="en-US" altLang="zh-CN" sz="2800" b="1">
                <a:latin typeface="楷体_GB2312" pitchFamily="49" charset="-122"/>
                <a:ea typeface="楷体_GB2312" pitchFamily="49" charset="-122"/>
              </a:rPr>
              <a:t>CPU</a:t>
            </a:r>
            <a:r>
              <a:rPr lang="zh-CN" altLang="en-US" sz="2800" b="1">
                <a:latin typeface="楷体_GB2312" pitchFamily="49" charset="-122"/>
                <a:ea typeface="楷体_GB2312" pitchFamily="49" charset="-122"/>
              </a:rPr>
              <a:t>的</a:t>
            </a:r>
            <a:r>
              <a:rPr lang="en-US" altLang="zh-CN" sz="2800" b="1">
                <a:latin typeface="楷体_GB2312" pitchFamily="49" charset="-122"/>
                <a:ea typeface="楷体_GB2312" pitchFamily="49" charset="-122"/>
              </a:rPr>
              <a:t>INTR</a:t>
            </a:r>
            <a:r>
              <a:rPr lang="zh-CN" altLang="en-US" sz="2800" b="1">
                <a:latin typeface="楷体_GB2312" pitchFamily="49" charset="-122"/>
                <a:ea typeface="楷体_GB2312" pitchFamily="49" charset="-122"/>
              </a:rPr>
              <a:t>引脚。</a:t>
            </a:r>
            <a:endParaRPr lang="en-US" altLang="zh-CN" sz="2800" b="1">
              <a:latin typeface="楷体_GB2312" pitchFamily="49" charset="-122"/>
              <a:ea typeface="楷体_GB2312" pitchFamily="49" charset="-122"/>
            </a:endParaRPr>
          </a:p>
          <a:p>
            <a:pPr eaLnBrk="1" hangingPunct="1"/>
            <a:r>
              <a:rPr lang="en-US" altLang="zh-CN" sz="2800" b="1">
                <a:latin typeface="楷体_GB2312" pitchFamily="49" charset="-122"/>
                <a:ea typeface="楷体_GB2312" pitchFamily="49" charset="-122"/>
              </a:rPr>
              <a:t>INTA#</a:t>
            </a:r>
            <a:r>
              <a:rPr lang="zh-CN" altLang="en-US" sz="2800" b="1">
                <a:latin typeface="楷体_GB2312" pitchFamily="49" charset="-122"/>
                <a:ea typeface="楷体_GB2312" pitchFamily="49" charset="-122"/>
              </a:rPr>
              <a:t>：接收</a:t>
            </a:r>
            <a:r>
              <a:rPr lang="en-US" altLang="zh-CN" sz="2800" b="1">
                <a:latin typeface="楷体_GB2312" pitchFamily="49" charset="-122"/>
                <a:ea typeface="楷体_GB2312" pitchFamily="49" charset="-122"/>
              </a:rPr>
              <a:t>CPU</a:t>
            </a:r>
            <a:r>
              <a:rPr lang="zh-CN" altLang="en-US" sz="2800" b="1">
                <a:latin typeface="楷体_GB2312" pitchFamily="49" charset="-122"/>
                <a:ea typeface="楷体_GB2312" pitchFamily="49" charset="-122"/>
              </a:rPr>
              <a:t>送过来的中断响应信号，连接到</a:t>
            </a:r>
            <a:r>
              <a:rPr lang="en-US" altLang="zh-CN" sz="2800" b="1">
                <a:latin typeface="楷体_GB2312" pitchFamily="49" charset="-122"/>
                <a:ea typeface="楷体_GB2312" pitchFamily="49" charset="-122"/>
              </a:rPr>
              <a:t>CPU</a:t>
            </a:r>
            <a:r>
              <a:rPr lang="zh-CN" altLang="en-US" sz="2800" b="1">
                <a:latin typeface="楷体_GB2312" pitchFamily="49" charset="-122"/>
                <a:ea typeface="楷体_GB2312" pitchFamily="49" charset="-122"/>
              </a:rPr>
              <a:t>的</a:t>
            </a:r>
            <a:r>
              <a:rPr lang="en-US" altLang="zh-CN" sz="2800" b="1">
                <a:latin typeface="楷体_GB2312" pitchFamily="49" charset="-122"/>
                <a:ea typeface="楷体_GB2312" pitchFamily="49" charset="-122"/>
              </a:rPr>
              <a:t>INTA#</a:t>
            </a:r>
            <a:r>
              <a:rPr lang="zh-CN" altLang="en-US" sz="2800" b="1">
                <a:latin typeface="楷体_GB2312" pitchFamily="49" charset="-122"/>
                <a:ea typeface="楷体_GB2312" pitchFamily="49" charset="-122"/>
              </a:rPr>
              <a:t>引脚。</a:t>
            </a:r>
          </a:p>
        </p:txBody>
      </p:sp>
      <p:sp>
        <p:nvSpPr>
          <p:cNvPr id="37893" name="日期占位符 4"/>
          <p:cNvSpPr>
            <a:spLocks noGrp="1"/>
          </p:cNvSpPr>
          <p:nvPr>
            <p:ph type="dt" sz="quarter" idx="10"/>
          </p:nvPr>
        </p:nvSpPr>
        <p:spPr/>
        <p:txBody>
          <a:bodyPr/>
          <a:lstStyle/>
          <a:p>
            <a:pPr>
              <a:defRPr/>
            </a:pPr>
            <a:fld id="{27495A3C-F96B-4F94-B17D-3FAA5AD88CC6}" type="datetime10">
              <a:rPr lang="zh-CN" altLang="en-US" smtClean="0">
                <a:latin typeface="Arial" pitchFamily="34" charset="0"/>
              </a:rPr>
              <a:pPr>
                <a:defRPr/>
              </a:pPr>
              <a:t>15:02</a:t>
            </a:fld>
            <a:endParaRPr lang="en-US" altLang="zh-CN" smtClean="0">
              <a:latin typeface="Arial" pitchFamily="34" charset="0"/>
            </a:endParaRPr>
          </a:p>
        </p:txBody>
      </p:sp>
      <p:sp>
        <p:nvSpPr>
          <p:cNvPr id="16389" name="灯片编号占位符 7"/>
          <p:cNvSpPr>
            <a:spLocks noGrp="1"/>
          </p:cNvSpPr>
          <p:nvPr>
            <p:ph type="sldNum" sz="quarter" idx="12"/>
          </p:nvPr>
        </p:nvSpPr>
        <p:spPr bwMode="auto">
          <a:xfrm>
            <a:off x="2500318" y="6500818"/>
            <a:ext cx="4357687" cy="3571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32" indent="-285744">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2971" indent="-228594">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160" indent="-228594">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349" indent="-228594">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537"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726"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8914"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103"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fld id="{5C545A9E-4C5C-4D56-BC48-8BE3678FFFB7}" type="slidenum">
              <a:rPr lang="en-US" altLang="zh-CN" sz="2000">
                <a:solidFill>
                  <a:srgbClr val="898989"/>
                </a:solidFill>
                <a:latin typeface="华文行楷" panose="02010800040101010101" pitchFamily="2" charset="-122"/>
                <a:ea typeface="华文行楷" panose="02010800040101010101" pitchFamily="2" charset="-122"/>
              </a:rPr>
              <a:pPr algn="ctr">
                <a:spcBef>
                  <a:spcPct val="0"/>
                </a:spcBef>
                <a:buFontTx/>
                <a:buNone/>
              </a:pPr>
              <a:t>261</a:t>
            </a:fld>
            <a:endParaRPr lang="en-US" altLang="zh-CN" sz="2000">
              <a:solidFill>
                <a:srgbClr val="898989"/>
              </a:solidFill>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3043500667"/>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pPr eaLnBrk="1" hangingPunct="1"/>
            <a:r>
              <a:rPr lang="zh-CN" altLang="en-US" b="1" smtClean="0">
                <a:latin typeface="楷体_GB2312" pitchFamily="49" charset="-122"/>
                <a:ea typeface="楷体_GB2312" pitchFamily="49" charset="-122"/>
              </a:rPr>
              <a:t>面向外设的信号</a:t>
            </a:r>
          </a:p>
        </p:txBody>
      </p:sp>
      <p:sp>
        <p:nvSpPr>
          <p:cNvPr id="17411" name="内容占位符 2"/>
          <p:cNvSpPr>
            <a:spLocks noGrp="1"/>
          </p:cNvSpPr>
          <p:nvPr>
            <p:ph idx="1"/>
          </p:nvPr>
        </p:nvSpPr>
        <p:spPr>
          <a:xfrm>
            <a:off x="500063" y="1571625"/>
            <a:ext cx="8077200" cy="4495800"/>
          </a:xfrm>
        </p:spPr>
        <p:txBody>
          <a:bodyPr/>
          <a:lstStyle/>
          <a:p>
            <a:pPr eaLnBrk="1" hangingPunct="1"/>
            <a:r>
              <a:rPr lang="en-US" altLang="zh-CN" b="1" smtClean="0">
                <a:solidFill>
                  <a:srgbClr val="FF0000"/>
                </a:solidFill>
                <a:latin typeface="楷体_GB2312" pitchFamily="49" charset="-122"/>
                <a:ea typeface="楷体_GB2312" pitchFamily="49" charset="-122"/>
              </a:rPr>
              <a:t>IR7-IR0</a:t>
            </a:r>
            <a:r>
              <a:rPr lang="zh-CN" altLang="en-US" b="1" smtClean="0">
                <a:latin typeface="楷体_GB2312" pitchFamily="49" charset="-122"/>
                <a:ea typeface="楷体_GB2312" pitchFamily="49" charset="-122"/>
              </a:rPr>
              <a:t>：具有</a:t>
            </a:r>
            <a:r>
              <a:rPr lang="zh-CN" altLang="en-US" b="1" smtClean="0">
                <a:solidFill>
                  <a:srgbClr val="FF0000"/>
                </a:solidFill>
                <a:latin typeface="楷体_GB2312" pitchFamily="49" charset="-122"/>
                <a:ea typeface="楷体_GB2312" pitchFamily="49" charset="-122"/>
              </a:rPr>
              <a:t>锁存</a:t>
            </a:r>
            <a:r>
              <a:rPr lang="zh-CN" altLang="en-US" b="1" smtClean="0">
                <a:latin typeface="楷体_GB2312" pitchFamily="49" charset="-122"/>
                <a:ea typeface="楷体_GB2312" pitchFamily="49" charset="-122"/>
              </a:rPr>
              <a:t>功能，用于接收外设接口的中断请求。</a:t>
            </a:r>
            <a:r>
              <a:rPr lang="en-US" altLang="zh-CN" b="1" smtClean="0">
                <a:latin typeface="楷体_GB2312" pitchFamily="49" charset="-122"/>
                <a:ea typeface="楷体_GB2312" pitchFamily="49" charset="-122"/>
              </a:rPr>
              <a:t> I/O</a:t>
            </a:r>
            <a:r>
              <a:rPr lang="zh-CN" altLang="en-US" b="1" smtClean="0">
                <a:latin typeface="楷体_GB2312" pitchFamily="49" charset="-122"/>
                <a:ea typeface="楷体_GB2312" pitchFamily="49" charset="-122"/>
              </a:rPr>
              <a:t>输入的中断请求信号触发方式可以是电平触发或边沿触发。</a:t>
            </a:r>
            <a:endParaRPr lang="en-US" altLang="zh-CN" b="1" smtClean="0">
              <a:latin typeface="楷体_GB2312" pitchFamily="49" charset="-122"/>
              <a:ea typeface="楷体_GB2312" pitchFamily="49" charset="-122"/>
            </a:endParaRPr>
          </a:p>
          <a:p>
            <a:pPr eaLnBrk="1" hangingPunct="1"/>
            <a:r>
              <a:rPr lang="zh-CN" altLang="en-US" sz="4400" b="1">
                <a:latin typeface="楷体_GB2312" pitchFamily="49" charset="-122"/>
                <a:ea typeface="楷体_GB2312" pitchFamily="49" charset="-122"/>
              </a:rPr>
              <a:t>面向同类芯片的信号</a:t>
            </a:r>
            <a:endParaRPr lang="zh-CN" altLang="en-US" b="1" smtClean="0">
              <a:latin typeface="楷体_GB2312" pitchFamily="49" charset="-122"/>
              <a:ea typeface="楷体_GB2312" pitchFamily="49" charset="-122"/>
            </a:endParaRPr>
          </a:p>
          <a:p>
            <a:pPr eaLnBrk="1" hangingPunct="1"/>
            <a:r>
              <a:rPr lang="en-US" altLang="zh-CN" b="1" smtClean="0">
                <a:solidFill>
                  <a:srgbClr val="FF0000"/>
                </a:solidFill>
                <a:latin typeface="楷体_GB2312" pitchFamily="49" charset="-122"/>
                <a:ea typeface="楷体_GB2312" pitchFamily="49" charset="-122"/>
              </a:rPr>
              <a:t>CAS2</a:t>
            </a:r>
            <a:r>
              <a:rPr lang="zh-CN" altLang="en-US" b="1" smtClean="0">
                <a:solidFill>
                  <a:srgbClr val="FF0000"/>
                </a:solidFill>
                <a:latin typeface="楷体_GB2312" pitchFamily="49" charset="-122"/>
                <a:ea typeface="楷体_GB2312" pitchFamily="49" charset="-122"/>
              </a:rPr>
              <a:t>～</a:t>
            </a:r>
            <a:r>
              <a:rPr lang="en-US" altLang="zh-CN" b="1" smtClean="0">
                <a:solidFill>
                  <a:srgbClr val="FF0000"/>
                </a:solidFill>
                <a:latin typeface="楷体_GB2312" pitchFamily="49" charset="-122"/>
                <a:ea typeface="楷体_GB2312" pitchFamily="49" charset="-122"/>
              </a:rPr>
              <a:t>CAS0</a:t>
            </a:r>
            <a:r>
              <a:rPr lang="zh-CN" altLang="en-US" b="1" smtClean="0">
                <a:solidFill>
                  <a:srgbClr val="FF0000"/>
                </a:solidFill>
                <a:latin typeface="楷体_GB2312" pitchFamily="49" charset="-122"/>
                <a:ea typeface="楷体_GB2312" pitchFamily="49" charset="-122"/>
              </a:rPr>
              <a:t>：</a:t>
            </a:r>
            <a:r>
              <a:rPr lang="zh-CN" altLang="en-US" b="1" smtClean="0">
                <a:latin typeface="楷体_GB2312" pitchFamily="49" charset="-122"/>
                <a:ea typeface="楷体_GB2312" pitchFamily="49" charset="-122"/>
              </a:rPr>
              <a:t>级联信号。</a:t>
            </a:r>
            <a:endParaRPr lang="en-US" altLang="zh-CN" b="1" smtClean="0">
              <a:latin typeface="楷体_GB2312" pitchFamily="49" charset="-122"/>
              <a:ea typeface="楷体_GB2312" pitchFamily="49" charset="-122"/>
            </a:endParaRPr>
          </a:p>
          <a:p>
            <a:pPr eaLnBrk="1" hangingPunct="1"/>
            <a:r>
              <a:rPr lang="en-US" altLang="zh-CN" b="1" smtClean="0">
                <a:solidFill>
                  <a:srgbClr val="FF0000"/>
                </a:solidFill>
                <a:latin typeface="楷体_GB2312" pitchFamily="49" charset="-122"/>
                <a:ea typeface="楷体_GB2312" pitchFamily="49" charset="-122"/>
              </a:rPr>
              <a:t>SP#/EN#</a:t>
            </a:r>
            <a:r>
              <a:rPr lang="zh-CN" altLang="en-US" b="1" smtClean="0">
                <a:latin typeface="楷体_GB2312" pitchFamily="49" charset="-122"/>
                <a:ea typeface="楷体_GB2312" pitchFamily="49" charset="-122"/>
              </a:rPr>
              <a:t>：主从</a:t>
            </a:r>
            <a:r>
              <a:rPr lang="en-US" altLang="zh-CN" b="1" smtClean="0">
                <a:latin typeface="楷体_GB2312" pitchFamily="49" charset="-122"/>
                <a:ea typeface="楷体_GB2312" pitchFamily="49" charset="-122"/>
              </a:rPr>
              <a:t>/</a:t>
            </a:r>
            <a:r>
              <a:rPr lang="zh-CN" altLang="en-US" b="1" smtClean="0">
                <a:latin typeface="楷体_GB2312" pitchFamily="49" charset="-122"/>
                <a:ea typeface="楷体_GB2312" pitchFamily="49" charset="-122"/>
              </a:rPr>
              <a:t>使能信号。</a:t>
            </a:r>
            <a:endParaRPr lang="en-US" altLang="zh-CN" b="1" smtClean="0">
              <a:latin typeface="楷体_GB2312" pitchFamily="49" charset="-122"/>
              <a:ea typeface="楷体_GB2312" pitchFamily="49" charset="-122"/>
            </a:endParaRPr>
          </a:p>
          <a:p>
            <a:pPr eaLnBrk="1" hangingPunct="1"/>
            <a:endParaRPr lang="zh-CN" altLang="en-US" b="1" smtClean="0">
              <a:latin typeface="楷体_GB2312" pitchFamily="49" charset="-122"/>
              <a:ea typeface="楷体_GB2312" pitchFamily="49" charset="-122"/>
            </a:endParaRPr>
          </a:p>
        </p:txBody>
      </p:sp>
      <p:sp>
        <p:nvSpPr>
          <p:cNvPr id="38917" name="日期占位符 4"/>
          <p:cNvSpPr>
            <a:spLocks noGrp="1"/>
          </p:cNvSpPr>
          <p:nvPr>
            <p:ph type="dt" sz="quarter" idx="10"/>
          </p:nvPr>
        </p:nvSpPr>
        <p:spPr/>
        <p:txBody>
          <a:bodyPr/>
          <a:lstStyle/>
          <a:p>
            <a:pPr>
              <a:defRPr/>
            </a:pPr>
            <a:fld id="{54F953BD-ABD2-44FB-B186-B305016FC304}" type="datetime10">
              <a:rPr lang="zh-CN" altLang="en-US" smtClean="0">
                <a:latin typeface="Arial" pitchFamily="34" charset="0"/>
              </a:rPr>
              <a:pPr>
                <a:defRPr/>
              </a:pPr>
              <a:t>15:02</a:t>
            </a:fld>
            <a:endParaRPr lang="en-US" altLang="zh-CN" smtClean="0">
              <a:latin typeface="Arial" pitchFamily="34" charset="0"/>
            </a:endParaRPr>
          </a:p>
        </p:txBody>
      </p:sp>
    </p:spTree>
    <p:extLst>
      <p:ext uri="{BB962C8B-B14F-4D97-AF65-F5344CB8AC3E}">
        <p14:creationId xmlns:p14="http://schemas.microsoft.com/office/powerpoint/2010/main" val="3448222054"/>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pPr eaLnBrk="1" hangingPunct="1"/>
            <a:r>
              <a:rPr lang="zh-CN" altLang="en-US" b="1" smtClean="0">
                <a:latin typeface="楷体_GB2312" pitchFamily="49" charset="-122"/>
                <a:ea typeface="楷体_GB2312" pitchFamily="49" charset="-122"/>
              </a:rPr>
              <a:t>中断处理过程（单片</a:t>
            </a:r>
            <a:r>
              <a:rPr lang="en-US" altLang="zh-CN" b="1" smtClean="0">
                <a:latin typeface="楷体_GB2312" pitchFamily="49" charset="-122"/>
                <a:ea typeface="楷体_GB2312" pitchFamily="49" charset="-122"/>
              </a:rPr>
              <a:t>82C59A </a:t>
            </a:r>
            <a:r>
              <a:rPr lang="zh-CN" altLang="en-US" b="1" smtClean="0">
                <a:latin typeface="楷体_GB2312" pitchFamily="49" charset="-122"/>
                <a:ea typeface="楷体_GB2312" pitchFamily="49" charset="-122"/>
              </a:rPr>
              <a:t>）</a:t>
            </a:r>
          </a:p>
        </p:txBody>
      </p:sp>
      <p:sp>
        <p:nvSpPr>
          <p:cNvPr id="23555" name="内容占位符 2"/>
          <p:cNvSpPr>
            <a:spLocks noGrp="1"/>
          </p:cNvSpPr>
          <p:nvPr>
            <p:ph idx="1"/>
          </p:nvPr>
        </p:nvSpPr>
        <p:spPr>
          <a:xfrm>
            <a:off x="500068" y="1643063"/>
            <a:ext cx="8643937" cy="4495800"/>
          </a:xfrm>
        </p:spPr>
        <p:txBody>
          <a:bodyPr/>
          <a:lstStyle/>
          <a:p>
            <a:pPr marL="533387" indent="-533387" eaLnBrk="1" hangingPunct="1">
              <a:lnSpc>
                <a:spcPct val="110000"/>
              </a:lnSpc>
              <a:spcBef>
                <a:spcPct val="0"/>
              </a:spcBef>
              <a:buClr>
                <a:schemeClr val="tx1"/>
              </a:buClr>
              <a:buSzPct val="80000"/>
              <a:buFont typeface="宋体" panose="02010600030101010101" pitchFamily="2" charset="-122"/>
              <a:buAutoNum type="arabicPeriod"/>
            </a:pPr>
            <a:r>
              <a:rPr lang="zh-CN" altLang="en-US" b="1" smtClean="0">
                <a:latin typeface="楷体_GB2312" pitchFamily="49" charset="-122"/>
                <a:ea typeface="楷体_GB2312" pitchFamily="49" charset="-122"/>
              </a:rPr>
              <a:t>当一条或多条中断请求线</a:t>
            </a:r>
            <a:r>
              <a:rPr lang="en-US" altLang="zh-CN" b="1" smtClean="0">
                <a:latin typeface="楷体_GB2312" pitchFamily="49" charset="-122"/>
                <a:ea typeface="楷体_GB2312" pitchFamily="49" charset="-122"/>
              </a:rPr>
              <a:t>IR</a:t>
            </a:r>
            <a:r>
              <a:rPr lang="en-US" altLang="zh-CN" b="1" baseline="-30000" smtClean="0">
                <a:latin typeface="楷体_GB2312" pitchFamily="49" charset="-122"/>
                <a:ea typeface="楷体_GB2312" pitchFamily="49" charset="-122"/>
              </a:rPr>
              <a:t>0</a:t>
            </a:r>
            <a:r>
              <a:rPr lang="zh-CN" altLang="en-US" b="1" smtClean="0">
                <a:latin typeface="楷体_GB2312" pitchFamily="49" charset="-122"/>
                <a:ea typeface="楷体_GB2312" pitchFamily="49" charset="-122"/>
              </a:rPr>
              <a:t>～</a:t>
            </a:r>
            <a:r>
              <a:rPr lang="en-US" altLang="zh-CN" b="1" smtClean="0">
                <a:latin typeface="楷体_GB2312" pitchFamily="49" charset="-122"/>
                <a:ea typeface="楷体_GB2312" pitchFamily="49" charset="-122"/>
              </a:rPr>
              <a:t>IR</a:t>
            </a:r>
            <a:r>
              <a:rPr lang="en-US" altLang="zh-CN" b="1" baseline="-30000" smtClean="0">
                <a:latin typeface="楷体_GB2312" pitchFamily="49" charset="-122"/>
                <a:ea typeface="楷体_GB2312" pitchFamily="49" charset="-122"/>
              </a:rPr>
              <a:t>7</a:t>
            </a:r>
            <a:r>
              <a:rPr lang="zh-CN" altLang="en-US" b="1" smtClean="0">
                <a:latin typeface="楷体_GB2312" pitchFamily="49" charset="-122"/>
                <a:ea typeface="楷体_GB2312" pitchFamily="49" charset="-122"/>
              </a:rPr>
              <a:t>变高时，设置相应的</a:t>
            </a:r>
            <a:r>
              <a:rPr lang="en-US" altLang="zh-CN" b="1" smtClean="0">
                <a:latin typeface="楷体_GB2312" pitchFamily="49" charset="-122"/>
                <a:ea typeface="楷体_GB2312" pitchFamily="49" charset="-122"/>
              </a:rPr>
              <a:t>IRR</a:t>
            </a:r>
            <a:r>
              <a:rPr lang="zh-CN" altLang="en-US" b="1" smtClean="0">
                <a:latin typeface="楷体_GB2312" pitchFamily="49" charset="-122"/>
                <a:ea typeface="楷体_GB2312" pitchFamily="49" charset="-122"/>
              </a:rPr>
              <a:t>位。</a:t>
            </a:r>
          </a:p>
          <a:p>
            <a:pPr marL="533387" indent="-533387" eaLnBrk="1" hangingPunct="1">
              <a:lnSpc>
                <a:spcPct val="110000"/>
              </a:lnSpc>
              <a:spcBef>
                <a:spcPct val="0"/>
              </a:spcBef>
              <a:buClr>
                <a:schemeClr val="tx1"/>
              </a:buClr>
              <a:buSzPct val="80000"/>
              <a:buFont typeface="宋体" panose="02010600030101010101" pitchFamily="2" charset="-122"/>
              <a:buAutoNum type="arabicPeriod"/>
            </a:pPr>
            <a:r>
              <a:rPr lang="en-US" altLang="zh-CN" b="1" smtClean="0">
                <a:latin typeface="楷体_GB2312" pitchFamily="49" charset="-122"/>
                <a:ea typeface="楷体_GB2312" pitchFamily="49" charset="-122"/>
              </a:rPr>
              <a:t>PR</a:t>
            </a:r>
            <a:r>
              <a:rPr lang="zh-CN" altLang="en-US" b="1" smtClean="0">
                <a:latin typeface="楷体_GB2312" pitchFamily="49" charset="-122"/>
                <a:ea typeface="楷体_GB2312" pitchFamily="49" charset="-122"/>
              </a:rPr>
              <a:t>对中断优先权和中断屏蔽寄存器的状态进行判断之后，如果某中断优先权最高且为允许中断状态，就向</a:t>
            </a:r>
            <a:r>
              <a:rPr lang="en-US" altLang="zh-CN" b="1" smtClean="0">
                <a:latin typeface="楷体_GB2312" pitchFamily="49" charset="-122"/>
                <a:ea typeface="楷体_GB2312" pitchFamily="49" charset="-122"/>
              </a:rPr>
              <a:t>CPU</a:t>
            </a:r>
            <a:r>
              <a:rPr lang="zh-CN" altLang="en-US" b="1" smtClean="0">
                <a:latin typeface="楷体_GB2312" pitchFamily="49" charset="-122"/>
                <a:ea typeface="楷体_GB2312" pitchFamily="49" charset="-122"/>
              </a:rPr>
              <a:t>发高电平中断申请信号</a:t>
            </a:r>
            <a:r>
              <a:rPr lang="en-US" altLang="zh-CN" b="1" smtClean="0">
                <a:latin typeface="楷体_GB2312" pitchFamily="49" charset="-122"/>
                <a:ea typeface="楷体_GB2312" pitchFamily="49" charset="-122"/>
              </a:rPr>
              <a:t>INT</a:t>
            </a:r>
            <a:r>
              <a:rPr lang="zh-CN" altLang="en-US" b="1" smtClean="0">
                <a:latin typeface="楷体_GB2312" pitchFamily="49" charset="-122"/>
                <a:ea typeface="楷体_GB2312" pitchFamily="49" charset="-122"/>
              </a:rPr>
              <a:t>，请求中断服务。 </a:t>
            </a:r>
          </a:p>
          <a:p>
            <a:pPr marL="533387" indent="-533387" eaLnBrk="1" hangingPunct="1">
              <a:lnSpc>
                <a:spcPct val="110000"/>
              </a:lnSpc>
              <a:spcBef>
                <a:spcPct val="0"/>
              </a:spcBef>
              <a:buClr>
                <a:schemeClr val="tx1"/>
              </a:buClr>
              <a:buSzPct val="80000"/>
              <a:buFont typeface="宋体" panose="02010600030101010101" pitchFamily="2" charset="-122"/>
              <a:buAutoNum type="arabicPeriod"/>
            </a:pPr>
            <a:r>
              <a:rPr lang="en-US" altLang="zh-CN" b="1" smtClean="0">
                <a:latin typeface="楷体_GB2312" pitchFamily="49" charset="-122"/>
                <a:ea typeface="楷体_GB2312" pitchFamily="49" charset="-122"/>
              </a:rPr>
              <a:t>CPU</a:t>
            </a:r>
            <a:r>
              <a:rPr lang="zh-CN" altLang="en-US" b="1" smtClean="0">
                <a:latin typeface="楷体_GB2312" pitchFamily="49" charset="-122"/>
                <a:ea typeface="楷体_GB2312" pitchFamily="49" charset="-122"/>
              </a:rPr>
              <a:t>响应中断时，送出中断响应信号</a:t>
            </a:r>
            <a:r>
              <a:rPr lang="en-US" altLang="zh-CN" b="1" smtClean="0">
                <a:latin typeface="楷体_GB2312" pitchFamily="49" charset="-122"/>
                <a:ea typeface="楷体_GB2312" pitchFamily="49" charset="-122"/>
              </a:rPr>
              <a:t>INTA#</a:t>
            </a:r>
            <a:r>
              <a:rPr lang="zh-CN" altLang="en-US" b="1" smtClean="0">
                <a:latin typeface="楷体_GB2312" pitchFamily="49" charset="-122"/>
                <a:ea typeface="楷体_GB2312" pitchFamily="49" charset="-122"/>
              </a:rPr>
              <a:t>       </a:t>
            </a:r>
          </a:p>
        </p:txBody>
      </p:sp>
      <p:sp>
        <p:nvSpPr>
          <p:cNvPr id="41989" name="日期占位符 4"/>
          <p:cNvSpPr>
            <a:spLocks noGrp="1"/>
          </p:cNvSpPr>
          <p:nvPr>
            <p:ph type="dt" sz="quarter" idx="10"/>
          </p:nvPr>
        </p:nvSpPr>
        <p:spPr/>
        <p:txBody>
          <a:bodyPr/>
          <a:lstStyle/>
          <a:p>
            <a:pPr>
              <a:defRPr/>
            </a:pPr>
            <a:fld id="{1AEB874B-09D3-4C65-B24D-8371C9FF1055}" type="datetime10">
              <a:rPr lang="zh-CN" altLang="en-US" smtClean="0">
                <a:latin typeface="Arial" pitchFamily="34" charset="0"/>
              </a:rPr>
              <a:pPr>
                <a:defRPr/>
              </a:pPr>
              <a:t>15:02</a:t>
            </a:fld>
            <a:endParaRPr lang="en-US" altLang="zh-CN" smtClean="0">
              <a:latin typeface="Arial" pitchFamily="34" charset="0"/>
            </a:endParaRPr>
          </a:p>
        </p:txBody>
      </p:sp>
    </p:spTree>
    <p:extLst>
      <p:ext uri="{BB962C8B-B14F-4D97-AF65-F5344CB8AC3E}">
        <p14:creationId xmlns:p14="http://schemas.microsoft.com/office/powerpoint/2010/main" val="3073649024"/>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内容占位符 2"/>
          <p:cNvSpPr>
            <a:spLocks noGrp="1"/>
          </p:cNvSpPr>
          <p:nvPr>
            <p:ph idx="1"/>
          </p:nvPr>
        </p:nvSpPr>
        <p:spPr>
          <a:xfrm>
            <a:off x="285756" y="571504"/>
            <a:ext cx="8715375" cy="4525963"/>
          </a:xfrm>
        </p:spPr>
        <p:txBody>
          <a:bodyPr/>
          <a:lstStyle/>
          <a:p>
            <a:pPr marL="514338" indent="-514338" eaLnBrk="1" hangingPunct="1">
              <a:lnSpc>
                <a:spcPct val="120000"/>
              </a:lnSpc>
              <a:spcBef>
                <a:spcPct val="0"/>
              </a:spcBef>
              <a:buClr>
                <a:schemeClr val="tx1"/>
              </a:buClr>
              <a:buSzPct val="80000"/>
              <a:buFont typeface="宋体" panose="02010600030101010101" pitchFamily="2" charset="-122"/>
              <a:buAutoNum type="arabicPeriod" startAt="4"/>
            </a:pPr>
            <a:r>
              <a:rPr lang="en-US" altLang="zh-CN" b="1" dirty="0" smtClean="0">
                <a:latin typeface="楷体_GB2312" pitchFamily="49" charset="-122"/>
                <a:ea typeface="楷体_GB2312" pitchFamily="49" charset="-122"/>
              </a:rPr>
              <a:t>82C59A</a:t>
            </a:r>
            <a:r>
              <a:rPr lang="zh-CN" altLang="en-US" b="1" dirty="0" smtClean="0">
                <a:latin typeface="楷体_GB2312" pitchFamily="49" charset="-122"/>
                <a:ea typeface="楷体_GB2312" pitchFamily="49" charset="-122"/>
              </a:rPr>
              <a:t>接到来自</a:t>
            </a:r>
            <a:r>
              <a:rPr lang="en-US" altLang="zh-CN" b="1" dirty="0" smtClean="0">
                <a:latin typeface="楷体_GB2312" pitchFamily="49" charset="-122"/>
                <a:ea typeface="楷体_GB2312" pitchFamily="49" charset="-122"/>
              </a:rPr>
              <a:t>CPU</a:t>
            </a:r>
            <a:r>
              <a:rPr lang="zh-CN" altLang="en-US" b="1" dirty="0" smtClean="0">
                <a:latin typeface="楷体_GB2312" pitchFamily="49" charset="-122"/>
                <a:ea typeface="楷体_GB2312" pitchFamily="49" charset="-122"/>
              </a:rPr>
              <a:t>的第一个</a:t>
            </a:r>
            <a:r>
              <a:rPr lang="en-US" altLang="zh-CN" b="1" dirty="0" smtClean="0">
                <a:latin typeface="楷体_GB2312" pitchFamily="49" charset="-122"/>
                <a:ea typeface="楷体_GB2312" pitchFamily="49" charset="-122"/>
              </a:rPr>
              <a:t>INTA#</a:t>
            </a:r>
            <a:r>
              <a:rPr lang="zh-CN" altLang="en-US" b="1" dirty="0" smtClean="0">
                <a:latin typeface="楷体_GB2312" pitchFamily="49" charset="-122"/>
                <a:ea typeface="楷体_GB2312" pitchFamily="49" charset="-122"/>
              </a:rPr>
              <a:t>信号时，当前中断服务寄存器</a:t>
            </a:r>
            <a:r>
              <a:rPr lang="en-US" altLang="zh-CN" b="1" dirty="0" smtClean="0">
                <a:latin typeface="楷体_GB2312" pitchFamily="49" charset="-122"/>
                <a:ea typeface="楷体_GB2312" pitchFamily="49" charset="-122"/>
              </a:rPr>
              <a:t>(ISR)</a:t>
            </a:r>
            <a:r>
              <a:rPr lang="zh-CN" altLang="en-US" b="1" dirty="0" smtClean="0">
                <a:latin typeface="楷体_GB2312" pitchFamily="49" charset="-122"/>
                <a:ea typeface="楷体_GB2312" pitchFamily="49" charset="-122"/>
              </a:rPr>
              <a:t>中相应位置位，并把</a:t>
            </a:r>
            <a:r>
              <a:rPr lang="en-US" altLang="zh-CN" b="1" dirty="0" smtClean="0">
                <a:latin typeface="楷体_GB2312" pitchFamily="49" charset="-122"/>
                <a:ea typeface="楷体_GB2312" pitchFamily="49" charset="-122"/>
              </a:rPr>
              <a:t>IRR</a:t>
            </a:r>
            <a:r>
              <a:rPr lang="zh-CN" altLang="en-US" b="1" dirty="0" smtClean="0">
                <a:latin typeface="楷体_GB2312" pitchFamily="49" charset="-122"/>
                <a:ea typeface="楷体_GB2312" pitchFamily="49" charset="-122"/>
              </a:rPr>
              <a:t>中相应位复位。同时，</a:t>
            </a:r>
            <a:r>
              <a:rPr lang="en-US" altLang="zh-CN" b="1" dirty="0" smtClean="0">
                <a:latin typeface="楷体_GB2312" pitchFamily="49" charset="-122"/>
                <a:ea typeface="楷体_GB2312" pitchFamily="49" charset="-122"/>
              </a:rPr>
              <a:t>82C59A</a:t>
            </a:r>
            <a:r>
              <a:rPr lang="zh-CN" altLang="en-US" b="1" dirty="0" smtClean="0">
                <a:latin typeface="楷体_GB2312" pitchFamily="49" charset="-122"/>
                <a:ea typeface="楷体_GB2312" pitchFamily="49" charset="-122"/>
              </a:rPr>
              <a:t>准备向数据总线发送中断类型码 。</a:t>
            </a:r>
          </a:p>
          <a:p>
            <a:pPr marL="514338" indent="-514338" eaLnBrk="1" hangingPunct="1">
              <a:lnSpc>
                <a:spcPct val="120000"/>
              </a:lnSpc>
              <a:spcBef>
                <a:spcPct val="0"/>
              </a:spcBef>
              <a:buClr>
                <a:schemeClr val="tx1"/>
              </a:buClr>
              <a:buSzPct val="80000"/>
              <a:buFont typeface="宋体" panose="02010600030101010101" pitchFamily="2" charset="-122"/>
              <a:buAutoNum type="arabicPeriod" startAt="4"/>
            </a:pPr>
            <a:r>
              <a:rPr lang="zh-CN" altLang="en-US" b="1" dirty="0" smtClean="0">
                <a:latin typeface="楷体_GB2312" pitchFamily="49" charset="-122"/>
                <a:ea typeface="楷体_GB2312" pitchFamily="49" charset="-122"/>
              </a:rPr>
              <a:t>在</a:t>
            </a:r>
            <a:r>
              <a:rPr lang="en-US" altLang="zh-CN" b="1" dirty="0" smtClean="0">
                <a:latin typeface="楷体_GB2312" pitchFamily="49" charset="-122"/>
                <a:ea typeface="楷体_GB2312" pitchFamily="49" charset="-122"/>
              </a:rPr>
              <a:t>82C59A</a:t>
            </a:r>
            <a:r>
              <a:rPr lang="zh-CN" altLang="en-US" b="1" dirty="0" smtClean="0">
                <a:latin typeface="楷体_GB2312" pitchFamily="49" charset="-122"/>
                <a:ea typeface="楷体_GB2312" pitchFamily="49" charset="-122"/>
              </a:rPr>
              <a:t>发送中断类型码的最后一个</a:t>
            </a:r>
            <a:r>
              <a:rPr lang="en-US" altLang="zh-CN" b="1" dirty="0" smtClean="0">
                <a:latin typeface="楷体_GB2312" pitchFamily="49" charset="-122"/>
                <a:ea typeface="楷体_GB2312" pitchFamily="49" charset="-122"/>
              </a:rPr>
              <a:t>INTA#</a:t>
            </a:r>
            <a:r>
              <a:rPr lang="zh-CN" altLang="en-US" b="1" dirty="0" smtClean="0">
                <a:latin typeface="楷体_GB2312" pitchFamily="49" charset="-122"/>
                <a:ea typeface="楷体_GB2312" pitchFamily="49" charset="-122"/>
              </a:rPr>
              <a:t>负脉冲期间，如果是在</a:t>
            </a:r>
            <a:r>
              <a:rPr lang="en-US" altLang="zh-CN" b="1" dirty="0" smtClean="0">
                <a:latin typeface="楷体_GB2312" pitchFamily="49" charset="-122"/>
                <a:ea typeface="楷体_GB2312" pitchFamily="49" charset="-122"/>
              </a:rPr>
              <a:t>AEOI(</a:t>
            </a:r>
            <a:r>
              <a:rPr lang="zh-CN" altLang="en-US" b="1" dirty="0" smtClean="0">
                <a:latin typeface="楷体_GB2312" pitchFamily="49" charset="-122"/>
                <a:ea typeface="楷体_GB2312" pitchFamily="49" charset="-122"/>
              </a:rPr>
              <a:t>自动结束中断</a:t>
            </a:r>
            <a:r>
              <a:rPr lang="en-US" altLang="zh-CN" b="1" dirty="0" smtClean="0">
                <a:latin typeface="楷体_GB2312" pitchFamily="49" charset="-122"/>
                <a:ea typeface="楷体_GB2312" pitchFamily="49" charset="-122"/>
              </a:rPr>
              <a:t>)</a:t>
            </a:r>
            <a:r>
              <a:rPr lang="zh-CN" altLang="en-US" b="1" dirty="0" smtClean="0">
                <a:latin typeface="楷体_GB2312" pitchFamily="49" charset="-122"/>
                <a:ea typeface="楷体_GB2312" pitchFamily="49" charset="-122"/>
              </a:rPr>
              <a:t>方式下，在这个</a:t>
            </a:r>
            <a:r>
              <a:rPr lang="en-US" altLang="zh-CN" b="1" dirty="0" smtClean="0">
                <a:latin typeface="楷体_GB2312" pitchFamily="49" charset="-122"/>
                <a:ea typeface="楷体_GB2312" pitchFamily="49" charset="-122"/>
              </a:rPr>
              <a:t>INTA#</a:t>
            </a:r>
            <a:r>
              <a:rPr lang="zh-CN" altLang="en-US" b="1" dirty="0" smtClean="0">
                <a:latin typeface="楷体_GB2312" pitchFamily="49" charset="-122"/>
                <a:ea typeface="楷体_GB2312" pitchFamily="49" charset="-122"/>
              </a:rPr>
              <a:t>负脉冲结束时复位</a:t>
            </a:r>
            <a:r>
              <a:rPr lang="en-US" altLang="zh-CN" b="1" dirty="0" smtClean="0">
                <a:latin typeface="楷体_GB2312" pitchFamily="49" charset="-122"/>
                <a:ea typeface="楷体_GB2312" pitchFamily="49" charset="-122"/>
              </a:rPr>
              <a:t>ISR</a:t>
            </a:r>
            <a:r>
              <a:rPr lang="zh-CN" altLang="en-US" b="1" dirty="0" smtClean="0">
                <a:latin typeface="楷体_GB2312" pitchFamily="49" charset="-122"/>
                <a:ea typeface="楷体_GB2312" pitchFamily="49" charset="-122"/>
              </a:rPr>
              <a:t>的相应位。在非自动中断结束方式下，</a:t>
            </a:r>
            <a:r>
              <a:rPr lang="en-US" altLang="zh-CN" b="1" dirty="0" smtClean="0">
                <a:latin typeface="楷体_GB2312" pitchFamily="49" charset="-122"/>
                <a:ea typeface="楷体_GB2312" pitchFamily="49" charset="-122"/>
              </a:rPr>
              <a:t>ISR</a:t>
            </a:r>
            <a:r>
              <a:rPr lang="zh-CN" altLang="en-US" b="1" dirty="0" smtClean="0">
                <a:latin typeface="楷体_GB2312" pitchFamily="49" charset="-122"/>
                <a:ea typeface="楷体_GB2312" pitchFamily="49" charset="-122"/>
              </a:rPr>
              <a:t>相应位要由中断服务程序结束时发出的</a:t>
            </a:r>
            <a:r>
              <a:rPr lang="en-US" altLang="zh-CN" b="1" dirty="0" smtClean="0">
                <a:latin typeface="楷体_GB2312" pitchFamily="49" charset="-122"/>
                <a:ea typeface="楷体_GB2312" pitchFamily="49" charset="-122"/>
              </a:rPr>
              <a:t>EOI</a:t>
            </a:r>
            <a:r>
              <a:rPr lang="zh-CN" altLang="en-US" b="1" dirty="0" smtClean="0">
                <a:latin typeface="楷体_GB2312" pitchFamily="49" charset="-122"/>
                <a:ea typeface="楷体_GB2312" pitchFamily="49" charset="-122"/>
              </a:rPr>
              <a:t>命令来复位 。</a:t>
            </a:r>
          </a:p>
        </p:txBody>
      </p:sp>
      <p:sp>
        <p:nvSpPr>
          <p:cNvPr id="43012" name="日期占位符 4"/>
          <p:cNvSpPr>
            <a:spLocks noGrp="1"/>
          </p:cNvSpPr>
          <p:nvPr>
            <p:ph type="dt" sz="quarter" idx="10"/>
          </p:nvPr>
        </p:nvSpPr>
        <p:spPr/>
        <p:txBody>
          <a:bodyPr/>
          <a:lstStyle/>
          <a:p>
            <a:pPr>
              <a:defRPr/>
            </a:pPr>
            <a:fld id="{C990CA7D-E4FF-4AA2-8D5B-79E15183D8DF}" type="datetime10">
              <a:rPr lang="zh-CN" altLang="en-US" smtClean="0">
                <a:latin typeface="Arial" pitchFamily="34" charset="0"/>
              </a:rPr>
              <a:pPr>
                <a:defRPr/>
              </a:pPr>
              <a:t>15:02</a:t>
            </a:fld>
            <a:endParaRPr lang="en-US" altLang="zh-CN" smtClean="0">
              <a:latin typeface="Arial" pitchFamily="34" charset="0"/>
            </a:endParaRPr>
          </a:p>
        </p:txBody>
      </p:sp>
      <p:sp>
        <p:nvSpPr>
          <p:cNvPr id="2" name="文本框 1"/>
          <p:cNvSpPr txBox="1"/>
          <p:nvPr/>
        </p:nvSpPr>
        <p:spPr>
          <a:xfrm>
            <a:off x="14820" y="1117118"/>
            <a:ext cx="884760" cy="2308324"/>
          </a:xfrm>
          <a:prstGeom prst="rect">
            <a:avLst/>
          </a:prstGeom>
          <a:noFill/>
        </p:spPr>
        <p:txBody>
          <a:bodyPr wrap="square" rtlCol="0">
            <a:spAutoFit/>
          </a:bodyPr>
          <a:lstStyle/>
          <a:p>
            <a:r>
              <a:rPr lang="zh-CN" altLang="en-US" dirty="0">
                <a:solidFill>
                  <a:srgbClr val="FF0000"/>
                </a:solidFill>
              </a:rPr>
              <a:t>中断服务程序还没开始时，</a:t>
            </a:r>
            <a:r>
              <a:rPr lang="en-US" altLang="zh-CN" dirty="0">
                <a:solidFill>
                  <a:srgbClr val="FF0000"/>
                </a:solidFill>
              </a:rPr>
              <a:t>ISR</a:t>
            </a:r>
            <a:r>
              <a:rPr lang="zh-CN" altLang="en-US" dirty="0">
                <a:solidFill>
                  <a:srgbClr val="FF0000"/>
                </a:solidFill>
              </a:rPr>
              <a:t>相应位就已经置位</a:t>
            </a:r>
          </a:p>
        </p:txBody>
      </p:sp>
      <p:sp>
        <p:nvSpPr>
          <p:cNvPr id="4" name="文本框 3"/>
          <p:cNvSpPr txBox="1"/>
          <p:nvPr/>
        </p:nvSpPr>
        <p:spPr>
          <a:xfrm>
            <a:off x="5643793" y="2208591"/>
            <a:ext cx="3500207" cy="923330"/>
          </a:xfrm>
          <a:prstGeom prst="rect">
            <a:avLst/>
          </a:prstGeom>
          <a:noFill/>
        </p:spPr>
        <p:txBody>
          <a:bodyPr wrap="square" rtlCol="0">
            <a:spAutoFit/>
          </a:bodyPr>
          <a:lstStyle/>
          <a:p>
            <a:r>
              <a:rPr lang="en-US" altLang="zh-CN" dirty="0">
                <a:solidFill>
                  <a:srgbClr val="FF0000"/>
                </a:solidFill>
              </a:rPr>
              <a:t>AEOI</a:t>
            </a:r>
            <a:r>
              <a:rPr lang="zh-CN" altLang="en-US" dirty="0">
                <a:solidFill>
                  <a:srgbClr val="FF0000"/>
                </a:solidFill>
              </a:rPr>
              <a:t>会出现低优先级中断打断高优先级中断的情况（还没开始中断服务程序就将</a:t>
            </a:r>
            <a:r>
              <a:rPr lang="en-US" altLang="zh-CN" dirty="0">
                <a:solidFill>
                  <a:srgbClr val="FF0000"/>
                </a:solidFill>
              </a:rPr>
              <a:t>ISR</a:t>
            </a:r>
            <a:r>
              <a:rPr lang="zh-CN" altLang="en-US" dirty="0">
                <a:solidFill>
                  <a:srgbClr val="FF0000"/>
                </a:solidFill>
              </a:rPr>
              <a:t>复位了）</a:t>
            </a:r>
          </a:p>
        </p:txBody>
      </p:sp>
      <p:sp>
        <p:nvSpPr>
          <p:cNvPr id="5" name="文本框 4"/>
          <p:cNvSpPr txBox="1"/>
          <p:nvPr/>
        </p:nvSpPr>
        <p:spPr>
          <a:xfrm>
            <a:off x="2086467" y="5756190"/>
            <a:ext cx="2556972" cy="1200329"/>
          </a:xfrm>
          <a:prstGeom prst="rect">
            <a:avLst/>
          </a:prstGeom>
          <a:noFill/>
        </p:spPr>
        <p:txBody>
          <a:bodyPr wrap="square" rtlCol="0">
            <a:spAutoFit/>
          </a:bodyPr>
          <a:lstStyle/>
          <a:p>
            <a:r>
              <a:rPr lang="zh-CN" altLang="en-US" dirty="0">
                <a:solidFill>
                  <a:srgbClr val="FF0000"/>
                </a:solidFill>
              </a:rPr>
              <a:t>如果中断服务程序没有发出</a:t>
            </a:r>
            <a:r>
              <a:rPr lang="en-US" altLang="zh-CN" dirty="0">
                <a:solidFill>
                  <a:srgbClr val="FF0000"/>
                </a:solidFill>
              </a:rPr>
              <a:t>EOI</a:t>
            </a:r>
            <a:r>
              <a:rPr lang="zh-CN" altLang="en-US" dirty="0">
                <a:solidFill>
                  <a:srgbClr val="FF0000"/>
                </a:solidFill>
              </a:rPr>
              <a:t>命令，会导致低优先级的中断一直无法响应</a:t>
            </a:r>
          </a:p>
        </p:txBody>
      </p:sp>
    </p:spTree>
    <p:extLst>
      <p:ext uri="{BB962C8B-B14F-4D97-AF65-F5344CB8AC3E}">
        <p14:creationId xmlns:p14="http://schemas.microsoft.com/office/powerpoint/2010/main" val="3379100879"/>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30" name="Group 4"/>
          <p:cNvGrpSpPr>
            <a:grpSpLocks/>
          </p:cNvGrpSpPr>
          <p:nvPr/>
        </p:nvGrpSpPr>
        <p:grpSpPr bwMode="auto">
          <a:xfrm>
            <a:off x="685800" y="295277"/>
            <a:ext cx="7691438" cy="6562725"/>
            <a:chOff x="675" y="138"/>
            <a:chExt cx="4845" cy="4134"/>
          </a:xfrm>
        </p:grpSpPr>
        <p:sp>
          <p:nvSpPr>
            <p:cNvPr id="48132" name="AutoShape 5"/>
            <p:cNvSpPr>
              <a:spLocks noChangeArrowheads="1"/>
            </p:cNvSpPr>
            <p:nvPr/>
          </p:nvSpPr>
          <p:spPr bwMode="auto">
            <a:xfrm>
              <a:off x="2523" y="138"/>
              <a:ext cx="2188" cy="544"/>
            </a:xfrm>
            <a:prstGeom prst="flowChartProcess">
              <a:avLst/>
            </a:prstGeom>
            <a:solidFill>
              <a:srgbClr val="B4E4EE"/>
            </a:solidFill>
            <a:ln w="9525">
              <a:solidFill>
                <a:srgbClr val="305AC4"/>
              </a:solidFill>
              <a:miter lim="800000"/>
              <a:headEnd/>
              <a:tailEnd/>
            </a:ln>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fontAlgn="base">
                <a:spcBef>
                  <a:spcPct val="50000"/>
                </a:spcBef>
                <a:spcAft>
                  <a:spcPct val="0"/>
                </a:spcAft>
                <a:buFontTx/>
                <a:buNone/>
              </a:pPr>
              <a:r>
                <a:rPr lang="zh-CN" altLang="en-US" sz="2000" b="1">
                  <a:solidFill>
                    <a:prstClr val="black"/>
                  </a:solidFill>
                  <a:latin typeface="楷体_GB2312" pitchFamily="49" charset="-122"/>
                  <a:ea typeface="楷体_GB2312" pitchFamily="49" charset="-122"/>
                </a:rPr>
                <a:t>用</a:t>
              </a:r>
              <a:r>
                <a:rPr lang="en-US" altLang="zh-CN" sz="2000" b="1">
                  <a:solidFill>
                    <a:prstClr val="black"/>
                  </a:solidFill>
                  <a:latin typeface="楷体_GB2312" pitchFamily="49" charset="-122"/>
                  <a:ea typeface="楷体_GB2312" pitchFamily="49" charset="-122"/>
                </a:rPr>
                <a:t>ICW</a:t>
              </a:r>
              <a:r>
                <a:rPr lang="en-US" altLang="zh-CN" sz="2000" b="1" baseline="-25000">
                  <a:solidFill>
                    <a:prstClr val="black"/>
                  </a:solidFill>
                  <a:latin typeface="楷体_GB2312" pitchFamily="49" charset="-122"/>
                  <a:ea typeface="楷体_GB2312" pitchFamily="49" charset="-122"/>
                </a:rPr>
                <a:t>1</a:t>
              </a:r>
              <a:r>
                <a:rPr lang="zh-CN" altLang="en-US" sz="2000" b="1">
                  <a:solidFill>
                    <a:prstClr val="black"/>
                  </a:solidFill>
                  <a:latin typeface="楷体_GB2312" pitchFamily="49" charset="-122"/>
                  <a:ea typeface="楷体_GB2312" pitchFamily="49" charset="-122"/>
                </a:rPr>
                <a:t>设置，是否级连，请求</a:t>
              </a:r>
            </a:p>
            <a:p>
              <a:pPr algn="ctr" fontAlgn="base">
                <a:spcBef>
                  <a:spcPct val="50000"/>
                </a:spcBef>
                <a:spcAft>
                  <a:spcPct val="0"/>
                </a:spcAft>
                <a:buFontTx/>
                <a:buNone/>
              </a:pPr>
              <a:r>
                <a:rPr lang="zh-CN" altLang="en-US" sz="2000" b="1">
                  <a:solidFill>
                    <a:prstClr val="black"/>
                  </a:solidFill>
                  <a:latin typeface="楷体_GB2312" pitchFamily="49" charset="-122"/>
                  <a:ea typeface="楷体_GB2312" pitchFamily="49" charset="-122"/>
                </a:rPr>
                <a:t>信号格式，后面是否用</a:t>
              </a:r>
              <a:r>
                <a:rPr lang="en-US" altLang="zh-CN" sz="2000" b="1">
                  <a:solidFill>
                    <a:prstClr val="black"/>
                  </a:solidFill>
                  <a:latin typeface="楷体_GB2312" pitchFamily="49" charset="-122"/>
                  <a:ea typeface="楷体_GB2312" pitchFamily="49" charset="-122"/>
                </a:rPr>
                <a:t>ICW</a:t>
              </a:r>
              <a:r>
                <a:rPr lang="en-US" altLang="zh-CN" sz="2000" b="1" baseline="-25000">
                  <a:solidFill>
                    <a:prstClr val="black"/>
                  </a:solidFill>
                  <a:latin typeface="楷体_GB2312" pitchFamily="49" charset="-122"/>
                  <a:ea typeface="楷体_GB2312" pitchFamily="49" charset="-122"/>
                </a:rPr>
                <a:t>4</a:t>
              </a:r>
              <a:endParaRPr lang="en-US" altLang="zh-CN" sz="2000" b="1">
                <a:solidFill>
                  <a:prstClr val="black"/>
                </a:solidFill>
                <a:latin typeface="楷体_GB2312" pitchFamily="49" charset="-122"/>
                <a:ea typeface="楷体_GB2312" pitchFamily="49" charset="-122"/>
              </a:endParaRPr>
            </a:p>
          </p:txBody>
        </p:sp>
        <p:sp>
          <p:nvSpPr>
            <p:cNvPr id="48133" name="AutoShape 6"/>
            <p:cNvSpPr>
              <a:spLocks noChangeArrowheads="1"/>
            </p:cNvSpPr>
            <p:nvPr/>
          </p:nvSpPr>
          <p:spPr bwMode="auto">
            <a:xfrm>
              <a:off x="2766" y="810"/>
              <a:ext cx="1705" cy="256"/>
            </a:xfrm>
            <a:prstGeom prst="flowChartProcess">
              <a:avLst/>
            </a:prstGeom>
            <a:solidFill>
              <a:srgbClr val="B4E4EE"/>
            </a:solidFill>
            <a:ln w="9525">
              <a:solidFill>
                <a:srgbClr val="305AC4"/>
              </a:solidFill>
              <a:miter lim="800000"/>
              <a:headEnd/>
              <a:tailEnd/>
            </a:ln>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fontAlgn="base">
                <a:spcBef>
                  <a:spcPct val="50000"/>
                </a:spcBef>
                <a:spcAft>
                  <a:spcPct val="0"/>
                </a:spcAft>
                <a:buFontTx/>
                <a:buNone/>
              </a:pPr>
              <a:r>
                <a:rPr lang="zh-CN" altLang="en-US" sz="2000" b="1">
                  <a:solidFill>
                    <a:prstClr val="black"/>
                  </a:solidFill>
                  <a:latin typeface="楷体_GB2312" pitchFamily="49" charset="-122"/>
                  <a:ea typeface="楷体_GB2312" pitchFamily="49" charset="-122"/>
                </a:rPr>
                <a:t>用</a:t>
              </a:r>
              <a:r>
                <a:rPr lang="en-US" altLang="zh-CN" sz="2000" b="1">
                  <a:solidFill>
                    <a:prstClr val="black"/>
                  </a:solidFill>
                  <a:latin typeface="楷体_GB2312" pitchFamily="49" charset="-122"/>
                  <a:ea typeface="楷体_GB2312" pitchFamily="49" charset="-122"/>
                </a:rPr>
                <a:t>ICW</a:t>
              </a:r>
              <a:r>
                <a:rPr lang="en-US" altLang="zh-CN" sz="2000" b="1" baseline="-25000">
                  <a:solidFill>
                    <a:prstClr val="black"/>
                  </a:solidFill>
                  <a:latin typeface="楷体_GB2312" pitchFamily="49" charset="-122"/>
                  <a:ea typeface="楷体_GB2312" pitchFamily="49" charset="-122"/>
                </a:rPr>
                <a:t>2</a:t>
              </a:r>
              <a:r>
                <a:rPr lang="zh-CN" altLang="en-US" sz="2000" b="1">
                  <a:solidFill>
                    <a:prstClr val="black"/>
                  </a:solidFill>
                  <a:latin typeface="楷体_GB2312" pitchFamily="49" charset="-122"/>
                  <a:ea typeface="楷体_GB2312" pitchFamily="49" charset="-122"/>
                </a:rPr>
                <a:t>设置中断类型码</a:t>
              </a:r>
            </a:p>
          </p:txBody>
        </p:sp>
        <p:sp>
          <p:nvSpPr>
            <p:cNvPr id="48134" name="AutoShape 7"/>
            <p:cNvSpPr>
              <a:spLocks noChangeArrowheads="1"/>
            </p:cNvSpPr>
            <p:nvPr/>
          </p:nvSpPr>
          <p:spPr bwMode="auto">
            <a:xfrm>
              <a:off x="2400" y="927"/>
              <a:ext cx="2398" cy="886"/>
            </a:xfrm>
            <a:prstGeom prst="flowChartDecision">
              <a:avLst/>
            </a:prstGeom>
            <a:solidFill>
              <a:srgbClr val="E4E292"/>
            </a:solidFill>
            <a:ln w="9525">
              <a:solidFill>
                <a:srgbClr val="305AC4"/>
              </a:solidFill>
              <a:miter lim="800000"/>
              <a:headEnd/>
              <a:tailEnd/>
            </a:ln>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fontAlgn="base">
                <a:spcBef>
                  <a:spcPct val="50000"/>
                </a:spcBef>
                <a:spcAft>
                  <a:spcPct val="0"/>
                </a:spcAft>
                <a:buFontTx/>
                <a:buNone/>
              </a:pPr>
              <a:r>
                <a:rPr lang="zh-CN" altLang="en-US" sz="2000" b="1">
                  <a:solidFill>
                    <a:prstClr val="black"/>
                  </a:solidFill>
                  <a:latin typeface="楷体_GB2312" pitchFamily="49" charset="-122"/>
                  <a:ea typeface="楷体_GB2312" pitchFamily="49" charset="-122"/>
                </a:rPr>
                <a:t>是否为级连方式？</a:t>
              </a:r>
            </a:p>
          </p:txBody>
        </p:sp>
        <p:sp>
          <p:nvSpPr>
            <p:cNvPr id="48135" name="AutoShape 8"/>
            <p:cNvSpPr>
              <a:spLocks noChangeArrowheads="1"/>
            </p:cNvSpPr>
            <p:nvPr/>
          </p:nvSpPr>
          <p:spPr bwMode="auto">
            <a:xfrm>
              <a:off x="2336" y="1696"/>
              <a:ext cx="2492" cy="501"/>
            </a:xfrm>
            <a:prstGeom prst="flowChartDecision">
              <a:avLst/>
            </a:prstGeom>
            <a:solidFill>
              <a:srgbClr val="E4E292"/>
            </a:solidFill>
            <a:ln w="9525">
              <a:solidFill>
                <a:srgbClr val="305AC4"/>
              </a:solidFill>
              <a:miter lim="800000"/>
              <a:headEnd/>
              <a:tailEnd/>
            </a:ln>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fontAlgn="base">
                <a:spcBef>
                  <a:spcPct val="50000"/>
                </a:spcBef>
                <a:spcAft>
                  <a:spcPct val="0"/>
                </a:spcAft>
                <a:buFontTx/>
                <a:buNone/>
              </a:pPr>
              <a:r>
                <a:rPr lang="zh-CN" altLang="en-US" sz="2000" b="1">
                  <a:solidFill>
                    <a:prstClr val="black"/>
                  </a:solidFill>
                  <a:latin typeface="楷体_GB2312" pitchFamily="49" charset="-122"/>
                  <a:ea typeface="楷体_GB2312" pitchFamily="49" charset="-122"/>
                </a:rPr>
                <a:t>本片为主片吗？</a:t>
              </a:r>
            </a:p>
          </p:txBody>
        </p:sp>
        <p:sp>
          <p:nvSpPr>
            <p:cNvPr id="48136" name="AutoShape 9"/>
            <p:cNvSpPr>
              <a:spLocks noChangeArrowheads="1"/>
            </p:cNvSpPr>
            <p:nvPr/>
          </p:nvSpPr>
          <p:spPr bwMode="auto">
            <a:xfrm>
              <a:off x="2572" y="2298"/>
              <a:ext cx="2349" cy="256"/>
            </a:xfrm>
            <a:prstGeom prst="flowChartProcess">
              <a:avLst/>
            </a:prstGeom>
            <a:solidFill>
              <a:srgbClr val="B4E4EE"/>
            </a:solidFill>
            <a:ln w="9525">
              <a:solidFill>
                <a:srgbClr val="305AC4"/>
              </a:solidFill>
              <a:miter lim="800000"/>
              <a:headEnd/>
              <a:tailEnd/>
            </a:ln>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fontAlgn="base">
                <a:spcBef>
                  <a:spcPct val="50000"/>
                </a:spcBef>
                <a:spcAft>
                  <a:spcPct val="0"/>
                </a:spcAft>
                <a:buFontTx/>
                <a:buNone/>
              </a:pPr>
              <a:r>
                <a:rPr lang="zh-CN" altLang="en-US" sz="2000" b="1">
                  <a:solidFill>
                    <a:prstClr val="black"/>
                  </a:solidFill>
                  <a:latin typeface="楷体_GB2312" pitchFamily="49" charset="-122"/>
                  <a:ea typeface="楷体_GB2312" pitchFamily="49" charset="-122"/>
                </a:rPr>
                <a:t>设置</a:t>
              </a:r>
              <a:r>
                <a:rPr lang="en-US" altLang="zh-CN" sz="2000" b="1">
                  <a:solidFill>
                    <a:prstClr val="black"/>
                  </a:solidFill>
                  <a:latin typeface="楷体_GB2312" pitchFamily="49" charset="-122"/>
                  <a:ea typeface="楷体_GB2312" pitchFamily="49" charset="-122"/>
                </a:rPr>
                <a:t>ICW</a:t>
              </a:r>
              <a:r>
                <a:rPr lang="en-US" altLang="zh-CN" sz="2000" b="1" baseline="-25000">
                  <a:solidFill>
                    <a:prstClr val="black"/>
                  </a:solidFill>
                  <a:latin typeface="楷体_GB2312" pitchFamily="49" charset="-122"/>
                  <a:ea typeface="楷体_GB2312" pitchFamily="49" charset="-122"/>
                </a:rPr>
                <a:t>3</a:t>
              </a:r>
              <a:r>
                <a:rPr lang="zh-CN" altLang="en-US" sz="2000" b="1">
                  <a:solidFill>
                    <a:prstClr val="black"/>
                  </a:solidFill>
                  <a:latin typeface="楷体_GB2312" pitchFamily="49" charset="-122"/>
                  <a:ea typeface="楷体_GB2312" pitchFamily="49" charset="-122"/>
                </a:rPr>
                <a:t>的低三位为从控标志码</a:t>
              </a:r>
            </a:p>
          </p:txBody>
        </p:sp>
        <p:sp>
          <p:nvSpPr>
            <p:cNvPr id="48137" name="AutoShape 10"/>
            <p:cNvSpPr>
              <a:spLocks noChangeArrowheads="1"/>
            </p:cNvSpPr>
            <p:nvPr/>
          </p:nvSpPr>
          <p:spPr bwMode="auto">
            <a:xfrm>
              <a:off x="675" y="2192"/>
              <a:ext cx="1436" cy="544"/>
            </a:xfrm>
            <a:prstGeom prst="flowChartProcess">
              <a:avLst/>
            </a:prstGeom>
            <a:solidFill>
              <a:srgbClr val="B4E4EE"/>
            </a:solidFill>
            <a:ln w="9525">
              <a:solidFill>
                <a:srgbClr val="305AC4"/>
              </a:solidFill>
              <a:miter lim="800000"/>
              <a:headEnd/>
              <a:tailEnd/>
            </a:ln>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fontAlgn="base">
                <a:spcBef>
                  <a:spcPct val="50000"/>
                </a:spcBef>
                <a:spcAft>
                  <a:spcPct val="0"/>
                </a:spcAft>
                <a:buFontTx/>
                <a:buNone/>
              </a:pPr>
              <a:r>
                <a:rPr lang="zh-CN" altLang="en-US" sz="2000" b="1">
                  <a:solidFill>
                    <a:prstClr val="black"/>
                  </a:solidFill>
                  <a:latin typeface="楷体_GB2312" pitchFamily="49" charset="-122"/>
                  <a:ea typeface="楷体_GB2312" pitchFamily="49" charset="-122"/>
                </a:rPr>
                <a:t>设</a:t>
              </a:r>
              <a:r>
                <a:rPr lang="en-US" altLang="zh-CN" sz="2000" b="1">
                  <a:solidFill>
                    <a:prstClr val="black"/>
                  </a:solidFill>
                  <a:latin typeface="楷体_GB2312" pitchFamily="49" charset="-122"/>
                  <a:ea typeface="楷体_GB2312" pitchFamily="49" charset="-122"/>
                </a:rPr>
                <a:t>ICW</a:t>
              </a:r>
              <a:r>
                <a:rPr lang="en-US" altLang="zh-CN" sz="2000" b="1" baseline="-25000">
                  <a:solidFill>
                    <a:prstClr val="black"/>
                  </a:solidFill>
                  <a:latin typeface="楷体_GB2312" pitchFamily="49" charset="-122"/>
                  <a:ea typeface="楷体_GB2312" pitchFamily="49" charset="-122"/>
                </a:rPr>
                <a:t>3</a:t>
              </a:r>
              <a:r>
                <a:rPr lang="zh-CN" altLang="en-US" sz="2000" b="1">
                  <a:solidFill>
                    <a:prstClr val="black"/>
                  </a:solidFill>
                  <a:latin typeface="楷体_GB2312" pitchFamily="49" charset="-122"/>
                  <a:ea typeface="楷体_GB2312" pitchFamily="49" charset="-122"/>
                </a:rPr>
                <a:t>的各位对应</a:t>
              </a:r>
            </a:p>
            <a:p>
              <a:pPr algn="ctr" fontAlgn="base">
                <a:spcBef>
                  <a:spcPct val="50000"/>
                </a:spcBef>
                <a:spcAft>
                  <a:spcPct val="0"/>
                </a:spcAft>
                <a:buFontTx/>
                <a:buNone/>
              </a:pPr>
              <a:r>
                <a:rPr lang="en-US" altLang="zh-CN" sz="2000" b="1">
                  <a:solidFill>
                    <a:prstClr val="black"/>
                  </a:solidFill>
                  <a:latin typeface="楷体_GB2312" pitchFamily="49" charset="-122"/>
                  <a:ea typeface="楷体_GB2312" pitchFamily="49" charset="-122"/>
                </a:rPr>
                <a:t>IR</a:t>
              </a:r>
              <a:r>
                <a:rPr lang="en-US" altLang="zh-CN" sz="2000" b="1" baseline="-25000">
                  <a:solidFill>
                    <a:prstClr val="black"/>
                  </a:solidFill>
                  <a:latin typeface="楷体_GB2312" pitchFamily="49" charset="-122"/>
                  <a:ea typeface="楷体_GB2312" pitchFamily="49" charset="-122"/>
                </a:rPr>
                <a:t>0</a:t>
              </a:r>
              <a:r>
                <a:rPr lang="en-US" altLang="zh-CN" sz="2000" b="1">
                  <a:solidFill>
                    <a:prstClr val="black"/>
                  </a:solidFill>
                  <a:latin typeface="楷体_GB2312" pitchFamily="49" charset="-122"/>
                  <a:ea typeface="楷体_GB2312" pitchFamily="49" charset="-122"/>
                </a:rPr>
                <a:t>-IR</a:t>
              </a:r>
              <a:r>
                <a:rPr lang="en-US" altLang="zh-CN" sz="2000" b="1" baseline="-25000">
                  <a:solidFill>
                    <a:prstClr val="black"/>
                  </a:solidFill>
                  <a:latin typeface="楷体_GB2312" pitchFamily="49" charset="-122"/>
                  <a:ea typeface="楷体_GB2312" pitchFamily="49" charset="-122"/>
                </a:rPr>
                <a:t>7</a:t>
              </a:r>
              <a:r>
                <a:rPr lang="zh-CN" altLang="en-US" sz="2000" b="1">
                  <a:solidFill>
                    <a:prstClr val="black"/>
                  </a:solidFill>
                  <a:latin typeface="楷体_GB2312" pitchFamily="49" charset="-122"/>
                  <a:ea typeface="楷体_GB2312" pitchFamily="49" charset="-122"/>
                </a:rPr>
                <a:t>的连接情况</a:t>
              </a:r>
            </a:p>
          </p:txBody>
        </p:sp>
        <p:sp>
          <p:nvSpPr>
            <p:cNvPr id="48138" name="AutoShape 11"/>
            <p:cNvSpPr>
              <a:spLocks noChangeArrowheads="1"/>
            </p:cNvSpPr>
            <p:nvPr/>
          </p:nvSpPr>
          <p:spPr bwMode="auto">
            <a:xfrm>
              <a:off x="2423" y="2694"/>
              <a:ext cx="2233" cy="501"/>
            </a:xfrm>
            <a:prstGeom prst="flowChartDecision">
              <a:avLst/>
            </a:prstGeom>
            <a:solidFill>
              <a:srgbClr val="E4E292"/>
            </a:solidFill>
            <a:ln w="9525">
              <a:solidFill>
                <a:srgbClr val="305AC4"/>
              </a:solidFill>
              <a:miter lim="800000"/>
              <a:headEnd/>
              <a:tailEnd/>
            </a:ln>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fontAlgn="base">
                <a:spcBef>
                  <a:spcPct val="50000"/>
                </a:spcBef>
                <a:spcAft>
                  <a:spcPct val="0"/>
                </a:spcAft>
                <a:buFontTx/>
                <a:buNone/>
              </a:pPr>
              <a:r>
                <a:rPr lang="zh-CN" altLang="en-US" sz="2000" b="1">
                  <a:solidFill>
                    <a:prstClr val="black"/>
                  </a:solidFill>
                  <a:latin typeface="楷体_GB2312" pitchFamily="49" charset="-122"/>
                  <a:ea typeface="楷体_GB2312" pitchFamily="49" charset="-122"/>
                </a:rPr>
                <a:t>需要用</a:t>
              </a:r>
              <a:r>
                <a:rPr lang="en-US" altLang="zh-CN" sz="2000" b="1">
                  <a:solidFill>
                    <a:prstClr val="black"/>
                  </a:solidFill>
                  <a:latin typeface="楷体_GB2312" pitchFamily="49" charset="-122"/>
                  <a:ea typeface="楷体_GB2312" pitchFamily="49" charset="-122"/>
                </a:rPr>
                <a:t>ICW</a:t>
              </a:r>
              <a:r>
                <a:rPr lang="en-US" altLang="zh-CN" sz="2000" b="1" baseline="-25000">
                  <a:solidFill>
                    <a:prstClr val="black"/>
                  </a:solidFill>
                  <a:latin typeface="楷体_GB2312" pitchFamily="49" charset="-122"/>
                  <a:ea typeface="楷体_GB2312" pitchFamily="49" charset="-122"/>
                </a:rPr>
                <a:t>4</a:t>
              </a:r>
              <a:r>
                <a:rPr lang="zh-CN" altLang="en-US" sz="2000" b="1">
                  <a:solidFill>
                    <a:prstClr val="black"/>
                  </a:solidFill>
                  <a:latin typeface="楷体_GB2312" pitchFamily="49" charset="-122"/>
                  <a:ea typeface="楷体_GB2312" pitchFamily="49" charset="-122"/>
                </a:rPr>
                <a:t>吗？</a:t>
              </a:r>
            </a:p>
          </p:txBody>
        </p:sp>
        <p:sp>
          <p:nvSpPr>
            <p:cNvPr id="48139" name="AutoShape 12"/>
            <p:cNvSpPr>
              <a:spLocks noChangeArrowheads="1"/>
            </p:cNvSpPr>
            <p:nvPr/>
          </p:nvSpPr>
          <p:spPr bwMode="auto">
            <a:xfrm>
              <a:off x="2112" y="3934"/>
              <a:ext cx="116" cy="231"/>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FontTx/>
                <a:buNone/>
              </a:pPr>
              <a:endParaRPr lang="zh-CN" altLang="en-US" sz="1800">
                <a:solidFill>
                  <a:prstClr val="black"/>
                </a:solidFill>
                <a:latin typeface="楷体_GB2312" pitchFamily="49" charset="-122"/>
                <a:ea typeface="楷体_GB2312" pitchFamily="49" charset="-122"/>
              </a:endParaRPr>
            </a:p>
          </p:txBody>
        </p:sp>
        <p:sp>
          <p:nvSpPr>
            <p:cNvPr id="48140" name="AutoShape 13"/>
            <p:cNvSpPr>
              <a:spLocks noChangeArrowheads="1"/>
            </p:cNvSpPr>
            <p:nvPr/>
          </p:nvSpPr>
          <p:spPr bwMode="auto">
            <a:xfrm>
              <a:off x="1786" y="3296"/>
              <a:ext cx="3476" cy="544"/>
            </a:xfrm>
            <a:prstGeom prst="flowChartProcess">
              <a:avLst/>
            </a:prstGeom>
            <a:solidFill>
              <a:srgbClr val="B4E4EE"/>
            </a:solidFill>
            <a:ln w="9525">
              <a:solidFill>
                <a:srgbClr val="305AC4"/>
              </a:solidFill>
              <a:miter lim="800000"/>
              <a:headEnd/>
              <a:tailEnd/>
            </a:ln>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fontAlgn="base">
                <a:spcBef>
                  <a:spcPct val="50000"/>
                </a:spcBef>
                <a:spcAft>
                  <a:spcPct val="0"/>
                </a:spcAft>
                <a:buFontTx/>
                <a:buNone/>
              </a:pPr>
              <a:r>
                <a:rPr lang="zh-CN" altLang="en-US" sz="2000" b="1">
                  <a:solidFill>
                    <a:prstClr val="black"/>
                  </a:solidFill>
                  <a:latin typeface="楷体_GB2312" pitchFamily="49" charset="-122"/>
                  <a:ea typeface="楷体_GB2312" pitchFamily="49" charset="-122"/>
                </a:rPr>
                <a:t>用</a:t>
              </a:r>
              <a:r>
                <a:rPr lang="en-US" altLang="zh-CN" sz="2000" b="1">
                  <a:solidFill>
                    <a:prstClr val="black"/>
                  </a:solidFill>
                  <a:latin typeface="楷体_GB2312" pitchFamily="49" charset="-122"/>
                  <a:ea typeface="楷体_GB2312" pitchFamily="49" charset="-122"/>
                </a:rPr>
                <a:t>ICW</a:t>
              </a:r>
              <a:r>
                <a:rPr lang="en-US" altLang="zh-CN" sz="2000" b="1" baseline="-25000">
                  <a:solidFill>
                    <a:prstClr val="black"/>
                  </a:solidFill>
                  <a:latin typeface="楷体_GB2312" pitchFamily="49" charset="-122"/>
                  <a:ea typeface="楷体_GB2312" pitchFamily="49" charset="-122"/>
                </a:rPr>
                <a:t>4</a:t>
              </a:r>
              <a:r>
                <a:rPr lang="zh-CN" altLang="en-US" sz="2000" b="1">
                  <a:solidFill>
                    <a:prstClr val="black"/>
                  </a:solidFill>
                  <a:latin typeface="楷体_GB2312" pitchFamily="49" charset="-122"/>
                  <a:ea typeface="楷体_GB2312" pitchFamily="49" charset="-122"/>
                </a:rPr>
                <a:t>设置，是否为特定固定优先级方式；缓冲</a:t>
              </a:r>
            </a:p>
            <a:p>
              <a:pPr algn="ctr" fontAlgn="base">
                <a:spcBef>
                  <a:spcPct val="50000"/>
                </a:spcBef>
                <a:spcAft>
                  <a:spcPct val="0"/>
                </a:spcAft>
                <a:buFontTx/>
                <a:buNone/>
              </a:pPr>
              <a:r>
                <a:rPr lang="zh-CN" altLang="en-US" sz="2000" b="1">
                  <a:solidFill>
                    <a:prstClr val="black"/>
                  </a:solidFill>
                  <a:latin typeface="楷体_GB2312" pitchFamily="49" charset="-122"/>
                  <a:ea typeface="楷体_GB2312" pitchFamily="49" charset="-122"/>
                </a:rPr>
                <a:t>方式；自动结束中断方式；</a:t>
              </a:r>
              <a:r>
                <a:rPr lang="en-US" altLang="zh-CN" sz="2000" b="1">
                  <a:solidFill>
                    <a:prstClr val="black"/>
                  </a:solidFill>
                  <a:latin typeface="楷体_GB2312" pitchFamily="49" charset="-122"/>
                  <a:ea typeface="楷体_GB2312" pitchFamily="49" charset="-122"/>
                </a:rPr>
                <a:t>8086/8088</a:t>
              </a:r>
              <a:r>
                <a:rPr lang="zh-CN" altLang="en-US" sz="2000" b="1">
                  <a:solidFill>
                    <a:prstClr val="black"/>
                  </a:solidFill>
                  <a:latin typeface="楷体_GB2312" pitchFamily="49" charset="-122"/>
                  <a:ea typeface="楷体_GB2312" pitchFamily="49" charset="-122"/>
                </a:rPr>
                <a:t>系统</a:t>
              </a:r>
            </a:p>
          </p:txBody>
        </p:sp>
        <p:sp>
          <p:nvSpPr>
            <p:cNvPr id="48141" name="AutoShape 14"/>
            <p:cNvSpPr>
              <a:spLocks noChangeArrowheads="1"/>
            </p:cNvSpPr>
            <p:nvPr/>
          </p:nvSpPr>
          <p:spPr bwMode="auto">
            <a:xfrm>
              <a:off x="3357" y="4016"/>
              <a:ext cx="446" cy="256"/>
            </a:xfrm>
            <a:prstGeom prst="flowChartProcess">
              <a:avLst/>
            </a:prstGeom>
            <a:solidFill>
              <a:srgbClr val="B4E4EE"/>
            </a:solidFill>
            <a:ln w="9525">
              <a:solidFill>
                <a:srgbClr val="305AC4"/>
              </a:solidFill>
              <a:miter lim="800000"/>
              <a:headEnd/>
              <a:tailEnd/>
            </a:ln>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fontAlgn="base">
                <a:spcBef>
                  <a:spcPct val="50000"/>
                </a:spcBef>
                <a:spcAft>
                  <a:spcPct val="0"/>
                </a:spcAft>
                <a:buFontTx/>
                <a:buNone/>
              </a:pPr>
              <a:r>
                <a:rPr lang="en-US" altLang="zh-CN" sz="2000" b="1">
                  <a:solidFill>
                    <a:prstClr val="black"/>
                  </a:solidFill>
                  <a:latin typeface="楷体_GB2312" pitchFamily="49" charset="-122"/>
                  <a:ea typeface="楷体_GB2312" pitchFamily="49" charset="-122"/>
                </a:rPr>
                <a:t>OCWn</a:t>
              </a:r>
            </a:p>
          </p:txBody>
        </p:sp>
        <p:sp>
          <p:nvSpPr>
            <p:cNvPr id="48142" name="Line 15"/>
            <p:cNvSpPr>
              <a:spLocks noChangeShapeType="1"/>
            </p:cNvSpPr>
            <p:nvPr/>
          </p:nvSpPr>
          <p:spPr bwMode="auto">
            <a:xfrm>
              <a:off x="3552" y="666"/>
              <a:ext cx="0" cy="144"/>
            </a:xfrm>
            <a:prstGeom prst="line">
              <a:avLst/>
            </a:prstGeom>
            <a:noFill/>
            <a:ln w="9525">
              <a:solidFill>
                <a:srgbClr val="305AC4"/>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eaLnBrk="0" fontAlgn="base" hangingPunct="0">
                <a:spcBef>
                  <a:spcPct val="0"/>
                </a:spcBef>
                <a:spcAft>
                  <a:spcPct val="0"/>
                </a:spcAft>
              </a:pPr>
              <a:endParaRPr lang="zh-CN" altLang="en-US">
                <a:solidFill>
                  <a:prstClr val="black"/>
                </a:solidFill>
                <a:latin typeface="Arial" panose="020B0604020202020204" pitchFamily="34" charset="0"/>
              </a:endParaRPr>
            </a:p>
          </p:txBody>
        </p:sp>
        <p:sp>
          <p:nvSpPr>
            <p:cNvPr id="48143" name="Line 16"/>
            <p:cNvSpPr>
              <a:spLocks noChangeShapeType="1"/>
            </p:cNvSpPr>
            <p:nvPr/>
          </p:nvSpPr>
          <p:spPr bwMode="auto">
            <a:xfrm>
              <a:off x="3552" y="1050"/>
              <a:ext cx="0" cy="96"/>
            </a:xfrm>
            <a:prstGeom prst="line">
              <a:avLst/>
            </a:prstGeom>
            <a:noFill/>
            <a:ln w="9525">
              <a:solidFill>
                <a:srgbClr val="305AC4"/>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eaLnBrk="0" fontAlgn="base" hangingPunct="0">
                <a:spcBef>
                  <a:spcPct val="0"/>
                </a:spcBef>
                <a:spcAft>
                  <a:spcPct val="0"/>
                </a:spcAft>
              </a:pPr>
              <a:endParaRPr lang="zh-CN" altLang="en-US">
                <a:solidFill>
                  <a:prstClr val="black"/>
                </a:solidFill>
                <a:latin typeface="Arial" panose="020B0604020202020204" pitchFamily="34" charset="0"/>
              </a:endParaRPr>
            </a:p>
          </p:txBody>
        </p:sp>
        <p:sp>
          <p:nvSpPr>
            <p:cNvPr id="48144" name="Line 17"/>
            <p:cNvSpPr>
              <a:spLocks noChangeShapeType="1"/>
            </p:cNvSpPr>
            <p:nvPr/>
          </p:nvSpPr>
          <p:spPr bwMode="auto">
            <a:xfrm>
              <a:off x="3600" y="1578"/>
              <a:ext cx="0" cy="144"/>
            </a:xfrm>
            <a:prstGeom prst="line">
              <a:avLst/>
            </a:prstGeom>
            <a:noFill/>
            <a:ln w="9525">
              <a:solidFill>
                <a:srgbClr val="305AC4"/>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eaLnBrk="0" fontAlgn="base" hangingPunct="0">
                <a:spcBef>
                  <a:spcPct val="0"/>
                </a:spcBef>
                <a:spcAft>
                  <a:spcPct val="0"/>
                </a:spcAft>
              </a:pPr>
              <a:endParaRPr lang="zh-CN" altLang="en-US">
                <a:solidFill>
                  <a:prstClr val="black"/>
                </a:solidFill>
                <a:latin typeface="Arial" panose="020B0604020202020204" pitchFamily="34" charset="0"/>
              </a:endParaRPr>
            </a:p>
          </p:txBody>
        </p:sp>
        <p:sp>
          <p:nvSpPr>
            <p:cNvPr id="48145" name="Line 18"/>
            <p:cNvSpPr>
              <a:spLocks noChangeShapeType="1"/>
            </p:cNvSpPr>
            <p:nvPr/>
          </p:nvSpPr>
          <p:spPr bwMode="auto">
            <a:xfrm>
              <a:off x="3552" y="2154"/>
              <a:ext cx="0" cy="144"/>
            </a:xfrm>
            <a:prstGeom prst="line">
              <a:avLst/>
            </a:prstGeom>
            <a:noFill/>
            <a:ln w="9525">
              <a:solidFill>
                <a:srgbClr val="305AC4"/>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eaLnBrk="0" fontAlgn="base" hangingPunct="0">
                <a:spcBef>
                  <a:spcPct val="0"/>
                </a:spcBef>
                <a:spcAft>
                  <a:spcPct val="0"/>
                </a:spcAft>
              </a:pPr>
              <a:endParaRPr lang="zh-CN" altLang="en-US">
                <a:solidFill>
                  <a:prstClr val="black"/>
                </a:solidFill>
                <a:latin typeface="Arial" panose="020B0604020202020204" pitchFamily="34" charset="0"/>
              </a:endParaRPr>
            </a:p>
          </p:txBody>
        </p:sp>
        <p:sp>
          <p:nvSpPr>
            <p:cNvPr id="48146" name="Line 19"/>
            <p:cNvSpPr>
              <a:spLocks noChangeShapeType="1"/>
            </p:cNvSpPr>
            <p:nvPr/>
          </p:nvSpPr>
          <p:spPr bwMode="auto">
            <a:xfrm>
              <a:off x="3552" y="2538"/>
              <a:ext cx="0" cy="198"/>
            </a:xfrm>
            <a:prstGeom prst="line">
              <a:avLst/>
            </a:prstGeom>
            <a:noFill/>
            <a:ln w="9525">
              <a:solidFill>
                <a:srgbClr val="305AC4"/>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eaLnBrk="0" fontAlgn="base" hangingPunct="0">
                <a:spcBef>
                  <a:spcPct val="0"/>
                </a:spcBef>
                <a:spcAft>
                  <a:spcPct val="0"/>
                </a:spcAft>
              </a:pPr>
              <a:endParaRPr lang="zh-CN" altLang="en-US">
                <a:solidFill>
                  <a:prstClr val="black"/>
                </a:solidFill>
                <a:latin typeface="Arial" panose="020B0604020202020204" pitchFamily="34" charset="0"/>
              </a:endParaRPr>
            </a:p>
          </p:txBody>
        </p:sp>
        <p:sp>
          <p:nvSpPr>
            <p:cNvPr id="48147" name="Line 20"/>
            <p:cNvSpPr>
              <a:spLocks noChangeShapeType="1"/>
            </p:cNvSpPr>
            <p:nvPr/>
          </p:nvSpPr>
          <p:spPr bwMode="auto">
            <a:xfrm>
              <a:off x="3527" y="3168"/>
              <a:ext cx="0" cy="144"/>
            </a:xfrm>
            <a:prstGeom prst="line">
              <a:avLst/>
            </a:prstGeom>
            <a:noFill/>
            <a:ln w="9525">
              <a:solidFill>
                <a:srgbClr val="305AC4"/>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eaLnBrk="0" fontAlgn="base" hangingPunct="0">
                <a:spcBef>
                  <a:spcPct val="0"/>
                </a:spcBef>
                <a:spcAft>
                  <a:spcPct val="0"/>
                </a:spcAft>
              </a:pPr>
              <a:endParaRPr lang="zh-CN" altLang="en-US">
                <a:solidFill>
                  <a:prstClr val="black"/>
                </a:solidFill>
                <a:latin typeface="Arial" panose="020B0604020202020204" pitchFamily="34" charset="0"/>
              </a:endParaRPr>
            </a:p>
          </p:txBody>
        </p:sp>
        <p:sp>
          <p:nvSpPr>
            <p:cNvPr id="48148" name="Line 21"/>
            <p:cNvSpPr>
              <a:spLocks noChangeShapeType="1"/>
            </p:cNvSpPr>
            <p:nvPr/>
          </p:nvSpPr>
          <p:spPr bwMode="auto">
            <a:xfrm>
              <a:off x="3552" y="3840"/>
              <a:ext cx="0" cy="192"/>
            </a:xfrm>
            <a:prstGeom prst="line">
              <a:avLst/>
            </a:prstGeom>
            <a:noFill/>
            <a:ln w="9525">
              <a:solidFill>
                <a:srgbClr val="305AC4"/>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eaLnBrk="0" fontAlgn="base" hangingPunct="0">
                <a:spcBef>
                  <a:spcPct val="0"/>
                </a:spcBef>
                <a:spcAft>
                  <a:spcPct val="0"/>
                </a:spcAft>
              </a:pPr>
              <a:endParaRPr lang="zh-CN" altLang="en-US">
                <a:solidFill>
                  <a:prstClr val="black"/>
                </a:solidFill>
                <a:latin typeface="Arial" panose="020B0604020202020204" pitchFamily="34" charset="0"/>
              </a:endParaRPr>
            </a:p>
          </p:txBody>
        </p:sp>
        <p:sp>
          <p:nvSpPr>
            <p:cNvPr id="48149" name="Line 22"/>
            <p:cNvSpPr>
              <a:spLocks noChangeShapeType="1"/>
            </p:cNvSpPr>
            <p:nvPr/>
          </p:nvSpPr>
          <p:spPr bwMode="auto">
            <a:xfrm>
              <a:off x="4800" y="1386"/>
              <a:ext cx="720" cy="0"/>
            </a:xfrm>
            <a:prstGeom prst="line">
              <a:avLst/>
            </a:prstGeom>
            <a:noFill/>
            <a:ln w="9525">
              <a:solidFill>
                <a:srgbClr val="305AC4"/>
              </a:solidFill>
              <a:round/>
              <a:headEnd/>
              <a:tailEnd/>
            </a:ln>
            <a:extLst>
              <a:ext uri="{909E8E84-426E-40DD-AFC4-6F175D3DCCD1}">
                <a14:hiddenFill xmlns:a14="http://schemas.microsoft.com/office/drawing/2010/main">
                  <a:noFill/>
                </a14:hiddenFill>
              </a:ext>
            </a:extLst>
          </p:spPr>
          <p:txBody>
            <a:bodyPr wrap="none" anchor="ctr">
              <a:spAutoFit/>
            </a:bodyPr>
            <a:lstStyle/>
            <a:p>
              <a:pPr eaLnBrk="0" fontAlgn="base" hangingPunct="0">
                <a:spcBef>
                  <a:spcPct val="0"/>
                </a:spcBef>
                <a:spcAft>
                  <a:spcPct val="0"/>
                </a:spcAft>
              </a:pPr>
              <a:endParaRPr lang="zh-CN" altLang="en-US">
                <a:solidFill>
                  <a:prstClr val="black"/>
                </a:solidFill>
                <a:latin typeface="Arial" panose="020B0604020202020204" pitchFamily="34" charset="0"/>
              </a:endParaRPr>
            </a:p>
          </p:txBody>
        </p:sp>
        <p:sp>
          <p:nvSpPr>
            <p:cNvPr id="48150" name="Line 23"/>
            <p:cNvSpPr>
              <a:spLocks noChangeShapeType="1"/>
            </p:cNvSpPr>
            <p:nvPr/>
          </p:nvSpPr>
          <p:spPr bwMode="auto">
            <a:xfrm>
              <a:off x="5520" y="1386"/>
              <a:ext cx="0" cy="1254"/>
            </a:xfrm>
            <a:prstGeom prst="line">
              <a:avLst/>
            </a:prstGeom>
            <a:noFill/>
            <a:ln w="9525">
              <a:solidFill>
                <a:srgbClr val="305AC4"/>
              </a:solidFill>
              <a:round/>
              <a:headEnd/>
              <a:tailEnd/>
            </a:ln>
            <a:extLst>
              <a:ext uri="{909E8E84-426E-40DD-AFC4-6F175D3DCCD1}">
                <a14:hiddenFill xmlns:a14="http://schemas.microsoft.com/office/drawing/2010/main">
                  <a:noFill/>
                </a14:hiddenFill>
              </a:ext>
            </a:extLst>
          </p:spPr>
          <p:txBody>
            <a:bodyPr anchor="ctr">
              <a:spAutoFit/>
            </a:bodyPr>
            <a:lstStyle/>
            <a:p>
              <a:pPr eaLnBrk="0" fontAlgn="base" hangingPunct="0">
                <a:spcBef>
                  <a:spcPct val="0"/>
                </a:spcBef>
                <a:spcAft>
                  <a:spcPct val="0"/>
                </a:spcAft>
              </a:pPr>
              <a:endParaRPr lang="zh-CN" altLang="en-US">
                <a:solidFill>
                  <a:prstClr val="black"/>
                </a:solidFill>
                <a:latin typeface="Arial" panose="020B0604020202020204" pitchFamily="34" charset="0"/>
              </a:endParaRPr>
            </a:p>
          </p:txBody>
        </p:sp>
        <p:sp>
          <p:nvSpPr>
            <p:cNvPr id="48151" name="Line 24"/>
            <p:cNvSpPr>
              <a:spLocks noChangeShapeType="1"/>
            </p:cNvSpPr>
            <p:nvPr/>
          </p:nvSpPr>
          <p:spPr bwMode="auto">
            <a:xfrm flipH="1">
              <a:off x="3552" y="2640"/>
              <a:ext cx="1968" cy="0"/>
            </a:xfrm>
            <a:prstGeom prst="line">
              <a:avLst/>
            </a:prstGeom>
            <a:noFill/>
            <a:ln w="9525">
              <a:solidFill>
                <a:srgbClr val="305AC4"/>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eaLnBrk="0" fontAlgn="base" hangingPunct="0">
                <a:spcBef>
                  <a:spcPct val="0"/>
                </a:spcBef>
                <a:spcAft>
                  <a:spcPct val="0"/>
                </a:spcAft>
              </a:pPr>
              <a:endParaRPr lang="zh-CN" altLang="en-US">
                <a:solidFill>
                  <a:prstClr val="black"/>
                </a:solidFill>
                <a:latin typeface="Arial" panose="020B0604020202020204" pitchFamily="34" charset="0"/>
              </a:endParaRPr>
            </a:p>
          </p:txBody>
        </p:sp>
        <p:sp>
          <p:nvSpPr>
            <p:cNvPr id="48152" name="Line 25"/>
            <p:cNvSpPr>
              <a:spLocks noChangeShapeType="1"/>
            </p:cNvSpPr>
            <p:nvPr/>
          </p:nvSpPr>
          <p:spPr bwMode="auto">
            <a:xfrm>
              <a:off x="2400" y="1914"/>
              <a:ext cx="48" cy="4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p>
              <a:pPr eaLnBrk="0" fontAlgn="base" hangingPunct="0">
                <a:spcBef>
                  <a:spcPct val="0"/>
                </a:spcBef>
                <a:spcAft>
                  <a:spcPct val="0"/>
                </a:spcAft>
              </a:pPr>
              <a:endParaRPr lang="zh-CN" altLang="en-US">
                <a:solidFill>
                  <a:prstClr val="black"/>
                </a:solidFill>
                <a:latin typeface="Arial" panose="020B0604020202020204" pitchFamily="34" charset="0"/>
              </a:endParaRPr>
            </a:p>
          </p:txBody>
        </p:sp>
        <p:sp>
          <p:nvSpPr>
            <p:cNvPr id="48153" name="Line 26"/>
            <p:cNvSpPr>
              <a:spLocks noChangeShapeType="1"/>
            </p:cNvSpPr>
            <p:nvPr/>
          </p:nvSpPr>
          <p:spPr bwMode="auto">
            <a:xfrm flipH="1">
              <a:off x="1392" y="1962"/>
              <a:ext cx="1056" cy="0"/>
            </a:xfrm>
            <a:prstGeom prst="line">
              <a:avLst/>
            </a:prstGeom>
            <a:noFill/>
            <a:ln w="9525">
              <a:solidFill>
                <a:srgbClr val="305AC4"/>
              </a:solidFill>
              <a:round/>
              <a:headEnd/>
              <a:tailEnd/>
            </a:ln>
            <a:extLst>
              <a:ext uri="{909E8E84-426E-40DD-AFC4-6F175D3DCCD1}">
                <a14:hiddenFill xmlns:a14="http://schemas.microsoft.com/office/drawing/2010/main">
                  <a:noFill/>
                </a14:hiddenFill>
              </a:ext>
            </a:extLst>
          </p:spPr>
          <p:txBody>
            <a:bodyPr wrap="none" anchor="ctr">
              <a:spAutoFit/>
            </a:bodyPr>
            <a:lstStyle/>
            <a:p>
              <a:pPr eaLnBrk="0" fontAlgn="base" hangingPunct="0">
                <a:spcBef>
                  <a:spcPct val="0"/>
                </a:spcBef>
                <a:spcAft>
                  <a:spcPct val="0"/>
                </a:spcAft>
              </a:pPr>
              <a:endParaRPr lang="zh-CN" altLang="en-US">
                <a:solidFill>
                  <a:prstClr val="black"/>
                </a:solidFill>
                <a:latin typeface="Arial" panose="020B0604020202020204" pitchFamily="34" charset="0"/>
              </a:endParaRPr>
            </a:p>
          </p:txBody>
        </p:sp>
        <p:sp>
          <p:nvSpPr>
            <p:cNvPr id="48154" name="Line 27"/>
            <p:cNvSpPr>
              <a:spLocks noChangeShapeType="1"/>
            </p:cNvSpPr>
            <p:nvPr/>
          </p:nvSpPr>
          <p:spPr bwMode="auto">
            <a:xfrm>
              <a:off x="1392" y="1962"/>
              <a:ext cx="0" cy="240"/>
            </a:xfrm>
            <a:prstGeom prst="line">
              <a:avLst/>
            </a:prstGeom>
            <a:noFill/>
            <a:ln w="9525">
              <a:solidFill>
                <a:srgbClr val="305AC4"/>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eaLnBrk="0" fontAlgn="base" hangingPunct="0">
                <a:spcBef>
                  <a:spcPct val="0"/>
                </a:spcBef>
                <a:spcAft>
                  <a:spcPct val="0"/>
                </a:spcAft>
              </a:pPr>
              <a:endParaRPr lang="zh-CN" altLang="en-US">
                <a:solidFill>
                  <a:prstClr val="black"/>
                </a:solidFill>
                <a:latin typeface="Arial" panose="020B0604020202020204" pitchFamily="34" charset="0"/>
              </a:endParaRPr>
            </a:p>
          </p:txBody>
        </p:sp>
        <p:sp>
          <p:nvSpPr>
            <p:cNvPr id="48155" name="Line 28"/>
            <p:cNvSpPr>
              <a:spLocks noChangeShapeType="1"/>
            </p:cNvSpPr>
            <p:nvPr/>
          </p:nvSpPr>
          <p:spPr bwMode="auto">
            <a:xfrm flipV="1">
              <a:off x="2112" y="2640"/>
              <a:ext cx="1440" cy="0"/>
            </a:xfrm>
            <a:prstGeom prst="line">
              <a:avLst/>
            </a:prstGeom>
            <a:noFill/>
            <a:ln w="9525">
              <a:solidFill>
                <a:srgbClr val="305AC4"/>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eaLnBrk="0" fontAlgn="base" hangingPunct="0">
                <a:spcBef>
                  <a:spcPct val="0"/>
                </a:spcBef>
                <a:spcAft>
                  <a:spcPct val="0"/>
                </a:spcAft>
              </a:pPr>
              <a:endParaRPr lang="zh-CN" altLang="en-US">
                <a:solidFill>
                  <a:prstClr val="black"/>
                </a:solidFill>
                <a:latin typeface="Arial" panose="020B0604020202020204" pitchFamily="34" charset="0"/>
              </a:endParaRPr>
            </a:p>
          </p:txBody>
        </p:sp>
        <p:sp>
          <p:nvSpPr>
            <p:cNvPr id="48156" name="Line 29"/>
            <p:cNvSpPr>
              <a:spLocks noChangeShapeType="1"/>
            </p:cNvSpPr>
            <p:nvPr/>
          </p:nvSpPr>
          <p:spPr bwMode="auto">
            <a:xfrm>
              <a:off x="4704" y="2928"/>
              <a:ext cx="816" cy="0"/>
            </a:xfrm>
            <a:prstGeom prst="line">
              <a:avLst/>
            </a:prstGeom>
            <a:noFill/>
            <a:ln w="9525">
              <a:solidFill>
                <a:srgbClr val="305AC4"/>
              </a:solidFill>
              <a:round/>
              <a:headEnd/>
              <a:tailEnd/>
            </a:ln>
            <a:extLst>
              <a:ext uri="{909E8E84-426E-40DD-AFC4-6F175D3DCCD1}">
                <a14:hiddenFill xmlns:a14="http://schemas.microsoft.com/office/drawing/2010/main">
                  <a:noFill/>
                </a14:hiddenFill>
              </a:ext>
            </a:extLst>
          </p:spPr>
          <p:txBody>
            <a:bodyPr wrap="none" anchor="ctr">
              <a:spAutoFit/>
            </a:bodyPr>
            <a:lstStyle/>
            <a:p>
              <a:pPr eaLnBrk="0" fontAlgn="base" hangingPunct="0">
                <a:spcBef>
                  <a:spcPct val="0"/>
                </a:spcBef>
                <a:spcAft>
                  <a:spcPct val="0"/>
                </a:spcAft>
              </a:pPr>
              <a:endParaRPr lang="zh-CN" altLang="en-US">
                <a:solidFill>
                  <a:prstClr val="black"/>
                </a:solidFill>
                <a:latin typeface="Arial" panose="020B0604020202020204" pitchFamily="34" charset="0"/>
              </a:endParaRPr>
            </a:p>
          </p:txBody>
        </p:sp>
        <p:sp>
          <p:nvSpPr>
            <p:cNvPr id="48157" name="Line 30"/>
            <p:cNvSpPr>
              <a:spLocks noChangeShapeType="1"/>
            </p:cNvSpPr>
            <p:nvPr/>
          </p:nvSpPr>
          <p:spPr bwMode="auto">
            <a:xfrm flipH="1">
              <a:off x="3552" y="3936"/>
              <a:ext cx="1968" cy="0"/>
            </a:xfrm>
            <a:prstGeom prst="line">
              <a:avLst/>
            </a:prstGeom>
            <a:noFill/>
            <a:ln w="9525">
              <a:solidFill>
                <a:srgbClr val="305AC4"/>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eaLnBrk="0" fontAlgn="base" hangingPunct="0">
                <a:spcBef>
                  <a:spcPct val="0"/>
                </a:spcBef>
                <a:spcAft>
                  <a:spcPct val="0"/>
                </a:spcAft>
              </a:pPr>
              <a:endParaRPr lang="zh-CN" altLang="en-US">
                <a:solidFill>
                  <a:prstClr val="black"/>
                </a:solidFill>
                <a:latin typeface="Arial" panose="020B0604020202020204" pitchFamily="34" charset="0"/>
              </a:endParaRPr>
            </a:p>
          </p:txBody>
        </p:sp>
        <p:sp>
          <p:nvSpPr>
            <p:cNvPr id="48158" name="Text Box 31"/>
            <p:cNvSpPr txBox="1">
              <a:spLocks noChangeArrowheads="1"/>
            </p:cNvSpPr>
            <p:nvPr/>
          </p:nvSpPr>
          <p:spPr bwMode="auto">
            <a:xfrm>
              <a:off x="3744" y="1530"/>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fontAlgn="base">
                <a:spcBef>
                  <a:spcPct val="50000"/>
                </a:spcBef>
                <a:spcAft>
                  <a:spcPct val="0"/>
                </a:spcAft>
                <a:buFontTx/>
                <a:buNone/>
              </a:pPr>
              <a:r>
                <a:rPr lang="zh-CN" altLang="en-US" sz="2000" b="1">
                  <a:solidFill>
                    <a:prstClr val="black"/>
                  </a:solidFill>
                  <a:latin typeface="楷体_GB2312" pitchFamily="49" charset="-122"/>
                  <a:ea typeface="楷体_GB2312" pitchFamily="49" charset="-122"/>
                </a:rPr>
                <a:t>是</a:t>
              </a:r>
            </a:p>
          </p:txBody>
        </p:sp>
        <p:sp>
          <p:nvSpPr>
            <p:cNvPr id="48159" name="Text Box 32"/>
            <p:cNvSpPr txBox="1">
              <a:spLocks noChangeArrowheads="1"/>
            </p:cNvSpPr>
            <p:nvPr/>
          </p:nvSpPr>
          <p:spPr bwMode="auto">
            <a:xfrm>
              <a:off x="4800" y="1194"/>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fontAlgn="base">
                <a:spcBef>
                  <a:spcPct val="50000"/>
                </a:spcBef>
                <a:spcAft>
                  <a:spcPct val="0"/>
                </a:spcAft>
                <a:buFontTx/>
                <a:buNone/>
              </a:pPr>
              <a:r>
                <a:rPr lang="zh-CN" altLang="en-US" sz="2000" b="1">
                  <a:solidFill>
                    <a:prstClr val="black"/>
                  </a:solidFill>
                  <a:latin typeface="楷体_GB2312" pitchFamily="49" charset="-122"/>
                  <a:ea typeface="楷体_GB2312" pitchFamily="49" charset="-122"/>
                </a:rPr>
                <a:t>否</a:t>
              </a:r>
            </a:p>
          </p:txBody>
        </p:sp>
        <p:sp>
          <p:nvSpPr>
            <p:cNvPr id="48160" name="Text Box 33"/>
            <p:cNvSpPr txBox="1">
              <a:spLocks noChangeArrowheads="1"/>
            </p:cNvSpPr>
            <p:nvPr/>
          </p:nvSpPr>
          <p:spPr bwMode="auto">
            <a:xfrm>
              <a:off x="3696" y="2106"/>
              <a:ext cx="240"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50000"/>
                </a:spcBef>
                <a:spcAft>
                  <a:spcPct val="0"/>
                </a:spcAft>
                <a:buFontTx/>
                <a:buNone/>
              </a:pPr>
              <a:r>
                <a:rPr lang="zh-CN" altLang="en-US" sz="2000" b="1">
                  <a:solidFill>
                    <a:prstClr val="black"/>
                  </a:solidFill>
                  <a:latin typeface="楷体_GB2312" pitchFamily="49" charset="-122"/>
                  <a:ea typeface="楷体_GB2312" pitchFamily="49" charset="-122"/>
                </a:rPr>
                <a:t>否</a:t>
              </a:r>
            </a:p>
            <a:p>
              <a:pPr algn="ctr" fontAlgn="base">
                <a:spcBef>
                  <a:spcPct val="50000"/>
                </a:spcBef>
                <a:spcAft>
                  <a:spcPct val="0"/>
                </a:spcAft>
                <a:buFontTx/>
                <a:buNone/>
              </a:pPr>
              <a:endParaRPr lang="en-US" altLang="zh-CN" sz="2000" b="1">
                <a:solidFill>
                  <a:prstClr val="black"/>
                </a:solidFill>
                <a:latin typeface="楷体_GB2312" pitchFamily="49" charset="-122"/>
                <a:ea typeface="楷体_GB2312" pitchFamily="49" charset="-122"/>
              </a:endParaRPr>
            </a:p>
          </p:txBody>
        </p:sp>
        <p:sp>
          <p:nvSpPr>
            <p:cNvPr id="48161" name="Text Box 34"/>
            <p:cNvSpPr txBox="1">
              <a:spLocks noChangeArrowheads="1"/>
            </p:cNvSpPr>
            <p:nvPr/>
          </p:nvSpPr>
          <p:spPr bwMode="auto">
            <a:xfrm>
              <a:off x="4848" y="2682"/>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50000"/>
                </a:spcBef>
                <a:spcAft>
                  <a:spcPct val="0"/>
                </a:spcAft>
                <a:buFontTx/>
                <a:buNone/>
              </a:pPr>
              <a:r>
                <a:rPr lang="zh-CN" altLang="en-US" sz="2000" b="1">
                  <a:solidFill>
                    <a:prstClr val="black"/>
                  </a:solidFill>
                  <a:latin typeface="楷体_GB2312" pitchFamily="49" charset="-122"/>
                  <a:ea typeface="楷体_GB2312" pitchFamily="49" charset="-122"/>
                </a:rPr>
                <a:t>否</a:t>
              </a:r>
            </a:p>
          </p:txBody>
        </p:sp>
        <p:sp>
          <p:nvSpPr>
            <p:cNvPr id="48162" name="Text Box 35"/>
            <p:cNvSpPr txBox="1">
              <a:spLocks noChangeArrowheads="1"/>
            </p:cNvSpPr>
            <p:nvPr/>
          </p:nvSpPr>
          <p:spPr bwMode="auto">
            <a:xfrm>
              <a:off x="2112" y="1722"/>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fontAlgn="base">
                <a:spcBef>
                  <a:spcPct val="50000"/>
                </a:spcBef>
                <a:spcAft>
                  <a:spcPct val="0"/>
                </a:spcAft>
                <a:buFontTx/>
                <a:buNone/>
              </a:pPr>
              <a:r>
                <a:rPr lang="zh-CN" altLang="en-US" sz="2000" b="1">
                  <a:solidFill>
                    <a:prstClr val="black"/>
                  </a:solidFill>
                  <a:latin typeface="楷体_GB2312" pitchFamily="49" charset="-122"/>
                  <a:ea typeface="楷体_GB2312" pitchFamily="49" charset="-122"/>
                </a:rPr>
                <a:t>是</a:t>
              </a:r>
            </a:p>
          </p:txBody>
        </p:sp>
        <p:sp>
          <p:nvSpPr>
            <p:cNvPr id="48163" name="Text Box 36"/>
            <p:cNvSpPr txBox="1">
              <a:spLocks noChangeArrowheads="1"/>
            </p:cNvSpPr>
            <p:nvPr/>
          </p:nvSpPr>
          <p:spPr bwMode="auto">
            <a:xfrm>
              <a:off x="3792" y="2970"/>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fontAlgn="base">
                <a:spcBef>
                  <a:spcPct val="50000"/>
                </a:spcBef>
                <a:spcAft>
                  <a:spcPct val="0"/>
                </a:spcAft>
                <a:buFontTx/>
                <a:buNone/>
              </a:pPr>
              <a:r>
                <a:rPr lang="zh-CN" altLang="en-US" sz="2000" b="1">
                  <a:solidFill>
                    <a:prstClr val="black"/>
                  </a:solidFill>
                  <a:latin typeface="楷体_GB2312" pitchFamily="49" charset="-122"/>
                  <a:ea typeface="楷体_GB2312" pitchFamily="49" charset="-122"/>
                </a:rPr>
                <a:t>是</a:t>
              </a:r>
            </a:p>
          </p:txBody>
        </p:sp>
        <p:sp>
          <p:nvSpPr>
            <p:cNvPr id="48164" name="Line 37"/>
            <p:cNvSpPr>
              <a:spLocks noChangeShapeType="1"/>
            </p:cNvSpPr>
            <p:nvPr/>
          </p:nvSpPr>
          <p:spPr bwMode="auto">
            <a:xfrm>
              <a:off x="5520" y="2928"/>
              <a:ext cx="0" cy="1008"/>
            </a:xfrm>
            <a:prstGeom prst="line">
              <a:avLst/>
            </a:prstGeom>
            <a:noFill/>
            <a:ln w="9525">
              <a:solidFill>
                <a:srgbClr val="305AC4"/>
              </a:solidFill>
              <a:round/>
              <a:headEnd/>
              <a:tailEnd/>
            </a:ln>
            <a:extLst>
              <a:ext uri="{909E8E84-426E-40DD-AFC4-6F175D3DCCD1}">
                <a14:hiddenFill xmlns:a14="http://schemas.microsoft.com/office/drawing/2010/main">
                  <a:noFill/>
                </a14:hiddenFill>
              </a:ext>
            </a:extLst>
          </p:spPr>
          <p:txBody>
            <a:bodyPr anchor="ctr">
              <a:spAutoFit/>
            </a:bodyPr>
            <a:lstStyle/>
            <a:p>
              <a:pPr eaLnBrk="0" fontAlgn="base" hangingPunct="0">
                <a:spcBef>
                  <a:spcPct val="0"/>
                </a:spcBef>
                <a:spcAft>
                  <a:spcPct val="0"/>
                </a:spcAft>
              </a:pPr>
              <a:endParaRPr lang="zh-CN" altLang="en-US">
                <a:solidFill>
                  <a:prstClr val="black"/>
                </a:solidFill>
                <a:latin typeface="Arial" panose="020B0604020202020204" pitchFamily="34" charset="0"/>
              </a:endParaRPr>
            </a:p>
          </p:txBody>
        </p:sp>
      </p:grpSp>
      <p:sp>
        <p:nvSpPr>
          <p:cNvPr id="48131" name="标题 7"/>
          <p:cNvSpPr>
            <a:spLocks/>
          </p:cNvSpPr>
          <p:nvPr/>
        </p:nvSpPr>
        <p:spPr bwMode="auto">
          <a:xfrm>
            <a:off x="457200" y="685800"/>
            <a:ext cx="8077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0" fontAlgn="base" hangingPunct="0">
              <a:spcBef>
                <a:spcPct val="0"/>
              </a:spcBef>
              <a:spcAft>
                <a:spcPct val="0"/>
              </a:spcAft>
              <a:buFontTx/>
              <a:buNone/>
            </a:pPr>
            <a:r>
              <a:rPr lang="en-US" altLang="zh-CN" sz="4400" b="1">
                <a:solidFill>
                  <a:prstClr val="black"/>
                </a:solidFill>
                <a:latin typeface="楷体_GB2312" pitchFamily="49" charset="-122"/>
                <a:ea typeface="楷体_GB2312" pitchFamily="49" charset="-122"/>
              </a:rPr>
              <a:t>ICW</a:t>
            </a:r>
            <a:r>
              <a:rPr lang="zh-CN" altLang="en-US" sz="4400" b="1">
                <a:solidFill>
                  <a:prstClr val="black"/>
                </a:solidFill>
                <a:latin typeface="楷体_GB2312" pitchFamily="49" charset="-122"/>
                <a:ea typeface="楷体_GB2312" pitchFamily="49" charset="-122"/>
              </a:rPr>
              <a:t>总结</a:t>
            </a:r>
          </a:p>
        </p:txBody>
      </p:sp>
    </p:spTree>
    <p:extLst>
      <p:ext uri="{BB962C8B-B14F-4D97-AF65-F5344CB8AC3E}">
        <p14:creationId xmlns:p14="http://schemas.microsoft.com/office/powerpoint/2010/main" val="3156183528"/>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zh-CN" altLang="en-US" sz="4000" b="1" smtClean="0">
                <a:latin typeface="楷体_GB2312" pitchFamily="49" charset="-122"/>
                <a:ea typeface="楷体_GB2312" pitchFamily="49" charset="-122"/>
              </a:rPr>
              <a:t>操作命令字</a:t>
            </a:r>
            <a:r>
              <a:rPr lang="en-US" altLang="zh-CN" sz="4000" b="1" smtClean="0">
                <a:latin typeface="楷体_GB2312" pitchFamily="49" charset="-122"/>
                <a:ea typeface="楷体_GB2312" pitchFamily="49" charset="-122"/>
              </a:rPr>
              <a:t>OCW</a:t>
            </a:r>
          </a:p>
        </p:txBody>
      </p:sp>
      <p:sp>
        <p:nvSpPr>
          <p:cNvPr id="49155" name="Rectangle 5"/>
          <p:cNvSpPr>
            <a:spLocks noGrp="1" noChangeArrowheads="1"/>
          </p:cNvSpPr>
          <p:nvPr>
            <p:ph idx="1"/>
          </p:nvPr>
        </p:nvSpPr>
        <p:spPr>
          <a:xfrm>
            <a:off x="504825" y="1609725"/>
            <a:ext cx="7600950" cy="3162300"/>
          </a:xfrm>
        </p:spPr>
        <p:txBody>
          <a:bodyPr/>
          <a:lstStyle/>
          <a:p>
            <a:pPr eaLnBrk="1" hangingPunct="1">
              <a:lnSpc>
                <a:spcPct val="115000"/>
              </a:lnSpc>
            </a:pPr>
            <a:r>
              <a:rPr lang="en-US" altLang="zh-CN" b="1" smtClean="0">
                <a:latin typeface="楷体_GB2312" pitchFamily="49" charset="-122"/>
                <a:ea typeface="楷体_GB2312" pitchFamily="49" charset="-122"/>
              </a:rPr>
              <a:t>82C59A</a:t>
            </a:r>
            <a:r>
              <a:rPr lang="zh-CN" altLang="en-US" b="1" smtClean="0">
                <a:latin typeface="楷体_GB2312" pitchFamily="49" charset="-122"/>
                <a:ea typeface="楷体_GB2312" pitchFamily="49" charset="-122"/>
              </a:rPr>
              <a:t>工作期间，可以随时接受操作命令字</a:t>
            </a:r>
            <a:r>
              <a:rPr lang="en-US" altLang="zh-CN" b="1" smtClean="0">
                <a:latin typeface="楷体_GB2312" pitchFamily="49" charset="-122"/>
                <a:ea typeface="楷体_GB2312" pitchFamily="49" charset="-122"/>
              </a:rPr>
              <a:t>OCW</a:t>
            </a:r>
            <a:r>
              <a:rPr lang="zh-CN" altLang="en-US" b="1" smtClean="0">
                <a:latin typeface="楷体_GB2312" pitchFamily="49" charset="-122"/>
                <a:ea typeface="楷体_GB2312" pitchFamily="49" charset="-122"/>
              </a:rPr>
              <a:t>。</a:t>
            </a:r>
            <a:endParaRPr lang="en-US" altLang="zh-CN" b="1" smtClean="0">
              <a:latin typeface="楷体_GB2312" pitchFamily="49" charset="-122"/>
              <a:ea typeface="楷体_GB2312" pitchFamily="49" charset="-122"/>
            </a:endParaRPr>
          </a:p>
          <a:p>
            <a:pPr eaLnBrk="1" hangingPunct="1">
              <a:lnSpc>
                <a:spcPct val="115000"/>
              </a:lnSpc>
            </a:pPr>
            <a:r>
              <a:rPr lang="en-US" altLang="zh-CN" b="1" smtClean="0">
                <a:latin typeface="楷体_GB2312" pitchFamily="49" charset="-122"/>
                <a:ea typeface="楷体_GB2312" pitchFamily="49" charset="-122"/>
              </a:rPr>
              <a:t>OCW</a:t>
            </a:r>
            <a:r>
              <a:rPr lang="zh-CN" altLang="en-US" b="1" smtClean="0">
                <a:latin typeface="楷体_GB2312" pitchFamily="49" charset="-122"/>
                <a:ea typeface="楷体_GB2312" pitchFamily="49" charset="-122"/>
              </a:rPr>
              <a:t>共有</a:t>
            </a:r>
            <a:r>
              <a:rPr lang="en-US" altLang="zh-CN" b="1" smtClean="0">
                <a:latin typeface="楷体_GB2312" pitchFamily="49" charset="-122"/>
                <a:ea typeface="楷体_GB2312" pitchFamily="49" charset="-122"/>
              </a:rPr>
              <a:t>3</a:t>
            </a:r>
            <a:r>
              <a:rPr lang="zh-CN" altLang="en-US" b="1" smtClean="0">
                <a:latin typeface="楷体_GB2312" pitchFamily="49" charset="-122"/>
                <a:ea typeface="楷体_GB2312" pitchFamily="49" charset="-122"/>
              </a:rPr>
              <a:t>个：</a:t>
            </a:r>
            <a:r>
              <a:rPr lang="en-US" altLang="zh-CN" b="1" smtClean="0">
                <a:latin typeface="楷体_GB2312" pitchFamily="49" charset="-122"/>
                <a:ea typeface="楷体_GB2312" pitchFamily="49" charset="-122"/>
              </a:rPr>
              <a:t>OCW1</a:t>
            </a:r>
            <a:r>
              <a:rPr lang="zh-CN" altLang="en-US" b="1" smtClean="0">
                <a:latin typeface="楷体_GB2312" pitchFamily="49" charset="-122"/>
                <a:ea typeface="楷体_GB2312" pitchFamily="49" charset="-122"/>
              </a:rPr>
              <a:t>～</a:t>
            </a:r>
            <a:r>
              <a:rPr lang="en-US" altLang="zh-CN" b="1" smtClean="0">
                <a:latin typeface="楷体_GB2312" pitchFamily="49" charset="-122"/>
                <a:ea typeface="楷体_GB2312" pitchFamily="49" charset="-122"/>
              </a:rPr>
              <a:t>OCW3</a:t>
            </a:r>
          </a:p>
          <a:p>
            <a:pPr eaLnBrk="1" hangingPunct="1">
              <a:lnSpc>
                <a:spcPct val="115000"/>
              </a:lnSpc>
            </a:pPr>
            <a:r>
              <a:rPr lang="zh-CN" altLang="en-US" b="1" smtClean="0">
                <a:latin typeface="楷体_GB2312" pitchFamily="49" charset="-122"/>
                <a:ea typeface="楷体_GB2312" pitchFamily="49" charset="-122"/>
              </a:rPr>
              <a:t>写入时没有顺序要求，需要哪个</a:t>
            </a:r>
            <a:r>
              <a:rPr lang="en-US" altLang="zh-CN" b="1" smtClean="0">
                <a:latin typeface="楷体_GB2312" pitchFamily="49" charset="-122"/>
                <a:ea typeface="楷体_GB2312" pitchFamily="49" charset="-122"/>
              </a:rPr>
              <a:t>OCW</a:t>
            </a:r>
            <a:r>
              <a:rPr lang="zh-CN" altLang="en-US" b="1" smtClean="0">
                <a:latin typeface="楷体_GB2312" pitchFamily="49" charset="-122"/>
                <a:ea typeface="楷体_GB2312" pitchFamily="49" charset="-122"/>
              </a:rPr>
              <a:t>就写入那个</a:t>
            </a:r>
            <a:r>
              <a:rPr lang="en-US" altLang="zh-CN" b="1" smtClean="0">
                <a:latin typeface="楷体_GB2312" pitchFamily="49" charset="-122"/>
                <a:ea typeface="楷体_GB2312" pitchFamily="49" charset="-122"/>
              </a:rPr>
              <a:t>OCW</a:t>
            </a:r>
            <a:r>
              <a:rPr lang="zh-CN" altLang="en-US" b="1" smtClean="0">
                <a:latin typeface="楷体_GB2312" pitchFamily="49" charset="-122"/>
                <a:ea typeface="楷体_GB2312" pitchFamily="49" charset="-122"/>
              </a:rPr>
              <a:t>。</a:t>
            </a:r>
            <a:endParaRPr lang="en-US" altLang="zh-CN" b="1" smtClean="0">
              <a:latin typeface="楷体_GB2312" pitchFamily="49" charset="-122"/>
              <a:ea typeface="楷体_GB2312" pitchFamily="49" charset="-122"/>
            </a:endParaRPr>
          </a:p>
        </p:txBody>
      </p:sp>
      <p:sp>
        <p:nvSpPr>
          <p:cNvPr id="58373" name="日期占位符 4"/>
          <p:cNvSpPr>
            <a:spLocks noGrp="1"/>
          </p:cNvSpPr>
          <p:nvPr>
            <p:ph type="dt" sz="quarter" idx="10"/>
          </p:nvPr>
        </p:nvSpPr>
        <p:spPr/>
        <p:txBody>
          <a:bodyPr/>
          <a:lstStyle/>
          <a:p>
            <a:pPr>
              <a:defRPr/>
            </a:pPr>
            <a:fld id="{01F3A565-8AEE-4E97-92E3-E710E1FC04F8}" type="datetime10">
              <a:rPr lang="zh-CN" altLang="en-US" smtClean="0">
                <a:latin typeface="Arial" pitchFamily="34" charset="0"/>
              </a:rPr>
              <a:pPr>
                <a:defRPr/>
              </a:pPr>
              <a:t>15:02</a:t>
            </a:fld>
            <a:endParaRPr lang="en-US" altLang="zh-CN" smtClean="0">
              <a:latin typeface="Arial" pitchFamily="34" charset="0"/>
            </a:endParaRPr>
          </a:p>
        </p:txBody>
      </p:sp>
    </p:spTree>
    <p:extLst>
      <p:ext uri="{BB962C8B-B14F-4D97-AF65-F5344CB8AC3E}">
        <p14:creationId xmlns:p14="http://schemas.microsoft.com/office/powerpoint/2010/main" val="4226555529"/>
      </p:ext>
    </p:extLst>
  </p:cSld>
  <p:clrMapOvr>
    <a:masterClrMapping/>
  </p:clrMapOvr>
  <p:transition/>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p:nvPr>
        </p:nvSpPr>
        <p:spPr/>
        <p:txBody>
          <a:bodyPr/>
          <a:lstStyle/>
          <a:p>
            <a:r>
              <a:rPr lang="en-US" altLang="zh-CN" smtClean="0"/>
              <a:t>8259</a:t>
            </a:r>
            <a:r>
              <a:rPr lang="zh-CN" altLang="en-US" smtClean="0"/>
              <a:t>的优先级管理方式</a:t>
            </a:r>
          </a:p>
        </p:txBody>
      </p:sp>
      <p:sp>
        <p:nvSpPr>
          <p:cNvPr id="58371" name="内容占位符 2"/>
          <p:cNvSpPr>
            <a:spLocks noGrp="1"/>
          </p:cNvSpPr>
          <p:nvPr>
            <p:ph idx="1"/>
          </p:nvPr>
        </p:nvSpPr>
        <p:spPr/>
        <p:txBody>
          <a:bodyPr/>
          <a:lstStyle/>
          <a:p>
            <a:pPr>
              <a:buFont typeface="Arial" panose="020B0604020202020204" pitchFamily="34" charset="0"/>
              <a:buNone/>
            </a:pPr>
            <a:r>
              <a:rPr lang="en-US" altLang="zh-CN" b="1" smtClean="0">
                <a:ea typeface="楷体_GB2312" pitchFamily="49" charset="-122"/>
              </a:rPr>
              <a:t>1</a:t>
            </a:r>
            <a:r>
              <a:rPr lang="zh-CN" altLang="en-US" b="1" smtClean="0">
                <a:ea typeface="楷体_GB2312" pitchFamily="49" charset="-122"/>
              </a:rPr>
              <a:t>、完</a:t>
            </a:r>
            <a:r>
              <a:rPr lang="zh-CN" altLang="zh-CN" b="1" smtClean="0">
                <a:ea typeface="楷体_GB2312" pitchFamily="49" charset="-122"/>
              </a:rPr>
              <a:t>全嵌套方式</a:t>
            </a:r>
          </a:p>
          <a:p>
            <a:r>
              <a:rPr lang="zh-CN" altLang="en-US" b="1" smtClean="0">
                <a:ea typeface="楷体_GB2312" pitchFamily="49" charset="-122"/>
              </a:rPr>
              <a:t>完</a:t>
            </a:r>
            <a:r>
              <a:rPr lang="zh-CN" altLang="zh-CN" b="1" smtClean="0">
                <a:ea typeface="楷体_GB2312" pitchFamily="49" charset="-122"/>
              </a:rPr>
              <a:t>全嵌套方式是８２５９初始化后自动进入的优先级管理方式。该方式下，ＩＲ引入的（此时）中断有固定的优先级：优先级从ＩＲ０→ＩＲ７依次降低。若当前正在处理ＩＲｉ中断，ＰＲ允许比ＩＲｉ优先级高的中断进行中断嵌套。每结束一级中断处理，需发一个中断结束命令。例如，当前正在响应ＩＲ４的中断时，又来了ＩＲ３请求，则允许嵌套。</a:t>
            </a:r>
          </a:p>
        </p:txBody>
      </p:sp>
    </p:spTree>
    <p:extLst>
      <p:ext uri="{BB962C8B-B14F-4D97-AF65-F5344CB8AC3E}">
        <p14:creationId xmlns:p14="http://schemas.microsoft.com/office/powerpoint/2010/main" val="110565920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p:txBody>
          <a:bodyPr/>
          <a:lstStyle/>
          <a:p>
            <a:endParaRPr lang="zh-CN" altLang="en-US" smtClean="0"/>
          </a:p>
        </p:txBody>
      </p:sp>
      <p:sp>
        <p:nvSpPr>
          <p:cNvPr id="59395" name="内容占位符 2"/>
          <p:cNvSpPr>
            <a:spLocks noGrp="1"/>
          </p:cNvSpPr>
          <p:nvPr>
            <p:ph idx="1"/>
          </p:nvPr>
        </p:nvSpPr>
        <p:spPr/>
        <p:txBody>
          <a:bodyPr/>
          <a:lstStyle/>
          <a:p>
            <a:r>
              <a:rPr lang="en-US" altLang="zh-CN" b="1" smtClean="0">
                <a:ea typeface="楷体_GB2312" pitchFamily="49" charset="-122"/>
              </a:rPr>
              <a:t>2</a:t>
            </a:r>
            <a:r>
              <a:rPr lang="zh-CN" altLang="en-US" b="1" smtClean="0">
                <a:ea typeface="楷体_GB2312" pitchFamily="49" charset="-122"/>
              </a:rPr>
              <a:t>、</a:t>
            </a:r>
            <a:r>
              <a:rPr lang="zh-CN" altLang="zh-CN" b="1" smtClean="0">
                <a:ea typeface="楷体_GB2312" pitchFamily="49" charset="-122"/>
              </a:rPr>
              <a:t>特殊全嵌套方式</a:t>
            </a:r>
          </a:p>
          <a:p>
            <a:r>
              <a:rPr lang="zh-CN" altLang="zh-CN" b="1" smtClean="0">
                <a:ea typeface="楷体_GB2312" pitchFamily="49" charset="-122"/>
              </a:rPr>
              <a:t>在特殊全嵌套方式下，当ＭＰＵ正在处理某一级中断请求时，不但允许较高级的中断实现嵌套，也允许平级中断实现嵌套。特殊全嵌套通常用在８２５９级联使用的场合，主片工作在特殊全嵌套方式，从片工作在全嵌套方式，这样可以实现同一从片优先级的全嵌套。在主片看来同一从片的８个优先级是平级中断。</a:t>
            </a:r>
            <a:endParaRPr lang="zh-CN" altLang="en-US" b="1" smtClean="0">
              <a:ea typeface="楷体_GB2312" pitchFamily="49" charset="-122"/>
            </a:endParaRPr>
          </a:p>
        </p:txBody>
      </p:sp>
    </p:spTree>
    <p:extLst>
      <p:ext uri="{BB962C8B-B14F-4D97-AF65-F5344CB8AC3E}">
        <p14:creationId xmlns:p14="http://schemas.microsoft.com/office/powerpoint/2010/main" val="173663625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418" name="Group 2"/>
          <p:cNvGrpSpPr>
            <a:grpSpLocks/>
          </p:cNvGrpSpPr>
          <p:nvPr/>
        </p:nvGrpSpPr>
        <p:grpSpPr bwMode="auto">
          <a:xfrm>
            <a:off x="1524000" y="2276475"/>
            <a:ext cx="6192838" cy="3848100"/>
            <a:chOff x="884" y="2840"/>
            <a:chExt cx="3901" cy="1362"/>
          </a:xfrm>
        </p:grpSpPr>
        <p:sp>
          <p:nvSpPr>
            <p:cNvPr id="60420" name="Rectangle 3"/>
            <p:cNvSpPr>
              <a:spLocks noChangeArrowheads="1"/>
            </p:cNvSpPr>
            <p:nvPr/>
          </p:nvSpPr>
          <p:spPr bwMode="auto">
            <a:xfrm>
              <a:off x="884" y="3112"/>
              <a:ext cx="680" cy="1089"/>
            </a:xfrm>
            <a:prstGeom prst="rect">
              <a:avLst/>
            </a:prstGeom>
            <a:solidFill>
              <a:schemeClr val="bg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zh-CN" sz="1800">
                  <a:solidFill>
                    <a:schemeClr val="hlink"/>
                  </a:solidFill>
                  <a:latin typeface="Tahoma" panose="020B0604030504040204" pitchFamily="34" charset="0"/>
                </a:rPr>
                <a:t>CPU</a:t>
              </a:r>
            </a:p>
          </p:txBody>
        </p:sp>
        <p:grpSp>
          <p:nvGrpSpPr>
            <p:cNvPr id="60421" name="Group 4"/>
            <p:cNvGrpSpPr>
              <a:grpSpLocks/>
            </p:cNvGrpSpPr>
            <p:nvPr/>
          </p:nvGrpSpPr>
          <p:grpSpPr bwMode="auto">
            <a:xfrm>
              <a:off x="2064" y="3108"/>
              <a:ext cx="1496" cy="1094"/>
              <a:chOff x="2064" y="3108"/>
              <a:chExt cx="1496" cy="1094"/>
            </a:xfrm>
          </p:grpSpPr>
          <p:grpSp>
            <p:nvGrpSpPr>
              <p:cNvPr id="60436" name="Group 5"/>
              <p:cNvGrpSpPr>
                <a:grpSpLocks/>
              </p:cNvGrpSpPr>
              <p:nvPr/>
            </p:nvGrpSpPr>
            <p:grpSpPr bwMode="auto">
              <a:xfrm>
                <a:off x="2064" y="3108"/>
                <a:ext cx="907" cy="1094"/>
                <a:chOff x="2064" y="3108"/>
                <a:chExt cx="907" cy="1094"/>
              </a:xfrm>
            </p:grpSpPr>
            <p:sp>
              <p:nvSpPr>
                <p:cNvPr id="60441" name="Rectangle 6"/>
                <p:cNvSpPr>
                  <a:spLocks noChangeArrowheads="1"/>
                </p:cNvSpPr>
                <p:nvPr/>
              </p:nvSpPr>
              <p:spPr bwMode="auto">
                <a:xfrm>
                  <a:off x="2064" y="3113"/>
                  <a:ext cx="816" cy="1089"/>
                </a:xfrm>
                <a:prstGeom prst="rect">
                  <a:avLst/>
                </a:prstGeom>
                <a:solidFill>
                  <a:schemeClr val="bg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zh-CN" altLang="en-US" sz="1800">
                    <a:latin typeface="Tahoma" panose="020B0604030504040204" pitchFamily="34" charset="0"/>
                  </a:endParaRPr>
                </a:p>
              </p:txBody>
            </p:sp>
            <p:sp>
              <p:nvSpPr>
                <p:cNvPr id="60442" name="Text Box 7"/>
                <p:cNvSpPr txBox="1">
                  <a:spLocks noChangeArrowheads="1"/>
                </p:cNvSpPr>
                <p:nvPr/>
              </p:nvSpPr>
              <p:spPr bwMode="auto">
                <a:xfrm>
                  <a:off x="2608" y="3108"/>
                  <a:ext cx="36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zh-CN" sz="1800">
                      <a:latin typeface="Tahoma" panose="020B0604030504040204" pitchFamily="34" charset="0"/>
                    </a:rPr>
                    <a:t>IR</a:t>
                  </a:r>
                  <a:r>
                    <a:rPr lang="en-US" altLang="zh-CN" sz="1800" baseline="-25000">
                      <a:latin typeface="Tahoma" panose="020B0604030504040204" pitchFamily="34" charset="0"/>
                    </a:rPr>
                    <a:t>0</a:t>
                  </a:r>
                  <a:endParaRPr lang="en-US" altLang="zh-CN" sz="1800">
                    <a:latin typeface="Tahoma" panose="020B0604030504040204" pitchFamily="34" charset="0"/>
                  </a:endParaRPr>
                </a:p>
              </p:txBody>
            </p:sp>
            <p:sp>
              <p:nvSpPr>
                <p:cNvPr id="60443" name="Text Box 8"/>
                <p:cNvSpPr txBox="1">
                  <a:spLocks noChangeArrowheads="1"/>
                </p:cNvSpPr>
                <p:nvPr/>
              </p:nvSpPr>
              <p:spPr bwMode="auto">
                <a:xfrm>
                  <a:off x="2608" y="3290"/>
                  <a:ext cx="36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zh-CN" sz="1800">
                      <a:latin typeface="Tahoma" panose="020B0604030504040204" pitchFamily="34" charset="0"/>
                    </a:rPr>
                    <a:t>IR</a:t>
                  </a:r>
                  <a:r>
                    <a:rPr lang="en-US" altLang="zh-CN" sz="1800" baseline="-25000">
                      <a:latin typeface="Tahoma" panose="020B0604030504040204" pitchFamily="34" charset="0"/>
                    </a:rPr>
                    <a:t>1</a:t>
                  </a:r>
                  <a:endParaRPr lang="en-US" altLang="zh-CN" sz="1800">
                    <a:latin typeface="Tahoma" panose="020B0604030504040204" pitchFamily="34" charset="0"/>
                  </a:endParaRPr>
                </a:p>
              </p:txBody>
            </p:sp>
            <p:sp>
              <p:nvSpPr>
                <p:cNvPr id="60444" name="Text Box 9"/>
                <p:cNvSpPr txBox="1">
                  <a:spLocks noChangeArrowheads="1"/>
                </p:cNvSpPr>
                <p:nvPr/>
              </p:nvSpPr>
              <p:spPr bwMode="auto">
                <a:xfrm>
                  <a:off x="2608" y="3925"/>
                  <a:ext cx="36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zh-CN" sz="1800">
                      <a:latin typeface="Tahoma" panose="020B0604030504040204" pitchFamily="34" charset="0"/>
                    </a:rPr>
                    <a:t>IR</a:t>
                  </a:r>
                  <a:r>
                    <a:rPr lang="en-US" altLang="zh-CN" sz="1800" baseline="-25000">
                      <a:latin typeface="Tahoma" panose="020B0604030504040204" pitchFamily="34" charset="0"/>
                    </a:rPr>
                    <a:t>7</a:t>
                  </a:r>
                  <a:endParaRPr lang="en-US" altLang="zh-CN" sz="1800">
                    <a:latin typeface="Tahoma" panose="020B0604030504040204" pitchFamily="34" charset="0"/>
                  </a:endParaRPr>
                </a:p>
              </p:txBody>
            </p:sp>
          </p:grpSp>
          <p:sp>
            <p:nvSpPr>
              <p:cNvPr id="60437" name="Line 10"/>
              <p:cNvSpPr>
                <a:spLocks noChangeShapeType="1"/>
              </p:cNvSpPr>
              <p:nvPr/>
            </p:nvSpPr>
            <p:spPr bwMode="auto">
              <a:xfrm flipH="1">
                <a:off x="2880" y="3203"/>
                <a:ext cx="27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0438" name="Line 11"/>
              <p:cNvSpPr>
                <a:spLocks noChangeShapeType="1"/>
              </p:cNvSpPr>
              <p:nvPr/>
            </p:nvSpPr>
            <p:spPr bwMode="auto">
              <a:xfrm flipH="1">
                <a:off x="2880" y="3385"/>
                <a:ext cx="68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0439" name="Line 12"/>
              <p:cNvSpPr>
                <a:spLocks noChangeShapeType="1"/>
              </p:cNvSpPr>
              <p:nvPr/>
            </p:nvSpPr>
            <p:spPr bwMode="auto">
              <a:xfrm flipH="1">
                <a:off x="2880" y="4065"/>
                <a:ext cx="2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0440" name="Text Box 13"/>
              <p:cNvSpPr txBox="1">
                <a:spLocks noChangeArrowheads="1"/>
              </p:cNvSpPr>
              <p:nvPr/>
            </p:nvSpPr>
            <p:spPr bwMode="auto">
              <a:xfrm>
                <a:off x="2971" y="3612"/>
                <a:ext cx="22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zh-CN" altLang="en-US" sz="1800">
                    <a:latin typeface="Arial" panose="020B0604020202020204" pitchFamily="34" charset="0"/>
                  </a:rPr>
                  <a:t>…</a:t>
                </a:r>
                <a:endParaRPr lang="zh-CN" altLang="en-US" sz="1800">
                  <a:latin typeface="Tahoma" panose="020B0604030504040204" pitchFamily="34" charset="0"/>
                </a:endParaRPr>
              </a:p>
            </p:txBody>
          </p:sp>
        </p:grpSp>
        <p:grpSp>
          <p:nvGrpSpPr>
            <p:cNvPr id="60422" name="Group 14"/>
            <p:cNvGrpSpPr>
              <a:grpSpLocks/>
            </p:cNvGrpSpPr>
            <p:nvPr/>
          </p:nvGrpSpPr>
          <p:grpSpPr bwMode="auto">
            <a:xfrm>
              <a:off x="3561" y="3107"/>
              <a:ext cx="1224" cy="1094"/>
              <a:chOff x="3561" y="3107"/>
              <a:chExt cx="1224" cy="1094"/>
            </a:xfrm>
          </p:grpSpPr>
          <p:grpSp>
            <p:nvGrpSpPr>
              <p:cNvPr id="60427" name="Group 15"/>
              <p:cNvGrpSpPr>
                <a:grpSpLocks/>
              </p:cNvGrpSpPr>
              <p:nvPr/>
            </p:nvGrpSpPr>
            <p:grpSpPr bwMode="auto">
              <a:xfrm>
                <a:off x="3561" y="3107"/>
                <a:ext cx="907" cy="1094"/>
                <a:chOff x="2064" y="3108"/>
                <a:chExt cx="907" cy="1094"/>
              </a:xfrm>
            </p:grpSpPr>
            <p:sp>
              <p:nvSpPr>
                <p:cNvPr id="60432" name="Rectangle 16"/>
                <p:cNvSpPr>
                  <a:spLocks noChangeArrowheads="1"/>
                </p:cNvSpPr>
                <p:nvPr/>
              </p:nvSpPr>
              <p:spPr bwMode="auto">
                <a:xfrm>
                  <a:off x="2064" y="3113"/>
                  <a:ext cx="816" cy="1089"/>
                </a:xfrm>
                <a:prstGeom prst="rect">
                  <a:avLst/>
                </a:prstGeom>
                <a:solidFill>
                  <a:schemeClr val="bg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zh-CN" altLang="en-US" sz="1800">
                    <a:latin typeface="Tahoma" panose="020B0604030504040204" pitchFamily="34" charset="0"/>
                  </a:endParaRPr>
                </a:p>
              </p:txBody>
            </p:sp>
            <p:sp>
              <p:nvSpPr>
                <p:cNvPr id="60433" name="Text Box 17"/>
                <p:cNvSpPr txBox="1">
                  <a:spLocks noChangeArrowheads="1"/>
                </p:cNvSpPr>
                <p:nvPr/>
              </p:nvSpPr>
              <p:spPr bwMode="auto">
                <a:xfrm>
                  <a:off x="2608" y="3108"/>
                  <a:ext cx="36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zh-CN" sz="1800">
                      <a:latin typeface="Tahoma" panose="020B0604030504040204" pitchFamily="34" charset="0"/>
                    </a:rPr>
                    <a:t>IR</a:t>
                  </a:r>
                  <a:r>
                    <a:rPr lang="en-US" altLang="zh-CN" sz="1800" baseline="-25000">
                      <a:latin typeface="Tahoma" panose="020B0604030504040204" pitchFamily="34" charset="0"/>
                    </a:rPr>
                    <a:t>0</a:t>
                  </a:r>
                  <a:endParaRPr lang="en-US" altLang="zh-CN" sz="1800">
                    <a:latin typeface="Tahoma" panose="020B0604030504040204" pitchFamily="34" charset="0"/>
                  </a:endParaRPr>
                </a:p>
              </p:txBody>
            </p:sp>
            <p:sp>
              <p:nvSpPr>
                <p:cNvPr id="60434" name="Text Box 18"/>
                <p:cNvSpPr txBox="1">
                  <a:spLocks noChangeArrowheads="1"/>
                </p:cNvSpPr>
                <p:nvPr/>
              </p:nvSpPr>
              <p:spPr bwMode="auto">
                <a:xfrm>
                  <a:off x="2608" y="3290"/>
                  <a:ext cx="36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zh-CN" sz="1800">
                      <a:latin typeface="Tahoma" panose="020B0604030504040204" pitchFamily="34" charset="0"/>
                    </a:rPr>
                    <a:t>IR</a:t>
                  </a:r>
                  <a:r>
                    <a:rPr lang="en-US" altLang="zh-CN" sz="1800" baseline="-25000">
                      <a:latin typeface="Tahoma" panose="020B0604030504040204" pitchFamily="34" charset="0"/>
                    </a:rPr>
                    <a:t>1</a:t>
                  </a:r>
                  <a:endParaRPr lang="en-US" altLang="zh-CN" sz="1800">
                    <a:latin typeface="Tahoma" panose="020B0604030504040204" pitchFamily="34" charset="0"/>
                  </a:endParaRPr>
                </a:p>
              </p:txBody>
            </p:sp>
            <p:sp>
              <p:nvSpPr>
                <p:cNvPr id="60435" name="Text Box 19"/>
                <p:cNvSpPr txBox="1">
                  <a:spLocks noChangeArrowheads="1"/>
                </p:cNvSpPr>
                <p:nvPr/>
              </p:nvSpPr>
              <p:spPr bwMode="auto">
                <a:xfrm>
                  <a:off x="2608" y="3925"/>
                  <a:ext cx="36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zh-CN" sz="1800">
                      <a:latin typeface="Tahoma" panose="020B0604030504040204" pitchFamily="34" charset="0"/>
                    </a:rPr>
                    <a:t>IR</a:t>
                  </a:r>
                  <a:r>
                    <a:rPr lang="en-US" altLang="zh-CN" sz="1800" baseline="-25000">
                      <a:latin typeface="Tahoma" panose="020B0604030504040204" pitchFamily="34" charset="0"/>
                    </a:rPr>
                    <a:t>7</a:t>
                  </a:r>
                  <a:endParaRPr lang="en-US" altLang="zh-CN" sz="1800">
                    <a:latin typeface="Tahoma" panose="020B0604030504040204" pitchFamily="34" charset="0"/>
                  </a:endParaRPr>
                </a:p>
              </p:txBody>
            </p:sp>
          </p:grpSp>
          <p:sp>
            <p:nvSpPr>
              <p:cNvPr id="60428" name="Line 20"/>
              <p:cNvSpPr>
                <a:spLocks noChangeShapeType="1"/>
              </p:cNvSpPr>
              <p:nvPr/>
            </p:nvSpPr>
            <p:spPr bwMode="auto">
              <a:xfrm flipH="1">
                <a:off x="4377" y="3203"/>
                <a:ext cx="2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0429" name="Line 21"/>
              <p:cNvSpPr>
                <a:spLocks noChangeShapeType="1"/>
              </p:cNvSpPr>
              <p:nvPr/>
            </p:nvSpPr>
            <p:spPr bwMode="auto">
              <a:xfrm flipH="1">
                <a:off x="4377" y="3430"/>
                <a:ext cx="2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0430" name="Line 22"/>
              <p:cNvSpPr>
                <a:spLocks noChangeShapeType="1"/>
              </p:cNvSpPr>
              <p:nvPr/>
            </p:nvSpPr>
            <p:spPr bwMode="auto">
              <a:xfrm flipH="1">
                <a:off x="4377" y="4065"/>
                <a:ext cx="2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0431" name="Text Box 23"/>
              <p:cNvSpPr txBox="1">
                <a:spLocks noChangeArrowheads="1"/>
              </p:cNvSpPr>
              <p:nvPr/>
            </p:nvSpPr>
            <p:spPr bwMode="auto">
              <a:xfrm>
                <a:off x="4377" y="3612"/>
                <a:ext cx="4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zh-CN" altLang="en-US" sz="1800">
                    <a:latin typeface="Arial" panose="020B0604020202020204" pitchFamily="34" charset="0"/>
                  </a:rPr>
                  <a:t>…</a:t>
                </a:r>
                <a:endParaRPr lang="zh-CN" altLang="en-US" sz="1800">
                  <a:latin typeface="Tahoma" panose="020B0604030504040204" pitchFamily="34" charset="0"/>
                </a:endParaRPr>
              </a:p>
            </p:txBody>
          </p:sp>
        </p:grpSp>
        <p:sp>
          <p:nvSpPr>
            <p:cNvPr id="60423" name="Line 24"/>
            <p:cNvSpPr>
              <a:spLocks noChangeShapeType="1"/>
            </p:cNvSpPr>
            <p:nvPr/>
          </p:nvSpPr>
          <p:spPr bwMode="auto">
            <a:xfrm flipH="1">
              <a:off x="1565" y="3566"/>
              <a:ext cx="499"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0424" name="Line 25"/>
            <p:cNvSpPr>
              <a:spLocks noChangeShapeType="1"/>
            </p:cNvSpPr>
            <p:nvPr/>
          </p:nvSpPr>
          <p:spPr bwMode="auto">
            <a:xfrm>
              <a:off x="1565" y="3793"/>
              <a:ext cx="499"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0425" name="Text Box 26"/>
            <p:cNvSpPr txBox="1">
              <a:spLocks noChangeArrowheads="1"/>
            </p:cNvSpPr>
            <p:nvPr/>
          </p:nvSpPr>
          <p:spPr bwMode="auto">
            <a:xfrm>
              <a:off x="2064" y="2840"/>
              <a:ext cx="10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zh-CN" altLang="en-US" sz="1800">
                  <a:solidFill>
                    <a:schemeClr val="hlink"/>
                  </a:solidFill>
                  <a:latin typeface="Tahoma" panose="020B0604030504040204" pitchFamily="34" charset="0"/>
                </a:rPr>
                <a:t>8259(主片)</a:t>
              </a:r>
            </a:p>
          </p:txBody>
        </p:sp>
        <p:sp>
          <p:nvSpPr>
            <p:cNvPr id="60426" name="Text Box 27"/>
            <p:cNvSpPr txBox="1">
              <a:spLocks noChangeArrowheads="1"/>
            </p:cNvSpPr>
            <p:nvPr/>
          </p:nvSpPr>
          <p:spPr bwMode="auto">
            <a:xfrm>
              <a:off x="3560" y="2840"/>
              <a:ext cx="99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zh-CN" altLang="en-US" sz="1800">
                  <a:solidFill>
                    <a:schemeClr val="hlink"/>
                  </a:solidFill>
                  <a:latin typeface="Tahoma" panose="020B0604030504040204" pitchFamily="34" charset="0"/>
                </a:rPr>
                <a:t>8259(从片)</a:t>
              </a:r>
            </a:p>
          </p:txBody>
        </p:sp>
      </p:grpSp>
      <p:sp>
        <p:nvSpPr>
          <p:cNvPr id="60419" name="Rectangle 28"/>
          <p:cNvSpPr>
            <a:spLocks noChangeArrowheads="1"/>
          </p:cNvSpPr>
          <p:nvPr/>
        </p:nvSpPr>
        <p:spPr bwMode="auto">
          <a:xfrm>
            <a:off x="533400" y="1219200"/>
            <a:ext cx="86106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eaLnBrk="1" hangingPunct="1">
              <a:spcBef>
                <a:spcPct val="50000"/>
              </a:spcBef>
              <a:buClr>
                <a:schemeClr val="hlink"/>
              </a:buClr>
              <a:buSzPct val="55000"/>
              <a:buFont typeface="Wingdings" panose="05000000000000000000" pitchFamily="2" charset="2"/>
              <a:buChar char="n"/>
            </a:pPr>
            <a:r>
              <a:rPr lang="zh-CN" altLang="en-US" b="1">
                <a:latin typeface="楷体_GB2312" pitchFamily="49" charset="-122"/>
                <a:ea typeface="楷体_GB2312" pitchFamily="49" charset="-122"/>
              </a:rPr>
              <a:t>用于主从结构的8259系统中，将主片设置为</a:t>
            </a:r>
            <a:r>
              <a:rPr lang="zh-CN" altLang="en-US" b="1">
                <a:latin typeface="Arial" panose="020B0604020202020204" pitchFamily="34" charset="0"/>
                <a:ea typeface="楷体_GB2312" pitchFamily="49" charset="-122"/>
              </a:rPr>
              <a:t>“</a:t>
            </a:r>
            <a:r>
              <a:rPr lang="zh-CN" altLang="en-US" b="1">
                <a:solidFill>
                  <a:schemeClr val="hlink"/>
                </a:solidFill>
                <a:latin typeface="楷体_GB2312" pitchFamily="49" charset="-122"/>
                <a:ea typeface="楷体_GB2312" pitchFamily="49" charset="-122"/>
              </a:rPr>
              <a:t>特殊全嵌套方式</a:t>
            </a:r>
            <a:r>
              <a:rPr lang="zh-CN" altLang="en-US" b="1">
                <a:latin typeface="Arial" panose="020B0604020202020204" pitchFamily="34" charset="0"/>
                <a:ea typeface="楷体_GB2312" pitchFamily="49" charset="-122"/>
              </a:rPr>
              <a:t>”</a:t>
            </a:r>
            <a:r>
              <a:rPr lang="zh-CN" altLang="en-US" b="1">
                <a:latin typeface="楷体_GB2312" pitchFamily="49" charset="-122"/>
                <a:ea typeface="楷体_GB2312" pitchFamily="49" charset="-122"/>
              </a:rPr>
              <a:t>。</a:t>
            </a:r>
          </a:p>
        </p:txBody>
      </p:sp>
    </p:spTree>
    <p:extLst>
      <p:ext uri="{BB962C8B-B14F-4D97-AF65-F5344CB8AC3E}">
        <p14:creationId xmlns:p14="http://schemas.microsoft.com/office/powerpoint/2010/main" val="4276039283"/>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p:cNvSpPr>
            <a:spLocks noGrp="1"/>
          </p:cNvSpPr>
          <p:nvPr>
            <p:ph type="title"/>
          </p:nvPr>
        </p:nvSpPr>
        <p:spPr/>
        <p:txBody>
          <a:bodyPr/>
          <a:lstStyle/>
          <a:p>
            <a:r>
              <a:rPr lang="zh-CN" altLang="en-US" smtClean="0">
                <a:latin typeface="楷体_GB2312" pitchFamily="49" charset="-122"/>
                <a:ea typeface="楷体_GB2312" pitchFamily="49" charset="-122"/>
              </a:rPr>
              <a:t>对</a:t>
            </a:r>
            <a:r>
              <a:rPr lang="en-US" altLang="zh-CN" smtClean="0">
                <a:latin typeface="楷体_GB2312" pitchFamily="49" charset="-122"/>
                <a:ea typeface="楷体_GB2312" pitchFamily="49" charset="-122"/>
              </a:rPr>
              <a:t>IOPL</a:t>
            </a:r>
            <a:r>
              <a:rPr lang="zh-CN" altLang="en-US" smtClean="0">
                <a:latin typeface="楷体_GB2312" pitchFamily="49" charset="-122"/>
                <a:ea typeface="楷体_GB2312" pitchFamily="49" charset="-122"/>
              </a:rPr>
              <a:t>的保护</a:t>
            </a:r>
            <a:endParaRPr lang="en-US" altLang="zh-CN" smtClean="0">
              <a:latin typeface="楷体_GB2312" pitchFamily="49" charset="-122"/>
              <a:ea typeface="楷体_GB2312" pitchFamily="49" charset="-122"/>
            </a:endParaRPr>
          </a:p>
        </p:txBody>
      </p:sp>
      <p:sp>
        <p:nvSpPr>
          <p:cNvPr id="48131" name="内容占位符 2"/>
          <p:cNvSpPr>
            <a:spLocks noGrp="1"/>
          </p:cNvSpPr>
          <p:nvPr>
            <p:ph idx="1"/>
          </p:nvPr>
        </p:nvSpPr>
        <p:spPr>
          <a:xfrm>
            <a:off x="457200" y="1905000"/>
            <a:ext cx="8382000" cy="4495800"/>
          </a:xfrm>
        </p:spPr>
        <p:txBody>
          <a:bodyPr/>
          <a:lstStyle/>
          <a:p>
            <a:pPr marL="971526" lvl="1" indent="-514338">
              <a:buFont typeface="Calibri" panose="020F0502020204030204" pitchFamily="34" charset="0"/>
              <a:buAutoNum type="arabicPeriod"/>
            </a:pPr>
            <a:r>
              <a:rPr lang="zh-CN" altLang="en-US" sz="3200" b="1">
                <a:latin typeface="楷体_GB2312" pitchFamily="49" charset="-122"/>
                <a:ea typeface="楷体_GB2312" pitchFamily="49" charset="-122"/>
              </a:rPr>
              <a:t>只有在特权级</a:t>
            </a:r>
            <a:r>
              <a:rPr lang="en-US" altLang="zh-CN" sz="3200" b="1">
                <a:latin typeface="楷体_GB2312" pitchFamily="49" charset="-122"/>
                <a:ea typeface="楷体_GB2312" pitchFamily="49" charset="-122"/>
              </a:rPr>
              <a:t>0</a:t>
            </a:r>
            <a:r>
              <a:rPr lang="zh-CN" altLang="en-US" sz="3200" b="1">
                <a:latin typeface="楷体_GB2312" pitchFamily="49" charset="-122"/>
                <a:ea typeface="楷体_GB2312" pitchFamily="49" charset="-122"/>
              </a:rPr>
              <a:t>下执行的程序才可以修改</a:t>
            </a:r>
            <a:r>
              <a:rPr lang="en-US" altLang="zh-CN" sz="3200" b="1">
                <a:latin typeface="楷体_GB2312" pitchFamily="49" charset="-122"/>
                <a:ea typeface="楷体_GB2312" pitchFamily="49" charset="-122"/>
              </a:rPr>
              <a:t>IOPL</a:t>
            </a:r>
            <a:r>
              <a:rPr lang="zh-CN" altLang="en-US" sz="3200" b="1">
                <a:latin typeface="楷体_GB2312" pitchFamily="49" charset="-122"/>
                <a:ea typeface="楷体_GB2312" pitchFamily="49" charset="-122"/>
              </a:rPr>
              <a:t>位及</a:t>
            </a:r>
            <a:r>
              <a:rPr lang="en-US" altLang="zh-CN" sz="3200" b="1">
                <a:latin typeface="楷体_GB2312" pitchFamily="49" charset="-122"/>
                <a:ea typeface="楷体_GB2312" pitchFamily="49" charset="-122"/>
              </a:rPr>
              <a:t>VM</a:t>
            </a:r>
            <a:r>
              <a:rPr lang="zh-CN" altLang="en-US" sz="3200" b="1">
                <a:latin typeface="楷体_GB2312" pitchFamily="49" charset="-122"/>
                <a:ea typeface="楷体_GB2312" pitchFamily="49" charset="-122"/>
              </a:rPr>
              <a:t>位；</a:t>
            </a:r>
          </a:p>
          <a:p>
            <a:pPr marL="971526" lvl="1" indent="-514338">
              <a:buFont typeface="Calibri" panose="020F0502020204030204" pitchFamily="34" charset="0"/>
              <a:buAutoNum type="arabicPeriod"/>
            </a:pPr>
            <a:r>
              <a:rPr lang="zh-CN" altLang="en-US" sz="3200" b="1">
                <a:latin typeface="楷体_GB2312" pitchFamily="49" charset="-122"/>
                <a:ea typeface="楷体_GB2312" pitchFamily="49" charset="-122"/>
              </a:rPr>
              <a:t>只有</a:t>
            </a:r>
            <a:r>
              <a:rPr lang="en-US" altLang="zh-CN" sz="3200" b="1">
                <a:latin typeface="楷体_GB2312" pitchFamily="49" charset="-122"/>
                <a:ea typeface="楷体_GB2312" pitchFamily="49" charset="-122"/>
              </a:rPr>
              <a:t>IOPL</a:t>
            </a:r>
            <a:r>
              <a:rPr lang="zh-CN" altLang="en-US" sz="3200" b="1">
                <a:latin typeface="楷体_GB2312" pitchFamily="49" charset="-122"/>
                <a:ea typeface="楷体_GB2312" pitchFamily="49" charset="-122"/>
              </a:rPr>
              <a:t>级或更高的特权级的程序才可以修改</a:t>
            </a:r>
            <a:r>
              <a:rPr lang="en-US" altLang="zh-CN" sz="3200" b="1">
                <a:latin typeface="楷体_GB2312" pitchFamily="49" charset="-122"/>
                <a:ea typeface="楷体_GB2312" pitchFamily="49" charset="-122"/>
              </a:rPr>
              <a:t>IF</a:t>
            </a:r>
            <a:r>
              <a:rPr lang="zh-CN" altLang="en-US" sz="3200" b="1">
                <a:latin typeface="楷体_GB2312" pitchFamily="49" charset="-122"/>
                <a:ea typeface="楷体_GB2312" pitchFamily="49" charset="-122"/>
              </a:rPr>
              <a:t>位。</a:t>
            </a:r>
          </a:p>
        </p:txBody>
      </p:sp>
    </p:spTree>
    <p:extLst>
      <p:ext uri="{BB962C8B-B14F-4D97-AF65-F5344CB8AC3E}">
        <p14:creationId xmlns:p14="http://schemas.microsoft.com/office/powerpoint/2010/main" val="3668276841"/>
      </p:ext>
    </p:extLst>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p:nvPr>
        </p:nvSpPr>
        <p:spPr/>
        <p:txBody>
          <a:bodyPr/>
          <a:lstStyle/>
          <a:p>
            <a:endParaRPr lang="zh-CN" altLang="en-US" smtClean="0"/>
          </a:p>
        </p:txBody>
      </p:sp>
      <p:sp>
        <p:nvSpPr>
          <p:cNvPr id="61443" name="内容占位符 2"/>
          <p:cNvSpPr>
            <a:spLocks noGrp="1"/>
          </p:cNvSpPr>
          <p:nvPr>
            <p:ph idx="1"/>
          </p:nvPr>
        </p:nvSpPr>
        <p:spPr>
          <a:xfrm>
            <a:off x="250825" y="1196975"/>
            <a:ext cx="8893175" cy="4525963"/>
          </a:xfrm>
        </p:spPr>
        <p:txBody>
          <a:bodyPr/>
          <a:lstStyle/>
          <a:p>
            <a:r>
              <a:rPr lang="en-US" altLang="zh-CN" b="1" smtClean="0">
                <a:ea typeface="楷体_GB2312" pitchFamily="49" charset="-122"/>
              </a:rPr>
              <a:t>3</a:t>
            </a:r>
            <a:r>
              <a:rPr lang="zh-CN" altLang="en-US" b="1" smtClean="0">
                <a:ea typeface="楷体_GB2312" pitchFamily="49" charset="-122"/>
              </a:rPr>
              <a:t>、</a:t>
            </a:r>
            <a:r>
              <a:rPr lang="zh-CN" altLang="zh-CN" b="1" smtClean="0">
                <a:ea typeface="楷体_GB2312" pitchFamily="49" charset="-122"/>
              </a:rPr>
              <a:t>自动循环方式</a:t>
            </a:r>
          </a:p>
          <a:p>
            <a:r>
              <a:rPr lang="zh-CN" altLang="zh-CN" b="1" smtClean="0">
                <a:ea typeface="楷体_GB2312" pitchFamily="49" charset="-122"/>
              </a:rPr>
              <a:t>该方式下，任何一级中断请求ＩＲｉ被结束处理后，相应的ＩＳＲｉ被请除。于是ＩＲｉ自动降为最低优先级，而ＩＲｉ＋１升为最高优先级，其它中断的优先级依次循环。例如，当ＩＲ５的中断结束后，ＩＲ５变成最低优先级，ＩＲ６成为最高优先级，新的优先级顺序为：ＩＲ６→ＩＲ７→ＩＲ０→ＩＲ１→ＩＲ２→ＩＲ３→ＩＲ４→ＩＲ５。这种方式下各中断源被优先服务的概率相同，因此它也被称作是等优先权方式。</a:t>
            </a:r>
            <a:endParaRPr lang="zh-CN" altLang="en-US" b="1" smtClean="0">
              <a:ea typeface="楷体_GB2312" pitchFamily="49" charset="-122"/>
            </a:endParaRPr>
          </a:p>
        </p:txBody>
      </p:sp>
    </p:spTree>
    <p:extLst>
      <p:ext uri="{BB962C8B-B14F-4D97-AF65-F5344CB8AC3E}">
        <p14:creationId xmlns:p14="http://schemas.microsoft.com/office/powerpoint/2010/main" val="206213527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228600" y="457200"/>
            <a:ext cx="8234363" cy="584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25000"/>
              </a:lnSpc>
              <a:buClr>
                <a:schemeClr val="bg2"/>
              </a:buClr>
              <a:buFontTx/>
              <a:buNone/>
            </a:pPr>
            <a:r>
              <a:rPr lang="zh-CN" altLang="en-US" b="1" dirty="0">
                <a:solidFill>
                  <a:srgbClr val="284C6A"/>
                </a:solidFill>
                <a:latin typeface="楷体_GB2312" pitchFamily="49" charset="-122"/>
                <a:ea typeface="楷体_GB2312" pitchFamily="49" charset="-122"/>
              </a:rPr>
              <a:t>优先级自动循环方式(</a:t>
            </a:r>
            <a:r>
              <a:rPr lang="en-US" altLang="zh-CN" sz="2800" b="1" dirty="0">
                <a:solidFill>
                  <a:schemeClr val="hlink"/>
                </a:solidFill>
                <a:latin typeface="楷体_GB2312" pitchFamily="49" charset="-122"/>
                <a:ea typeface="楷体_GB2312" pitchFamily="49" charset="-122"/>
              </a:rPr>
              <a:t>AUTOMATIC ROTATION</a:t>
            </a:r>
            <a:r>
              <a:rPr lang="en-US" altLang="zh-CN" b="1" dirty="0">
                <a:solidFill>
                  <a:srgbClr val="284C6A"/>
                </a:solidFill>
                <a:latin typeface="楷体_GB2312" pitchFamily="49" charset="-122"/>
                <a:ea typeface="楷体_GB2312" pitchFamily="49" charset="-122"/>
              </a:rPr>
              <a:t>)</a:t>
            </a:r>
          </a:p>
          <a:p>
            <a:pPr lvl="1">
              <a:buFont typeface="Wingdings" panose="05000000000000000000" pitchFamily="2" charset="2"/>
              <a:buChar char="§"/>
            </a:pPr>
            <a:r>
              <a:rPr lang="zh-CN" altLang="en-US" b="1" dirty="0">
                <a:latin typeface="楷体_GB2312" pitchFamily="49" charset="-122"/>
                <a:ea typeface="楷体_GB2312" pitchFamily="49" charset="-122"/>
              </a:rPr>
              <a:t>优先级是循环变化的(不是固定不变的) </a:t>
            </a:r>
          </a:p>
          <a:p>
            <a:pPr lvl="1">
              <a:buFont typeface="Wingdings" panose="05000000000000000000" pitchFamily="2" charset="2"/>
              <a:buChar char="§"/>
            </a:pPr>
            <a:r>
              <a:rPr lang="zh-CN" altLang="en-US" b="1" dirty="0">
                <a:latin typeface="楷体_GB2312" pitchFamily="49" charset="-122"/>
                <a:ea typeface="楷体_GB2312" pitchFamily="49" charset="-122"/>
              </a:rPr>
              <a:t>一个设备的中断服务完成后，其优先级自动降为最低，而将最高优先级赋给原来比它低一级的中断请求。</a:t>
            </a:r>
          </a:p>
          <a:p>
            <a:pPr lvl="1">
              <a:buFont typeface="Wingdings" panose="05000000000000000000" pitchFamily="2" charset="2"/>
              <a:buChar char="§"/>
            </a:pPr>
            <a:r>
              <a:rPr lang="zh-CN" altLang="en-US" sz="2400" b="1" dirty="0">
                <a:latin typeface="楷体_GB2312" pitchFamily="49" charset="-122"/>
                <a:ea typeface="楷体_GB2312" pitchFamily="49" charset="-122"/>
              </a:rPr>
              <a:t>开始时，优先级队列是：</a:t>
            </a:r>
            <a:r>
              <a:rPr lang="en-US" altLang="zh-CN" sz="2400" b="1" dirty="0">
                <a:solidFill>
                  <a:schemeClr val="hlink"/>
                </a:solidFill>
                <a:latin typeface="楷体_GB2312" pitchFamily="49" charset="-122"/>
                <a:ea typeface="楷体_GB2312" pitchFamily="49" charset="-122"/>
              </a:rPr>
              <a:t>IR</a:t>
            </a:r>
            <a:r>
              <a:rPr lang="en-US" altLang="zh-CN" sz="2400" b="1" baseline="-25000" dirty="0">
                <a:solidFill>
                  <a:schemeClr val="hlink"/>
                </a:solidFill>
                <a:latin typeface="楷体_GB2312" pitchFamily="49" charset="-122"/>
                <a:ea typeface="楷体_GB2312" pitchFamily="49" charset="-122"/>
              </a:rPr>
              <a:t>0</a:t>
            </a:r>
            <a:r>
              <a:rPr lang="en-US" altLang="zh-CN" sz="2400" b="1" dirty="0">
                <a:solidFill>
                  <a:schemeClr val="hlink"/>
                </a:solidFill>
                <a:latin typeface="楷体_GB2312" pitchFamily="49" charset="-122"/>
                <a:ea typeface="楷体_GB2312" pitchFamily="49" charset="-122"/>
              </a:rPr>
              <a:t>-&gt;IR</a:t>
            </a:r>
            <a:r>
              <a:rPr lang="en-US" altLang="zh-CN" sz="2400" b="1" baseline="-25000" dirty="0">
                <a:solidFill>
                  <a:schemeClr val="hlink"/>
                </a:solidFill>
                <a:latin typeface="楷体_GB2312" pitchFamily="49" charset="-122"/>
                <a:ea typeface="楷体_GB2312" pitchFamily="49" charset="-122"/>
              </a:rPr>
              <a:t>7</a:t>
            </a:r>
            <a:r>
              <a:rPr lang="en-US" altLang="zh-CN" sz="2400" b="1" dirty="0">
                <a:latin typeface="楷体_GB2312" pitchFamily="49" charset="-122"/>
                <a:ea typeface="楷体_GB2312" pitchFamily="49" charset="-122"/>
              </a:rPr>
              <a:t>，</a:t>
            </a:r>
            <a:r>
              <a:rPr lang="zh-CN" altLang="en-US" sz="2400" b="1" dirty="0">
                <a:latin typeface="楷体_GB2312" pitchFamily="49" charset="-122"/>
                <a:ea typeface="楷体_GB2312" pitchFamily="49" charset="-122"/>
              </a:rPr>
              <a:t>若此时出现了</a:t>
            </a:r>
            <a:r>
              <a:rPr lang="en-US" altLang="zh-CN" sz="2400" b="1" dirty="0">
                <a:latin typeface="楷体_GB2312" pitchFamily="49" charset="-122"/>
                <a:ea typeface="楷体_GB2312" pitchFamily="49" charset="-122"/>
              </a:rPr>
              <a:t>IR</a:t>
            </a:r>
            <a:r>
              <a:rPr lang="en-US" altLang="zh-CN" sz="2400" b="1" baseline="-25000" dirty="0">
                <a:latin typeface="楷体_GB2312" pitchFamily="49" charset="-122"/>
                <a:ea typeface="楷体_GB2312" pitchFamily="49" charset="-122"/>
              </a:rPr>
              <a:t>0</a:t>
            </a:r>
            <a:r>
              <a:rPr lang="zh-CN" altLang="en-US" sz="2400" b="1" dirty="0">
                <a:latin typeface="楷体_GB2312" pitchFamily="49" charset="-122"/>
                <a:ea typeface="楷体_GB2312" pitchFamily="49" charset="-122"/>
              </a:rPr>
              <a:t>请求，响应</a:t>
            </a:r>
            <a:r>
              <a:rPr lang="en-US" altLang="zh-CN" sz="2400" b="1" dirty="0">
                <a:latin typeface="楷体_GB2312" pitchFamily="49" charset="-122"/>
                <a:ea typeface="楷体_GB2312" pitchFamily="49" charset="-122"/>
              </a:rPr>
              <a:t>IR</a:t>
            </a:r>
            <a:r>
              <a:rPr lang="en-US" altLang="zh-CN" sz="2400" b="1" baseline="-25000" dirty="0">
                <a:latin typeface="楷体_GB2312" pitchFamily="49" charset="-122"/>
                <a:ea typeface="楷体_GB2312" pitchFamily="49" charset="-122"/>
              </a:rPr>
              <a:t>0</a:t>
            </a:r>
            <a:r>
              <a:rPr lang="zh-CN" altLang="en-US" sz="2400" b="1" dirty="0">
                <a:latin typeface="楷体_GB2312" pitchFamily="49" charset="-122"/>
                <a:ea typeface="楷体_GB2312" pitchFamily="49" charset="-122"/>
              </a:rPr>
              <a:t>并处理完成后，队列变为：</a:t>
            </a:r>
          </a:p>
          <a:p>
            <a:pPr lvl="2">
              <a:buFont typeface="Wingdings" panose="05000000000000000000" pitchFamily="2" charset="2"/>
              <a:buNone/>
            </a:pPr>
            <a:r>
              <a:rPr lang="en-US" altLang="zh-CN" b="1" dirty="0">
                <a:solidFill>
                  <a:schemeClr val="hlink"/>
                </a:solidFill>
                <a:latin typeface="楷体_GB2312" pitchFamily="49" charset="-122"/>
                <a:ea typeface="楷体_GB2312" pitchFamily="49" charset="-122"/>
              </a:rPr>
              <a:t>IR</a:t>
            </a:r>
            <a:r>
              <a:rPr lang="en-US" altLang="zh-CN" b="1" baseline="-25000" dirty="0">
                <a:solidFill>
                  <a:schemeClr val="hlink"/>
                </a:solidFill>
                <a:latin typeface="楷体_GB2312" pitchFamily="49" charset="-122"/>
                <a:ea typeface="楷体_GB2312" pitchFamily="49" charset="-122"/>
              </a:rPr>
              <a:t>1</a:t>
            </a:r>
            <a:r>
              <a:rPr lang="en-US" altLang="zh-CN" b="1" dirty="0">
                <a:solidFill>
                  <a:schemeClr val="hlink"/>
                </a:solidFill>
                <a:latin typeface="楷体_GB2312" pitchFamily="49" charset="-122"/>
                <a:ea typeface="楷体_GB2312" pitchFamily="49" charset="-122"/>
              </a:rPr>
              <a:t>，IR</a:t>
            </a:r>
            <a:r>
              <a:rPr lang="en-US" altLang="zh-CN" b="1" baseline="-25000" dirty="0">
                <a:solidFill>
                  <a:schemeClr val="hlink"/>
                </a:solidFill>
                <a:latin typeface="楷体_GB2312" pitchFamily="49" charset="-122"/>
                <a:ea typeface="楷体_GB2312" pitchFamily="49" charset="-122"/>
              </a:rPr>
              <a:t>2</a:t>
            </a:r>
            <a:r>
              <a:rPr lang="en-US" altLang="zh-CN" b="1" dirty="0">
                <a:solidFill>
                  <a:schemeClr val="hlink"/>
                </a:solidFill>
                <a:latin typeface="楷体_GB2312" pitchFamily="49" charset="-122"/>
                <a:ea typeface="楷体_GB2312" pitchFamily="49" charset="-122"/>
              </a:rPr>
              <a:t>，IR</a:t>
            </a:r>
            <a:r>
              <a:rPr lang="en-US" altLang="zh-CN" b="1" baseline="-25000" dirty="0">
                <a:solidFill>
                  <a:schemeClr val="hlink"/>
                </a:solidFill>
                <a:latin typeface="楷体_GB2312" pitchFamily="49" charset="-122"/>
                <a:ea typeface="楷体_GB2312" pitchFamily="49" charset="-122"/>
              </a:rPr>
              <a:t>3</a:t>
            </a:r>
            <a:r>
              <a:rPr lang="en-US" altLang="zh-CN" b="1" dirty="0">
                <a:solidFill>
                  <a:schemeClr val="hlink"/>
                </a:solidFill>
                <a:latin typeface="楷体_GB2312" pitchFamily="49" charset="-122"/>
                <a:ea typeface="楷体_GB2312" pitchFamily="49" charset="-122"/>
              </a:rPr>
              <a:t>，IR</a:t>
            </a:r>
            <a:r>
              <a:rPr lang="en-US" altLang="zh-CN" b="1" baseline="-25000" dirty="0">
                <a:solidFill>
                  <a:schemeClr val="hlink"/>
                </a:solidFill>
                <a:latin typeface="楷体_GB2312" pitchFamily="49" charset="-122"/>
                <a:ea typeface="楷体_GB2312" pitchFamily="49" charset="-122"/>
              </a:rPr>
              <a:t>4</a:t>
            </a:r>
            <a:r>
              <a:rPr lang="en-US" altLang="zh-CN" b="1" dirty="0">
                <a:solidFill>
                  <a:schemeClr val="hlink"/>
                </a:solidFill>
                <a:latin typeface="楷体_GB2312" pitchFamily="49" charset="-122"/>
                <a:ea typeface="楷体_GB2312" pitchFamily="49" charset="-122"/>
              </a:rPr>
              <a:t> ，IR</a:t>
            </a:r>
            <a:r>
              <a:rPr lang="en-US" altLang="zh-CN" b="1" baseline="-25000" dirty="0">
                <a:solidFill>
                  <a:schemeClr val="hlink"/>
                </a:solidFill>
                <a:latin typeface="楷体_GB2312" pitchFamily="49" charset="-122"/>
                <a:ea typeface="楷体_GB2312" pitchFamily="49" charset="-122"/>
              </a:rPr>
              <a:t>5</a:t>
            </a:r>
            <a:r>
              <a:rPr lang="en-US" altLang="zh-CN" b="1" dirty="0">
                <a:solidFill>
                  <a:schemeClr val="hlink"/>
                </a:solidFill>
                <a:latin typeface="楷体_GB2312" pitchFamily="49" charset="-122"/>
                <a:ea typeface="楷体_GB2312" pitchFamily="49" charset="-122"/>
              </a:rPr>
              <a:t> ，IR</a:t>
            </a:r>
            <a:r>
              <a:rPr lang="en-US" altLang="zh-CN" b="1" baseline="-25000" dirty="0">
                <a:solidFill>
                  <a:schemeClr val="hlink"/>
                </a:solidFill>
                <a:latin typeface="楷体_GB2312" pitchFamily="49" charset="-122"/>
                <a:ea typeface="楷体_GB2312" pitchFamily="49" charset="-122"/>
              </a:rPr>
              <a:t>6</a:t>
            </a:r>
            <a:r>
              <a:rPr lang="en-US" altLang="zh-CN" b="1" dirty="0">
                <a:solidFill>
                  <a:schemeClr val="hlink"/>
                </a:solidFill>
                <a:latin typeface="楷体_GB2312" pitchFamily="49" charset="-122"/>
                <a:ea typeface="楷体_GB2312" pitchFamily="49" charset="-122"/>
              </a:rPr>
              <a:t> ，IR</a:t>
            </a:r>
            <a:r>
              <a:rPr lang="en-US" altLang="zh-CN" b="1" baseline="-25000" dirty="0">
                <a:solidFill>
                  <a:schemeClr val="hlink"/>
                </a:solidFill>
                <a:latin typeface="楷体_GB2312" pitchFamily="49" charset="-122"/>
                <a:ea typeface="楷体_GB2312" pitchFamily="49" charset="-122"/>
              </a:rPr>
              <a:t>7</a:t>
            </a:r>
            <a:r>
              <a:rPr lang="en-US" altLang="zh-CN" b="1" dirty="0">
                <a:solidFill>
                  <a:schemeClr val="hlink"/>
                </a:solidFill>
                <a:latin typeface="楷体_GB2312" pitchFamily="49" charset="-122"/>
                <a:ea typeface="楷体_GB2312" pitchFamily="49" charset="-122"/>
              </a:rPr>
              <a:t>，IR</a:t>
            </a:r>
            <a:r>
              <a:rPr lang="en-US" altLang="zh-CN" b="1" baseline="-25000" dirty="0">
                <a:solidFill>
                  <a:schemeClr val="hlink"/>
                </a:solidFill>
                <a:latin typeface="楷体_GB2312" pitchFamily="49" charset="-122"/>
                <a:ea typeface="楷体_GB2312" pitchFamily="49" charset="-122"/>
              </a:rPr>
              <a:t>0</a:t>
            </a:r>
            <a:r>
              <a:rPr lang="en-US" altLang="zh-CN" sz="2000" b="1" dirty="0">
                <a:latin typeface="楷体_GB2312" pitchFamily="49" charset="-122"/>
                <a:ea typeface="楷体_GB2312" pitchFamily="49" charset="-122"/>
              </a:rPr>
              <a:t>。</a:t>
            </a:r>
          </a:p>
          <a:p>
            <a:pPr lvl="2">
              <a:buFont typeface="Wingdings" panose="05000000000000000000" pitchFamily="2" charset="2"/>
              <a:buNone/>
            </a:pPr>
            <a:r>
              <a:rPr lang="zh-CN" altLang="en-US" b="1" dirty="0">
                <a:latin typeface="楷体_GB2312" pitchFamily="49" charset="-122"/>
                <a:ea typeface="楷体_GB2312" pitchFamily="49" charset="-122"/>
              </a:rPr>
              <a:t>若又出现了</a:t>
            </a:r>
            <a:r>
              <a:rPr lang="en-US" altLang="zh-CN" b="1" dirty="0">
                <a:latin typeface="楷体_GB2312" pitchFamily="49" charset="-122"/>
                <a:ea typeface="楷体_GB2312" pitchFamily="49" charset="-122"/>
              </a:rPr>
              <a:t>IR</a:t>
            </a:r>
            <a:r>
              <a:rPr lang="en-US" altLang="zh-CN" b="1" baseline="-25000" dirty="0">
                <a:latin typeface="楷体_GB2312" pitchFamily="49" charset="-122"/>
                <a:ea typeface="楷体_GB2312" pitchFamily="49" charset="-122"/>
              </a:rPr>
              <a:t>4</a:t>
            </a:r>
            <a:r>
              <a:rPr lang="zh-CN" altLang="en-US" b="1" dirty="0">
                <a:latin typeface="楷体_GB2312" pitchFamily="49" charset="-122"/>
                <a:ea typeface="楷体_GB2312" pitchFamily="49" charset="-122"/>
              </a:rPr>
              <a:t>请求，处理完</a:t>
            </a:r>
            <a:r>
              <a:rPr lang="en-US" altLang="zh-CN" b="1" dirty="0">
                <a:latin typeface="楷体_GB2312" pitchFamily="49" charset="-122"/>
                <a:ea typeface="楷体_GB2312" pitchFamily="49" charset="-122"/>
              </a:rPr>
              <a:t>IR</a:t>
            </a:r>
            <a:r>
              <a:rPr lang="en-US" altLang="zh-CN" b="1" baseline="-25000" dirty="0">
                <a:latin typeface="楷体_GB2312" pitchFamily="49" charset="-122"/>
                <a:ea typeface="楷体_GB2312" pitchFamily="49" charset="-122"/>
              </a:rPr>
              <a:t>4</a:t>
            </a:r>
            <a:r>
              <a:rPr lang="zh-CN" altLang="en-US" b="1" dirty="0">
                <a:latin typeface="楷体_GB2312" pitchFamily="49" charset="-122"/>
                <a:ea typeface="楷体_GB2312" pitchFamily="49" charset="-122"/>
              </a:rPr>
              <a:t>后，队列变为：</a:t>
            </a:r>
          </a:p>
          <a:p>
            <a:pPr lvl="2">
              <a:buFont typeface="Wingdings" panose="05000000000000000000" pitchFamily="2" charset="2"/>
              <a:buNone/>
            </a:pPr>
            <a:r>
              <a:rPr lang="zh-CN" altLang="en-US" b="1" u="sng" dirty="0">
                <a:latin typeface="楷体_GB2312" pitchFamily="49" charset="-122"/>
                <a:ea typeface="楷体_GB2312" pitchFamily="49" charset="-122"/>
              </a:rPr>
              <a:t>？？？ ？？？ ？？？ ？？？</a:t>
            </a:r>
            <a:endParaRPr lang="zh-CN" altLang="en-US" b="1" dirty="0">
              <a:latin typeface="楷体_GB2312" pitchFamily="49" charset="-122"/>
              <a:ea typeface="楷体_GB2312" pitchFamily="49" charset="-122"/>
            </a:endParaRPr>
          </a:p>
          <a:p>
            <a:pPr lvl="1">
              <a:buFont typeface="Wingdings" panose="05000000000000000000" pitchFamily="2" charset="2"/>
              <a:buChar char="§"/>
            </a:pPr>
            <a:r>
              <a:rPr lang="zh-CN" altLang="en-US" sz="2400" b="1" dirty="0">
                <a:latin typeface="楷体_GB2312" pitchFamily="49" charset="-122"/>
                <a:ea typeface="楷体_GB2312" pitchFamily="49" charset="-122"/>
              </a:rPr>
              <a:t>系统中是否采用</a:t>
            </a:r>
            <a:r>
              <a:rPr lang="zh-CN" altLang="en-US" sz="2400" b="1" dirty="0">
                <a:latin typeface="Tahoma" panose="020B0604030504040204" pitchFamily="34" charset="0"/>
                <a:ea typeface="楷体_GB2312" pitchFamily="49" charset="-122"/>
              </a:rPr>
              <a:t>“</a:t>
            </a:r>
            <a:r>
              <a:rPr lang="zh-CN" altLang="en-US" sz="2400" b="1" dirty="0">
                <a:solidFill>
                  <a:schemeClr val="hlink"/>
                </a:solidFill>
                <a:latin typeface="楷体_GB2312" pitchFamily="49" charset="-122"/>
                <a:ea typeface="楷体_GB2312" pitchFamily="49" charset="-122"/>
              </a:rPr>
              <a:t>自动循环优先级</a:t>
            </a:r>
            <a:r>
              <a:rPr lang="zh-CN" altLang="en-US" sz="2400" b="1" dirty="0">
                <a:latin typeface="Tahoma" panose="020B0604030504040204" pitchFamily="34" charset="0"/>
                <a:ea typeface="楷体_GB2312" pitchFamily="49" charset="-122"/>
              </a:rPr>
              <a:t>”</a:t>
            </a:r>
            <a:r>
              <a:rPr lang="zh-CN" altLang="en-US" sz="2400" b="1" dirty="0">
                <a:latin typeface="楷体_GB2312" pitchFamily="49" charset="-122"/>
                <a:ea typeface="楷体_GB2312" pitchFamily="49" charset="-122"/>
              </a:rPr>
              <a:t>，</a:t>
            </a:r>
          </a:p>
          <a:p>
            <a:pPr lvl="1">
              <a:buFont typeface="Wingdings" panose="05000000000000000000" pitchFamily="2" charset="2"/>
              <a:buNone/>
            </a:pPr>
            <a:r>
              <a:rPr lang="zh-CN" altLang="en-US" sz="2400" b="1" dirty="0">
                <a:latin typeface="楷体_GB2312" pitchFamily="49" charset="-122"/>
                <a:ea typeface="楷体_GB2312" pitchFamily="49" charset="-122"/>
              </a:rPr>
              <a:t>由操作命令字</a:t>
            </a:r>
            <a:r>
              <a:rPr lang="en-US" altLang="zh-CN" sz="2400" b="1" dirty="0">
                <a:solidFill>
                  <a:schemeClr val="hlink"/>
                </a:solidFill>
                <a:latin typeface="楷体_GB2312" pitchFamily="49" charset="-122"/>
                <a:ea typeface="楷体_GB2312" pitchFamily="49" charset="-122"/>
              </a:rPr>
              <a:t>OCW</a:t>
            </a:r>
            <a:r>
              <a:rPr lang="en-US" altLang="zh-CN" sz="2400" b="1" baseline="-25000" dirty="0">
                <a:solidFill>
                  <a:schemeClr val="hlink"/>
                </a:solidFill>
                <a:latin typeface="楷体_GB2312" pitchFamily="49" charset="-122"/>
                <a:ea typeface="楷体_GB2312" pitchFamily="49" charset="-122"/>
              </a:rPr>
              <a:t>2</a:t>
            </a:r>
            <a:r>
              <a:rPr lang="zh-CN" altLang="en-US" sz="2400" b="1" dirty="0">
                <a:latin typeface="楷体_GB2312" pitchFamily="49" charset="-122"/>
                <a:ea typeface="楷体_GB2312" pitchFamily="49" charset="-122"/>
              </a:rPr>
              <a:t>来设定。</a:t>
            </a:r>
            <a:endParaRPr lang="en-US" altLang="zh-CN" sz="2400" b="1" dirty="0">
              <a:latin typeface="楷体_GB2312" pitchFamily="49" charset="-122"/>
              <a:ea typeface="楷体_GB2312" pitchFamily="49" charset="-122"/>
            </a:endParaRPr>
          </a:p>
        </p:txBody>
      </p:sp>
      <p:graphicFrame>
        <p:nvGraphicFramePr>
          <p:cNvPr id="62467" name="Object 2"/>
          <p:cNvGraphicFramePr>
            <a:graphicFrameLocks noChangeAspect="1"/>
          </p:cNvGraphicFramePr>
          <p:nvPr/>
        </p:nvGraphicFramePr>
        <p:xfrm>
          <a:off x="7259638" y="3505200"/>
          <a:ext cx="1884362" cy="3200400"/>
        </p:xfrm>
        <a:graphic>
          <a:graphicData uri="http://schemas.openxmlformats.org/presentationml/2006/ole">
            <mc:AlternateContent xmlns:mc="http://schemas.openxmlformats.org/markup-compatibility/2006">
              <mc:Choice xmlns:v="urn:schemas-microsoft-com:vml" Requires="v">
                <p:oleObj spid="_x0000_s12294" name="Visio" r:id="rId3" imgW="629717" imgH="1100023" progId="Visio.Drawing.6">
                  <p:embed/>
                </p:oleObj>
              </mc:Choice>
              <mc:Fallback>
                <p:oleObj name="Visio" r:id="rId3" imgW="629717" imgH="1100023"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9638" y="3505200"/>
                        <a:ext cx="1884362" cy="3200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297905545"/>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p:cNvSpPr>
          <p:nvPr>
            <p:ph type="title"/>
          </p:nvPr>
        </p:nvSpPr>
        <p:spPr/>
        <p:txBody>
          <a:bodyPr/>
          <a:lstStyle/>
          <a:p>
            <a:endParaRPr lang="zh-CN" altLang="en-US" smtClean="0"/>
          </a:p>
        </p:txBody>
      </p:sp>
      <p:sp>
        <p:nvSpPr>
          <p:cNvPr id="63491" name="内容占位符 2"/>
          <p:cNvSpPr>
            <a:spLocks noGrp="1"/>
          </p:cNvSpPr>
          <p:nvPr>
            <p:ph idx="1"/>
          </p:nvPr>
        </p:nvSpPr>
        <p:spPr/>
        <p:txBody>
          <a:bodyPr/>
          <a:lstStyle/>
          <a:p>
            <a:r>
              <a:rPr lang="en-US" altLang="zh-CN" b="1" smtClean="0">
                <a:latin typeface="楷体_GB2312" pitchFamily="49" charset="-122"/>
                <a:ea typeface="楷体_GB2312" pitchFamily="49" charset="-122"/>
              </a:rPr>
              <a:t>4</a:t>
            </a:r>
            <a:r>
              <a:rPr lang="zh-CN" altLang="en-US" b="1" smtClean="0">
                <a:latin typeface="楷体_GB2312" pitchFamily="49" charset="-122"/>
                <a:ea typeface="楷体_GB2312" pitchFamily="49" charset="-122"/>
              </a:rPr>
              <a:t>、</a:t>
            </a:r>
            <a:r>
              <a:rPr lang="zh-CN" altLang="zh-CN" b="1" smtClean="0">
                <a:latin typeface="楷体_GB2312" pitchFamily="49" charset="-122"/>
                <a:ea typeface="楷体_GB2312" pitchFamily="49" charset="-122"/>
              </a:rPr>
              <a:t> 特殊循环方式</a:t>
            </a:r>
          </a:p>
          <a:p>
            <a:r>
              <a:rPr lang="zh-CN" altLang="zh-CN" b="1" smtClean="0">
                <a:latin typeface="楷体_GB2312" pitchFamily="49" charset="-122"/>
                <a:ea typeface="楷体_GB2312" pitchFamily="49" charset="-122"/>
              </a:rPr>
              <a:t>这种工作方式最灵活，用户根据需要，可以用置优先权命令指定谁为最低优先级。例如，置ＩＲｉ为最低优先级，那么最高优先级就赋给ＩＲｉ＋１，其它优先级依次循环。</a:t>
            </a:r>
            <a:endParaRPr lang="zh-CN" altLang="en-US" b="1" smtClean="0">
              <a:latin typeface="楷体_GB2312" pitchFamily="49" charset="-122"/>
              <a:ea typeface="楷体_GB2312" pitchFamily="49" charset="-122"/>
            </a:endParaRPr>
          </a:p>
        </p:txBody>
      </p:sp>
    </p:spTree>
    <p:extLst>
      <p:ext uri="{BB962C8B-B14F-4D97-AF65-F5344CB8AC3E}">
        <p14:creationId xmlns:p14="http://schemas.microsoft.com/office/powerpoint/2010/main" val="112686487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p:txBody>
          <a:bodyPr/>
          <a:lstStyle/>
          <a:p>
            <a:r>
              <a:rPr lang="zh-CN" altLang="zh-CN" smtClean="0"/>
              <a:t>中断结束方式</a:t>
            </a:r>
            <a:endParaRPr lang="zh-CN" altLang="en-US" smtClean="0"/>
          </a:p>
        </p:txBody>
      </p:sp>
      <p:sp>
        <p:nvSpPr>
          <p:cNvPr id="64515" name="内容占位符 2"/>
          <p:cNvSpPr>
            <a:spLocks noGrp="1"/>
          </p:cNvSpPr>
          <p:nvPr>
            <p:ph idx="1"/>
          </p:nvPr>
        </p:nvSpPr>
        <p:spPr/>
        <p:txBody>
          <a:bodyPr/>
          <a:lstStyle/>
          <a:p>
            <a:r>
              <a:rPr lang="en-US" altLang="zh-CN" b="1" dirty="0" smtClean="0">
                <a:latin typeface="楷体_GB2312" pitchFamily="49" charset="-122"/>
                <a:ea typeface="楷体_GB2312" pitchFamily="49" charset="-122"/>
              </a:rPr>
              <a:t>1</a:t>
            </a:r>
            <a:r>
              <a:rPr lang="zh-CN" altLang="en-US" b="1" dirty="0" smtClean="0">
                <a:latin typeface="楷体_GB2312" pitchFamily="49" charset="-122"/>
                <a:ea typeface="楷体_GB2312" pitchFamily="49" charset="-122"/>
              </a:rPr>
              <a:t>、</a:t>
            </a:r>
            <a:r>
              <a:rPr lang="zh-CN" altLang="zh-CN" b="1" dirty="0" smtClean="0">
                <a:latin typeface="楷体_GB2312" pitchFamily="49" charset="-122"/>
                <a:ea typeface="楷体_GB2312" pitchFamily="49" charset="-122"/>
              </a:rPr>
              <a:t> 普通中断结束方式</a:t>
            </a:r>
          </a:p>
          <a:p>
            <a:r>
              <a:rPr lang="zh-CN" altLang="zh-CN" b="1" dirty="0" smtClean="0">
                <a:latin typeface="楷体_GB2312" pitchFamily="49" charset="-122"/>
                <a:ea typeface="楷体_GB2312" pitchFamily="49" charset="-122"/>
              </a:rPr>
              <a:t>在全嵌套方式下，使用普通中断结束方式。该方式下，中断处理程序的ＩＲＥＴ之前，ＭＰＵ需向８２５９发送一个普通中断结束命令ＥＯＩ，使ＩＳＲ中最高优先级的置１位</a:t>
            </a:r>
            <a:r>
              <a:rPr lang="zh-CN" altLang="en-US" b="1" dirty="0" smtClean="0">
                <a:latin typeface="楷体_GB2312" pitchFamily="49" charset="-122"/>
                <a:ea typeface="楷体_GB2312" pitchFamily="49" charset="-122"/>
              </a:rPr>
              <a:t>清</a:t>
            </a:r>
            <a:r>
              <a:rPr lang="zh-CN" altLang="zh-CN" b="1" dirty="0" smtClean="0">
                <a:latin typeface="楷体_GB2312" pitchFamily="49" charset="-122"/>
                <a:ea typeface="楷体_GB2312" pitchFamily="49" charset="-122"/>
              </a:rPr>
              <a:t>除，以结束当前正在处理的中断。</a:t>
            </a:r>
            <a:endParaRPr lang="zh-CN" altLang="en-US" b="1" dirty="0" smtClean="0">
              <a:latin typeface="楷体_GB2312" pitchFamily="49" charset="-122"/>
              <a:ea typeface="楷体_GB2312" pitchFamily="49" charset="-122"/>
            </a:endParaRPr>
          </a:p>
        </p:txBody>
      </p:sp>
    </p:spTree>
    <p:extLst>
      <p:ext uri="{BB962C8B-B14F-4D97-AF65-F5344CB8AC3E}">
        <p14:creationId xmlns:p14="http://schemas.microsoft.com/office/powerpoint/2010/main" val="159015127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p:txBody>
          <a:bodyPr/>
          <a:lstStyle/>
          <a:p>
            <a:endParaRPr lang="zh-CN" altLang="en-US" smtClean="0"/>
          </a:p>
        </p:txBody>
      </p:sp>
      <p:sp>
        <p:nvSpPr>
          <p:cNvPr id="65539" name="内容占位符 2"/>
          <p:cNvSpPr>
            <a:spLocks noGrp="1"/>
          </p:cNvSpPr>
          <p:nvPr>
            <p:ph idx="1"/>
          </p:nvPr>
        </p:nvSpPr>
        <p:spPr/>
        <p:txBody>
          <a:bodyPr/>
          <a:lstStyle/>
          <a:p>
            <a:pPr>
              <a:buFont typeface="Arial" panose="020B0604020202020204" pitchFamily="34" charset="0"/>
              <a:buNone/>
            </a:pPr>
            <a:r>
              <a:rPr lang="en-US" altLang="zh-CN" b="1" smtClean="0">
                <a:latin typeface="楷体_GB2312" pitchFamily="49" charset="-122"/>
                <a:ea typeface="楷体_GB2312" pitchFamily="49" charset="-122"/>
              </a:rPr>
              <a:t>2</a:t>
            </a:r>
            <a:r>
              <a:rPr lang="zh-CN" altLang="en-US" b="1" smtClean="0">
                <a:latin typeface="楷体_GB2312" pitchFamily="49" charset="-122"/>
                <a:ea typeface="楷体_GB2312" pitchFamily="49" charset="-122"/>
              </a:rPr>
              <a:t>、</a:t>
            </a:r>
            <a:r>
              <a:rPr lang="zh-CN" altLang="zh-CN" b="1" smtClean="0">
                <a:latin typeface="楷体_GB2312" pitchFamily="49" charset="-122"/>
                <a:ea typeface="楷体_GB2312" pitchFamily="49" charset="-122"/>
              </a:rPr>
              <a:t>自动中断结束方式</a:t>
            </a:r>
          </a:p>
          <a:p>
            <a:r>
              <a:rPr lang="zh-CN" altLang="zh-CN" b="1" smtClean="0">
                <a:latin typeface="楷体_GB2312" pitchFamily="49" charset="-122"/>
                <a:ea typeface="楷体_GB2312" pitchFamily="49" charset="-122"/>
              </a:rPr>
              <a:t>该方式下，在中断响应周期第二个ＩＮＴＡ</a:t>
            </a:r>
            <a:r>
              <a:rPr lang="en-US" altLang="zh-CN" b="1" smtClean="0">
                <a:latin typeface="楷体_GB2312" pitchFamily="49" charset="-122"/>
                <a:ea typeface="楷体_GB2312" pitchFamily="49" charset="-122"/>
              </a:rPr>
              <a:t>#</a:t>
            </a:r>
            <a:r>
              <a:rPr lang="zh-CN" altLang="zh-CN" b="1" smtClean="0">
                <a:latin typeface="楷体_GB2312" pitchFamily="49" charset="-122"/>
                <a:ea typeface="楷体_GB2312" pitchFamily="49" charset="-122"/>
              </a:rPr>
              <a:t>低电平时，８２５９自动将最高优先级的ＩＳＲｉ置１位清除。所以不需要另发ＥＯＩ命令，这是最简单的中断结束方式。但是这种方式的使用是有</a:t>
            </a:r>
            <a:r>
              <a:rPr lang="zh-CN" altLang="en-US" b="1" smtClean="0">
                <a:latin typeface="楷体_GB2312" pitchFamily="49" charset="-122"/>
                <a:ea typeface="楷体_GB2312" pitchFamily="49" charset="-122"/>
              </a:rPr>
              <a:t>前提</a:t>
            </a:r>
            <a:r>
              <a:rPr lang="zh-CN" altLang="zh-CN" b="1" smtClean="0">
                <a:latin typeface="楷体_GB2312" pitchFamily="49" charset="-122"/>
                <a:ea typeface="楷体_GB2312" pitchFamily="49" charset="-122"/>
              </a:rPr>
              <a:t>的，即在该中断结束之前不会产生较低级的中断。因为中断处理期间ＩＳＲｉ己被清除，新产生的任何中断都会被响应，如果响应了新的非高级中断，就违反了嵌套原则。</a:t>
            </a:r>
            <a:endParaRPr lang="zh-CN" altLang="en-US" b="1" smtClean="0">
              <a:latin typeface="楷体_GB2312" pitchFamily="49" charset="-122"/>
              <a:ea typeface="楷体_GB2312" pitchFamily="49" charset="-122"/>
            </a:endParaRPr>
          </a:p>
        </p:txBody>
      </p:sp>
    </p:spTree>
    <p:extLst>
      <p:ext uri="{BB962C8B-B14F-4D97-AF65-F5344CB8AC3E}">
        <p14:creationId xmlns:p14="http://schemas.microsoft.com/office/powerpoint/2010/main" val="5164736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p:cNvSpPr>
          <p:nvPr>
            <p:ph type="title"/>
          </p:nvPr>
        </p:nvSpPr>
        <p:spPr/>
        <p:txBody>
          <a:bodyPr/>
          <a:lstStyle/>
          <a:p>
            <a:endParaRPr lang="zh-CN" altLang="en-US" smtClean="0"/>
          </a:p>
        </p:txBody>
      </p:sp>
      <p:sp>
        <p:nvSpPr>
          <p:cNvPr id="66563" name="内容占位符 2"/>
          <p:cNvSpPr>
            <a:spLocks noGrp="1"/>
          </p:cNvSpPr>
          <p:nvPr>
            <p:ph idx="1"/>
          </p:nvPr>
        </p:nvSpPr>
        <p:spPr/>
        <p:txBody>
          <a:bodyPr/>
          <a:lstStyle/>
          <a:p>
            <a:pPr>
              <a:buFont typeface="Arial" panose="020B0604020202020204" pitchFamily="34" charset="0"/>
              <a:buNone/>
            </a:pPr>
            <a:r>
              <a:rPr lang="en-US" altLang="zh-CN" smtClean="0"/>
              <a:t>3</a:t>
            </a:r>
            <a:r>
              <a:rPr lang="zh-CN" altLang="en-US" smtClean="0"/>
              <a:t>、</a:t>
            </a:r>
            <a:r>
              <a:rPr lang="zh-CN" altLang="zh-CN" b="1" smtClean="0">
                <a:ea typeface="楷体_GB2312" pitchFamily="49" charset="-122"/>
              </a:rPr>
              <a:t>特殊中断结束方式</a:t>
            </a:r>
          </a:p>
          <a:p>
            <a:r>
              <a:rPr lang="zh-CN" altLang="zh-CN" b="1" smtClean="0">
                <a:ea typeface="楷体_GB2312" pitchFamily="49" charset="-122"/>
              </a:rPr>
              <a:t>在非全嵌套方式下的中断结束处理，８２５９无法用固定的优先级顺序判断该将哪一级中断结束，这时就不能用普通ＥＯＩ结束中断。这时必须采用特殊中断结束方式。在（由）特殊中断结束命令中，指出结束中断处理的ＩＳＲｉ位的ｉ值。</a:t>
            </a:r>
            <a:endParaRPr lang="zh-CN" altLang="en-US" b="1" smtClean="0">
              <a:ea typeface="楷体_GB2312" pitchFamily="49" charset="-122"/>
            </a:endParaRPr>
          </a:p>
        </p:txBody>
      </p:sp>
    </p:spTree>
    <p:extLst>
      <p:ext uri="{BB962C8B-B14F-4D97-AF65-F5344CB8AC3E}">
        <p14:creationId xmlns:p14="http://schemas.microsoft.com/office/powerpoint/2010/main" val="356803761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p:cNvSpPr>
            <a:spLocks noGrp="1"/>
          </p:cNvSpPr>
          <p:nvPr>
            <p:ph type="title"/>
          </p:nvPr>
        </p:nvSpPr>
        <p:spPr/>
        <p:txBody>
          <a:bodyPr/>
          <a:lstStyle/>
          <a:p>
            <a:r>
              <a:rPr lang="en-US" altLang="zh-CN" b="1" smtClean="0">
                <a:solidFill>
                  <a:srgbClr val="0000FF"/>
                </a:solidFill>
                <a:latin typeface="幼圆" panose="02010509060101010101" pitchFamily="49" charset="-122"/>
                <a:ea typeface="楷体_GB2312" pitchFamily="49" charset="-122"/>
              </a:rPr>
              <a:t>.</a:t>
            </a:r>
            <a:r>
              <a:rPr lang="zh-CN" altLang="en-US" b="1" smtClean="0">
                <a:solidFill>
                  <a:srgbClr val="0000FF"/>
                </a:solidFill>
                <a:latin typeface="幼圆" panose="02010509060101010101" pitchFamily="49" charset="-122"/>
                <a:ea typeface="楷体_GB2312" pitchFamily="49" charset="-122"/>
              </a:rPr>
              <a:t>中断屏蔽方式</a:t>
            </a:r>
            <a:endParaRPr lang="zh-CN" altLang="en-US" smtClean="0">
              <a:ea typeface="楷体_GB2312" pitchFamily="49" charset="-122"/>
            </a:endParaRPr>
          </a:p>
        </p:txBody>
      </p:sp>
      <p:sp>
        <p:nvSpPr>
          <p:cNvPr id="68611" name="内容占位符 2"/>
          <p:cNvSpPr>
            <a:spLocks noGrp="1"/>
          </p:cNvSpPr>
          <p:nvPr>
            <p:ph idx="1"/>
          </p:nvPr>
        </p:nvSpPr>
        <p:spPr/>
        <p:txBody>
          <a:bodyPr/>
          <a:lstStyle/>
          <a:p>
            <a:pPr>
              <a:spcBef>
                <a:spcPct val="0"/>
              </a:spcBef>
              <a:buFont typeface="Monotype Sorts"/>
              <a:buNone/>
            </a:pPr>
            <a:r>
              <a:rPr lang="en-US" altLang="zh-CN" b="1" smtClean="0">
                <a:solidFill>
                  <a:srgbClr val="0000CC"/>
                </a:solidFill>
                <a:latin typeface="幼圆" panose="02010509060101010101" pitchFamily="49" charset="-122"/>
                <a:ea typeface="楷体_GB2312" pitchFamily="49" charset="-122"/>
              </a:rPr>
              <a:t>1</a:t>
            </a:r>
            <a:r>
              <a:rPr lang="zh-CN" altLang="en-US" b="1" smtClean="0">
                <a:solidFill>
                  <a:srgbClr val="0000CC"/>
                </a:solidFill>
                <a:latin typeface="幼圆" panose="02010509060101010101" pitchFamily="49" charset="-122"/>
                <a:ea typeface="楷体_GB2312" pitchFamily="49" charset="-122"/>
              </a:rPr>
              <a:t>）普通屏蔽方式</a:t>
            </a:r>
            <a:br>
              <a:rPr lang="zh-CN" altLang="en-US" b="1" smtClean="0">
                <a:solidFill>
                  <a:srgbClr val="0000CC"/>
                </a:solidFill>
                <a:latin typeface="幼圆" panose="02010509060101010101" pitchFamily="49" charset="-122"/>
                <a:ea typeface="楷体_GB2312" pitchFamily="49" charset="-122"/>
              </a:rPr>
            </a:br>
            <a:r>
              <a:rPr lang="zh-CN" altLang="en-US" b="1" smtClean="0">
                <a:solidFill>
                  <a:srgbClr val="900620"/>
                </a:solidFill>
                <a:latin typeface="幼圆" panose="02010509060101010101" pitchFamily="49" charset="-122"/>
                <a:ea typeface="楷体_GB2312" pitchFamily="49" charset="-122"/>
              </a:rPr>
              <a:t>   </a:t>
            </a:r>
            <a:r>
              <a:rPr lang="zh-CN" altLang="en-US" b="1" smtClean="0">
                <a:latin typeface="幼圆" panose="02010509060101010101" pitchFamily="49" charset="-122"/>
                <a:ea typeface="楷体_GB2312" pitchFamily="49" charset="-122"/>
              </a:rPr>
              <a:t>用</a:t>
            </a:r>
            <a:r>
              <a:rPr lang="en-US" altLang="zh-CN" b="1" smtClean="0">
                <a:latin typeface="幼圆" panose="02010509060101010101" pitchFamily="49" charset="-122"/>
                <a:ea typeface="楷体_GB2312" pitchFamily="49" charset="-122"/>
              </a:rPr>
              <a:t>OCW1</a:t>
            </a:r>
            <a:r>
              <a:rPr lang="zh-CN" altLang="en-US" b="1" smtClean="0">
                <a:latin typeface="幼圆" panose="02010509060101010101" pitchFamily="49" charset="-122"/>
                <a:ea typeface="楷体_GB2312" pitchFamily="49" charset="-122"/>
              </a:rPr>
              <a:t>命令将中断屏蔽寄存器</a:t>
            </a:r>
            <a:r>
              <a:rPr lang="en-US" altLang="zh-CN" b="1" smtClean="0">
                <a:latin typeface="幼圆" panose="02010509060101010101" pitchFamily="49" charset="-122"/>
                <a:ea typeface="楷体_GB2312" pitchFamily="49" charset="-122"/>
              </a:rPr>
              <a:t>IMR</a:t>
            </a:r>
            <a:r>
              <a:rPr lang="zh-CN" altLang="en-US" b="1" smtClean="0">
                <a:latin typeface="幼圆" panose="02010509060101010101" pitchFamily="49" charset="-122"/>
                <a:ea typeface="楷体_GB2312" pitchFamily="49" charset="-122"/>
              </a:rPr>
              <a:t>的相应位置</a:t>
            </a:r>
            <a:r>
              <a:rPr lang="zh-CN" altLang="en-US" b="1" smtClean="0">
                <a:latin typeface="Tahoma" panose="020B0604030504040204" pitchFamily="34" charset="0"/>
                <a:ea typeface="楷体_GB2312" pitchFamily="49" charset="-122"/>
              </a:rPr>
              <a:t>“</a:t>
            </a:r>
            <a:r>
              <a:rPr lang="en-US" altLang="zh-CN" b="1" smtClean="0">
                <a:latin typeface="幼圆" panose="02010509060101010101" pitchFamily="49" charset="-122"/>
                <a:ea typeface="楷体_GB2312" pitchFamily="49" charset="-122"/>
              </a:rPr>
              <a:t>1</a:t>
            </a:r>
            <a:r>
              <a:rPr lang="en-US" altLang="zh-CN" b="1" smtClean="0">
                <a:latin typeface="Tahoma" panose="020B0604030504040204" pitchFamily="34" charset="0"/>
                <a:ea typeface="楷体_GB2312" pitchFamily="49" charset="-122"/>
              </a:rPr>
              <a:t>”</a:t>
            </a:r>
            <a:r>
              <a:rPr lang="zh-CN" altLang="en-US" b="1" smtClean="0">
                <a:latin typeface="幼圆" panose="02010509060101010101" pitchFamily="49" charset="-122"/>
                <a:ea typeface="楷体_GB2312" pitchFamily="49" charset="-122"/>
              </a:rPr>
              <a:t>。</a:t>
            </a:r>
            <a:endParaRPr lang="en-US" altLang="zh-CN" b="1" smtClean="0">
              <a:latin typeface="幼圆" panose="02010509060101010101" pitchFamily="49" charset="-122"/>
              <a:ea typeface="楷体_GB2312" pitchFamily="49" charset="-122"/>
            </a:endParaRPr>
          </a:p>
          <a:p>
            <a:pPr>
              <a:spcBef>
                <a:spcPct val="0"/>
              </a:spcBef>
              <a:buFont typeface="Monotype Sorts"/>
              <a:buNone/>
            </a:pPr>
            <a:r>
              <a:rPr lang="en-US" altLang="zh-CN" b="1" smtClean="0">
                <a:solidFill>
                  <a:srgbClr val="0000CC"/>
                </a:solidFill>
                <a:latin typeface="幼圆" panose="02010509060101010101" pitchFamily="49" charset="-122"/>
                <a:ea typeface="楷体_GB2312" pitchFamily="49" charset="-122"/>
              </a:rPr>
              <a:t>2</a:t>
            </a:r>
            <a:r>
              <a:rPr lang="zh-CN" altLang="en-US" b="1" smtClean="0">
                <a:solidFill>
                  <a:srgbClr val="0000CC"/>
                </a:solidFill>
                <a:latin typeface="幼圆" panose="02010509060101010101" pitchFamily="49" charset="-122"/>
                <a:ea typeface="楷体_GB2312" pitchFamily="49" charset="-122"/>
              </a:rPr>
              <a:t>）特殊屏蔽方式</a:t>
            </a:r>
            <a:endParaRPr lang="zh-CN" altLang="en-US" b="1" smtClean="0">
              <a:solidFill>
                <a:srgbClr val="900620"/>
              </a:solidFill>
              <a:latin typeface="幼圆" panose="02010509060101010101" pitchFamily="49" charset="-122"/>
              <a:ea typeface="楷体_GB2312" pitchFamily="49" charset="-122"/>
            </a:endParaRPr>
          </a:p>
          <a:p>
            <a:pPr>
              <a:spcBef>
                <a:spcPct val="0"/>
              </a:spcBef>
              <a:buFont typeface="Monotype Sorts"/>
              <a:buNone/>
            </a:pPr>
            <a:r>
              <a:rPr lang="zh-CN" altLang="en-US" b="1" smtClean="0">
                <a:latin typeface="幼圆" panose="02010509060101010101" pitchFamily="49" charset="-122"/>
                <a:ea typeface="楷体_GB2312" pitchFamily="49" charset="-122"/>
              </a:rPr>
              <a:t>     用于中断处理程序中。当要允许优先级低的中断进入</a:t>
            </a:r>
            <a:r>
              <a:rPr lang="en-US" altLang="zh-CN" b="1" smtClean="0">
                <a:latin typeface="幼圆" panose="02010509060101010101" pitchFamily="49" charset="-122"/>
                <a:ea typeface="楷体_GB2312" pitchFamily="49" charset="-122"/>
              </a:rPr>
              <a:t>,</a:t>
            </a:r>
            <a:r>
              <a:rPr lang="zh-CN" altLang="en-US" b="1" smtClean="0">
                <a:latin typeface="幼圆" panose="02010509060101010101" pitchFamily="49" charset="-122"/>
                <a:ea typeface="楷体_GB2312" pitchFamily="49" charset="-122"/>
              </a:rPr>
              <a:t>可采用特殊屏蔽方式</a:t>
            </a:r>
            <a:r>
              <a:rPr lang="en-US" altLang="zh-CN" b="1" smtClean="0">
                <a:latin typeface="幼圆" panose="02010509060101010101" pitchFamily="49" charset="-122"/>
                <a:ea typeface="楷体_GB2312" pitchFamily="49" charset="-122"/>
              </a:rPr>
              <a:t>.</a:t>
            </a:r>
          </a:p>
          <a:p>
            <a:pPr>
              <a:spcBef>
                <a:spcPct val="0"/>
              </a:spcBef>
              <a:buFont typeface="Monotype Sorts"/>
              <a:buNone/>
            </a:pPr>
            <a:r>
              <a:rPr lang="en-US" altLang="zh-CN" b="1" smtClean="0">
                <a:latin typeface="幼圆" panose="02010509060101010101" pitchFamily="49" charset="-122"/>
                <a:ea typeface="楷体_GB2312" pitchFamily="49" charset="-122"/>
              </a:rPr>
              <a:t>     </a:t>
            </a:r>
            <a:r>
              <a:rPr lang="zh-CN" altLang="en-US" b="1" smtClean="0">
                <a:latin typeface="幼圆" panose="02010509060101010101" pitchFamily="49" charset="-122"/>
                <a:ea typeface="楷体_GB2312" pitchFamily="49" charset="-122"/>
              </a:rPr>
              <a:t>可用</a:t>
            </a:r>
            <a:r>
              <a:rPr lang="en-US" altLang="zh-CN" b="1" smtClean="0">
                <a:latin typeface="幼圆" panose="02010509060101010101" pitchFamily="49" charset="-122"/>
                <a:ea typeface="楷体_GB2312" pitchFamily="49" charset="-122"/>
              </a:rPr>
              <a:t>OCW3</a:t>
            </a:r>
            <a:r>
              <a:rPr lang="zh-CN" altLang="en-US" b="1" smtClean="0">
                <a:latin typeface="幼圆" panose="02010509060101010101" pitchFamily="49" charset="-122"/>
                <a:ea typeface="楷体_GB2312" pitchFamily="49" charset="-122"/>
              </a:rPr>
              <a:t>的</a:t>
            </a:r>
            <a:r>
              <a:rPr lang="en-US" altLang="zh-CN" b="1" smtClean="0">
                <a:latin typeface="幼圆" panose="02010509060101010101" pitchFamily="49" charset="-122"/>
                <a:ea typeface="楷体_GB2312" pitchFamily="49" charset="-122"/>
              </a:rPr>
              <a:t>D</a:t>
            </a:r>
            <a:r>
              <a:rPr lang="en-US" altLang="zh-CN" b="1" baseline="-25000" smtClean="0">
                <a:latin typeface="幼圆" panose="02010509060101010101" pitchFamily="49" charset="-122"/>
                <a:ea typeface="楷体_GB2312" pitchFamily="49" charset="-122"/>
              </a:rPr>
              <a:t>6</a:t>
            </a:r>
            <a:r>
              <a:rPr lang="en-US" altLang="zh-CN" b="1" smtClean="0">
                <a:latin typeface="幼圆" panose="02010509060101010101" pitchFamily="49" charset="-122"/>
                <a:ea typeface="楷体_GB2312" pitchFamily="49" charset="-122"/>
              </a:rPr>
              <a:t>D</a:t>
            </a:r>
            <a:r>
              <a:rPr lang="en-US" altLang="zh-CN" b="1" baseline="-25000" smtClean="0">
                <a:latin typeface="幼圆" panose="02010509060101010101" pitchFamily="49" charset="-122"/>
                <a:ea typeface="楷体_GB2312" pitchFamily="49" charset="-122"/>
              </a:rPr>
              <a:t>5</a:t>
            </a:r>
            <a:r>
              <a:rPr lang="en-US" altLang="zh-CN" b="1" smtClean="0">
                <a:latin typeface="幼圆" panose="02010509060101010101" pitchFamily="49" charset="-122"/>
                <a:ea typeface="楷体_GB2312" pitchFamily="49" charset="-122"/>
              </a:rPr>
              <a:t>=11</a:t>
            </a:r>
            <a:r>
              <a:rPr lang="zh-CN" altLang="en-US" b="1" smtClean="0">
                <a:latin typeface="幼圆" panose="02010509060101010101" pitchFamily="49" charset="-122"/>
                <a:ea typeface="楷体_GB2312" pitchFamily="49" charset="-122"/>
              </a:rPr>
              <a:t>设置</a:t>
            </a:r>
            <a:r>
              <a:rPr lang="zh-CN" altLang="en-US" b="1" smtClean="0">
                <a:solidFill>
                  <a:srgbClr val="221256"/>
                </a:solidFill>
                <a:latin typeface="幼圆" panose="02010509060101010101" pitchFamily="49" charset="-122"/>
                <a:ea typeface="楷体_GB2312" pitchFamily="49" charset="-122"/>
              </a:rPr>
              <a:t>，此时除</a:t>
            </a:r>
            <a:r>
              <a:rPr lang="en-US" altLang="zh-CN" b="1" smtClean="0">
                <a:solidFill>
                  <a:srgbClr val="221256"/>
                </a:solidFill>
                <a:latin typeface="幼圆" panose="02010509060101010101" pitchFamily="49" charset="-122"/>
                <a:ea typeface="楷体_GB2312" pitchFamily="49" charset="-122"/>
              </a:rPr>
              <a:t>IMR</a:t>
            </a:r>
            <a:r>
              <a:rPr lang="zh-CN" altLang="en-US" b="1" smtClean="0">
                <a:solidFill>
                  <a:srgbClr val="221256"/>
                </a:solidFill>
                <a:latin typeface="幼圆" panose="02010509060101010101" pitchFamily="49" charset="-122"/>
                <a:ea typeface="楷体_GB2312" pitchFamily="49" charset="-122"/>
              </a:rPr>
              <a:t>中置</a:t>
            </a:r>
            <a:r>
              <a:rPr lang="en-US" altLang="zh-CN" b="1" smtClean="0">
                <a:solidFill>
                  <a:srgbClr val="221256"/>
                </a:solidFill>
                <a:latin typeface="幼圆" panose="02010509060101010101" pitchFamily="49" charset="-122"/>
                <a:ea typeface="楷体_GB2312" pitchFamily="49" charset="-122"/>
              </a:rPr>
              <a:t>1</a:t>
            </a:r>
            <a:r>
              <a:rPr lang="zh-CN" altLang="en-US" b="1" smtClean="0">
                <a:solidFill>
                  <a:srgbClr val="221256"/>
                </a:solidFill>
                <a:latin typeface="幼圆" panose="02010509060101010101" pitchFamily="49" charset="-122"/>
                <a:ea typeface="楷体_GB2312" pitchFamily="49" charset="-122"/>
              </a:rPr>
              <a:t>位对应的中断被屏蔽外</a:t>
            </a:r>
            <a:r>
              <a:rPr lang="en-US" altLang="zh-CN" b="1" smtClean="0">
                <a:solidFill>
                  <a:srgbClr val="221256"/>
                </a:solidFill>
                <a:latin typeface="幼圆" panose="02010509060101010101" pitchFamily="49" charset="-122"/>
                <a:ea typeface="楷体_GB2312" pitchFamily="49" charset="-122"/>
              </a:rPr>
              <a:t>,</a:t>
            </a:r>
            <a:r>
              <a:rPr lang="zh-CN" altLang="en-US" b="1" smtClean="0">
                <a:solidFill>
                  <a:srgbClr val="221256"/>
                </a:solidFill>
                <a:latin typeface="幼圆" panose="02010509060101010101" pitchFamily="49" charset="-122"/>
                <a:ea typeface="楷体_GB2312" pitchFamily="49" charset="-122"/>
              </a:rPr>
              <a:t>其它置</a:t>
            </a:r>
            <a:r>
              <a:rPr lang="en-US" altLang="zh-CN" b="1" smtClean="0">
                <a:solidFill>
                  <a:srgbClr val="221256"/>
                </a:solidFill>
                <a:latin typeface="幼圆" panose="02010509060101010101" pitchFamily="49" charset="-122"/>
                <a:ea typeface="楷体_GB2312" pitchFamily="49" charset="-122"/>
              </a:rPr>
              <a:t>0</a:t>
            </a:r>
            <a:r>
              <a:rPr lang="zh-CN" altLang="en-US" b="1" smtClean="0">
                <a:solidFill>
                  <a:srgbClr val="221256"/>
                </a:solidFill>
                <a:latin typeface="幼圆" panose="02010509060101010101" pitchFamily="49" charset="-122"/>
                <a:ea typeface="楷体_GB2312" pitchFamily="49" charset="-122"/>
              </a:rPr>
              <a:t>位对应的中断无论优先级高低都可得到响应。</a:t>
            </a:r>
            <a:r>
              <a:rPr lang="zh-CN" altLang="en-US" b="1" baseline="-25000" smtClean="0">
                <a:solidFill>
                  <a:srgbClr val="5A0E53"/>
                </a:solidFill>
                <a:latin typeface="幼圆" panose="02010509060101010101" pitchFamily="49" charset="-122"/>
                <a:ea typeface="楷体_GB2312" pitchFamily="49" charset="-122"/>
              </a:rPr>
              <a:t> </a:t>
            </a:r>
            <a:br>
              <a:rPr lang="zh-CN" altLang="en-US" b="1" baseline="-25000" smtClean="0">
                <a:solidFill>
                  <a:srgbClr val="5A0E53"/>
                </a:solidFill>
                <a:latin typeface="幼圆" panose="02010509060101010101" pitchFamily="49" charset="-122"/>
                <a:ea typeface="楷体_GB2312" pitchFamily="49" charset="-122"/>
              </a:rPr>
            </a:br>
            <a:endParaRPr lang="zh-CN" altLang="en-US" b="1" baseline="-25000" smtClean="0">
              <a:solidFill>
                <a:srgbClr val="5A0E53"/>
              </a:solidFill>
              <a:latin typeface="幼圆" panose="02010509060101010101" pitchFamily="49" charset="-122"/>
              <a:ea typeface="楷体_GB2312" pitchFamily="49" charset="-122"/>
            </a:endParaRPr>
          </a:p>
          <a:p>
            <a:endParaRPr lang="zh-CN" altLang="en-US" smtClean="0">
              <a:ea typeface="楷体_GB2312" pitchFamily="49" charset="-122"/>
            </a:endParaRPr>
          </a:p>
        </p:txBody>
      </p:sp>
    </p:spTree>
    <p:extLst>
      <p:ext uri="{BB962C8B-B14F-4D97-AF65-F5344CB8AC3E}">
        <p14:creationId xmlns:p14="http://schemas.microsoft.com/office/powerpoint/2010/main" val="202093958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p:cNvSpPr>
            <a:spLocks noGrp="1"/>
          </p:cNvSpPr>
          <p:nvPr>
            <p:ph type="title"/>
          </p:nvPr>
        </p:nvSpPr>
        <p:spPr/>
        <p:txBody>
          <a:bodyPr/>
          <a:lstStyle/>
          <a:p>
            <a:pPr eaLnBrk="1" hangingPunct="1"/>
            <a:r>
              <a:rPr lang="zh-CN" altLang="en-US" b="1" smtClean="0">
                <a:latin typeface="楷体_GB2312" pitchFamily="49" charset="-122"/>
                <a:ea typeface="楷体_GB2312" pitchFamily="49" charset="-122"/>
              </a:rPr>
              <a:t>设置特殊屏蔽方式</a:t>
            </a:r>
          </a:p>
        </p:txBody>
      </p:sp>
      <p:sp>
        <p:nvSpPr>
          <p:cNvPr id="65540" name="日期占位符 3"/>
          <p:cNvSpPr>
            <a:spLocks noGrp="1"/>
          </p:cNvSpPr>
          <p:nvPr>
            <p:ph type="dt" sz="quarter" idx="10"/>
          </p:nvPr>
        </p:nvSpPr>
        <p:spPr/>
        <p:txBody>
          <a:bodyPr/>
          <a:lstStyle/>
          <a:p>
            <a:pPr>
              <a:defRPr/>
            </a:pPr>
            <a:fld id="{4F6F7ABF-1D04-4668-B2FA-DEBBC55031FE}" type="datetime10">
              <a:rPr lang="zh-CN" altLang="en-US" smtClean="0">
                <a:latin typeface="Arial" pitchFamily="34" charset="0"/>
              </a:rPr>
              <a:pPr>
                <a:defRPr/>
              </a:pPr>
              <a:t>15:02</a:t>
            </a:fld>
            <a:endParaRPr lang="en-US" altLang="zh-CN" smtClean="0">
              <a:latin typeface="Arial" pitchFamily="34" charset="0"/>
            </a:endParaRPr>
          </a:p>
        </p:txBody>
      </p:sp>
      <p:sp>
        <p:nvSpPr>
          <p:cNvPr id="69636" name="矩形 4"/>
          <p:cNvSpPr>
            <a:spLocks noChangeArrowheads="1"/>
          </p:cNvSpPr>
          <p:nvPr/>
        </p:nvSpPr>
        <p:spPr bwMode="auto">
          <a:xfrm>
            <a:off x="0" y="1557338"/>
            <a:ext cx="9144000" cy="370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10000"/>
              </a:lnSpc>
              <a:spcBef>
                <a:spcPct val="0"/>
              </a:spcBef>
              <a:buFontTx/>
              <a:buNone/>
            </a:pPr>
            <a:r>
              <a:rPr lang="en-US" altLang="zh-CN" sz="2400" b="1">
                <a:latin typeface="Arial" panose="020B0604020202020204" pitchFamily="34" charset="0"/>
                <a:ea typeface="楷体_GB2312" pitchFamily="49" charset="-122"/>
              </a:rPr>
              <a:t>ESMM</a:t>
            </a:r>
            <a:r>
              <a:rPr lang="zh-CN" altLang="en-US" sz="2400" b="1">
                <a:latin typeface="Arial" panose="020B0604020202020204" pitchFamily="34" charset="0"/>
                <a:ea typeface="楷体_GB2312" pitchFamily="49" charset="-122"/>
              </a:rPr>
              <a:t>称为特殊屏蔽允许位，</a:t>
            </a:r>
            <a:r>
              <a:rPr lang="en-US" altLang="zh-CN" sz="2400" b="1">
                <a:latin typeface="Arial" panose="020B0604020202020204" pitchFamily="34" charset="0"/>
                <a:ea typeface="楷体_GB2312" pitchFamily="49" charset="-122"/>
              </a:rPr>
              <a:t>SMM</a:t>
            </a:r>
            <a:r>
              <a:rPr lang="zh-CN" altLang="en-US" sz="2400" b="1">
                <a:latin typeface="Arial" panose="020B0604020202020204" pitchFamily="34" charset="0"/>
                <a:ea typeface="楷体_GB2312" pitchFamily="49" charset="-122"/>
              </a:rPr>
              <a:t>称为特殊屏蔽方式位，这两位的组合决定是设置特殊屏蔽还是撤销屏蔽　</a:t>
            </a:r>
          </a:p>
          <a:p>
            <a:pPr lvl="1" eaLnBrk="1" hangingPunct="1">
              <a:lnSpc>
                <a:spcPct val="110000"/>
              </a:lnSpc>
              <a:spcBef>
                <a:spcPct val="0"/>
              </a:spcBef>
              <a:buClr>
                <a:schemeClr val="folHlink"/>
              </a:buClr>
              <a:buSzPct val="200000"/>
              <a:buFontTx/>
              <a:buChar char="•"/>
            </a:pPr>
            <a:r>
              <a:rPr lang="zh-CN" altLang="en-US" sz="2400" b="1">
                <a:latin typeface="Arial" panose="020B0604020202020204" pitchFamily="34" charset="0"/>
                <a:ea typeface="楷体_GB2312" pitchFamily="49" charset="-122"/>
              </a:rPr>
              <a:t>当</a:t>
            </a:r>
            <a:r>
              <a:rPr lang="en-US" altLang="zh-CN" sz="2400" b="1">
                <a:latin typeface="Arial" panose="020B0604020202020204" pitchFamily="34" charset="0"/>
                <a:ea typeface="楷体_GB2312" pitchFamily="49" charset="-122"/>
              </a:rPr>
              <a:t>ESMM</a:t>
            </a:r>
            <a:r>
              <a:rPr lang="zh-CN" altLang="en-US" sz="2400" b="1">
                <a:latin typeface="Arial" panose="020B0604020202020204" pitchFamily="34" charset="0"/>
                <a:ea typeface="楷体_GB2312" pitchFamily="49" charset="-122"/>
              </a:rPr>
              <a:t>、</a:t>
            </a:r>
            <a:r>
              <a:rPr lang="en-US" altLang="zh-CN" sz="2400" b="1">
                <a:latin typeface="Arial" panose="020B0604020202020204" pitchFamily="34" charset="0"/>
                <a:ea typeface="楷体_GB2312" pitchFamily="49" charset="-122"/>
              </a:rPr>
              <a:t>SMM</a:t>
            </a:r>
            <a:r>
              <a:rPr lang="zh-CN" altLang="en-US" sz="2400" b="1">
                <a:latin typeface="Arial" panose="020B0604020202020204" pitchFamily="34" charset="0"/>
                <a:ea typeface="楷体_GB2312" pitchFamily="49" charset="-122"/>
              </a:rPr>
              <a:t>＝</a:t>
            </a:r>
            <a:r>
              <a:rPr lang="en-US" altLang="zh-CN" sz="2400" b="1">
                <a:latin typeface="Arial" panose="020B0604020202020204" pitchFamily="34" charset="0"/>
                <a:ea typeface="楷体_GB2312" pitchFamily="49" charset="-122"/>
              </a:rPr>
              <a:t>11</a:t>
            </a:r>
            <a:r>
              <a:rPr lang="zh-CN" altLang="en-US" sz="2400" b="1">
                <a:latin typeface="Arial" panose="020B0604020202020204" pitchFamily="34" charset="0"/>
                <a:ea typeface="楷体_GB2312" pitchFamily="49" charset="-122"/>
              </a:rPr>
              <a:t>时，将</a:t>
            </a:r>
            <a:r>
              <a:rPr lang="en-US" altLang="zh-CN" sz="2400" b="1">
                <a:latin typeface="Arial" panose="020B0604020202020204" pitchFamily="34" charset="0"/>
                <a:ea typeface="楷体_GB2312" pitchFamily="49" charset="-122"/>
              </a:rPr>
              <a:t>82C59A</a:t>
            </a:r>
            <a:r>
              <a:rPr lang="zh-CN" altLang="en-US" sz="2400" b="1">
                <a:latin typeface="Arial" panose="020B0604020202020204" pitchFamily="34" charset="0"/>
                <a:ea typeface="楷体_GB2312" pitchFamily="49" charset="-122"/>
              </a:rPr>
              <a:t>设置为特殊屏蔽方式，即只屏蔽本级中断请求，允许高级的或低级的中断申请进入　 </a:t>
            </a:r>
          </a:p>
          <a:p>
            <a:pPr lvl="1" eaLnBrk="1" hangingPunct="1">
              <a:lnSpc>
                <a:spcPct val="110000"/>
              </a:lnSpc>
              <a:spcBef>
                <a:spcPct val="0"/>
              </a:spcBef>
              <a:buClr>
                <a:schemeClr val="folHlink"/>
              </a:buClr>
              <a:buSzPct val="200000"/>
              <a:buFontTx/>
              <a:buChar char="•"/>
            </a:pPr>
            <a:r>
              <a:rPr lang="zh-CN" altLang="en-US" sz="2400" b="1">
                <a:latin typeface="Arial" panose="020B0604020202020204" pitchFamily="34" charset="0"/>
                <a:ea typeface="楷体_GB2312" pitchFamily="49" charset="-122"/>
              </a:rPr>
              <a:t>当</a:t>
            </a:r>
            <a:r>
              <a:rPr lang="en-US" altLang="zh-CN" sz="2400" b="1">
                <a:latin typeface="Arial" panose="020B0604020202020204" pitchFamily="34" charset="0"/>
                <a:ea typeface="楷体_GB2312" pitchFamily="49" charset="-122"/>
              </a:rPr>
              <a:t>ESMM</a:t>
            </a:r>
            <a:r>
              <a:rPr lang="zh-CN" altLang="en-US" sz="2400" b="1">
                <a:latin typeface="Arial" panose="020B0604020202020204" pitchFamily="34" charset="0"/>
                <a:ea typeface="楷体_GB2312" pitchFamily="49" charset="-122"/>
              </a:rPr>
              <a:t>、</a:t>
            </a:r>
            <a:r>
              <a:rPr lang="en-US" altLang="zh-CN" sz="2400" b="1">
                <a:latin typeface="Arial" panose="020B0604020202020204" pitchFamily="34" charset="0"/>
                <a:ea typeface="楷体_GB2312" pitchFamily="49" charset="-122"/>
              </a:rPr>
              <a:t>SMM</a:t>
            </a:r>
            <a:r>
              <a:rPr lang="zh-CN" altLang="en-US" sz="2400" b="1">
                <a:latin typeface="Arial" panose="020B0604020202020204" pitchFamily="34" charset="0"/>
                <a:ea typeface="楷体_GB2312" pitchFamily="49" charset="-122"/>
              </a:rPr>
              <a:t>＝</a:t>
            </a:r>
            <a:r>
              <a:rPr lang="en-US" altLang="zh-CN" sz="2400" b="1">
                <a:latin typeface="Arial" panose="020B0604020202020204" pitchFamily="34" charset="0"/>
                <a:ea typeface="楷体_GB2312" pitchFamily="49" charset="-122"/>
              </a:rPr>
              <a:t>10</a:t>
            </a:r>
            <a:r>
              <a:rPr lang="zh-CN" altLang="en-US" sz="2400" b="1">
                <a:latin typeface="Arial" panose="020B0604020202020204" pitchFamily="34" charset="0"/>
                <a:ea typeface="楷体_GB2312" pitchFamily="49" charset="-122"/>
              </a:rPr>
              <a:t>时，撤消特殊屏蔽方式，恢复原来的优先级控制　</a:t>
            </a:r>
          </a:p>
          <a:p>
            <a:pPr lvl="1" eaLnBrk="1" hangingPunct="1">
              <a:lnSpc>
                <a:spcPct val="110000"/>
              </a:lnSpc>
              <a:spcBef>
                <a:spcPct val="0"/>
              </a:spcBef>
              <a:buClr>
                <a:schemeClr val="folHlink"/>
              </a:buClr>
              <a:buSzPct val="200000"/>
              <a:buFontTx/>
              <a:buChar char="•"/>
            </a:pPr>
            <a:r>
              <a:rPr lang="zh-CN" altLang="en-US" sz="2400" b="1">
                <a:latin typeface="Arial" panose="020B0604020202020204" pitchFamily="34" charset="0"/>
                <a:ea typeface="楷体_GB2312" pitchFamily="49" charset="-122"/>
              </a:rPr>
              <a:t>当</a:t>
            </a:r>
            <a:r>
              <a:rPr lang="en-US" altLang="zh-CN" sz="2400" b="1">
                <a:latin typeface="Arial" panose="020B0604020202020204" pitchFamily="34" charset="0"/>
                <a:ea typeface="楷体_GB2312" pitchFamily="49" charset="-122"/>
              </a:rPr>
              <a:t>ESMM</a:t>
            </a:r>
            <a:r>
              <a:rPr lang="zh-CN" altLang="en-US" sz="2400" b="1">
                <a:latin typeface="Arial" panose="020B0604020202020204" pitchFamily="34" charset="0"/>
                <a:ea typeface="楷体_GB2312" pitchFamily="49" charset="-122"/>
              </a:rPr>
              <a:t>＝</a:t>
            </a:r>
            <a:r>
              <a:rPr lang="en-US" altLang="zh-CN" sz="2400" b="1">
                <a:latin typeface="Arial" panose="020B0604020202020204" pitchFamily="34" charset="0"/>
                <a:ea typeface="楷体_GB2312" pitchFamily="49" charset="-122"/>
              </a:rPr>
              <a:t>0</a:t>
            </a:r>
            <a:r>
              <a:rPr lang="zh-CN" altLang="en-US" sz="2400" b="1">
                <a:latin typeface="Arial" panose="020B0604020202020204" pitchFamily="34" charset="0"/>
                <a:ea typeface="楷体_GB2312" pitchFamily="49" charset="-122"/>
              </a:rPr>
              <a:t>时，不能建立特殊屏蔽方式，</a:t>
            </a:r>
            <a:r>
              <a:rPr lang="en-US" altLang="zh-CN" sz="2400" b="1">
                <a:latin typeface="Arial" panose="020B0604020202020204" pitchFamily="34" charset="0"/>
                <a:ea typeface="楷体_GB2312" pitchFamily="49" charset="-122"/>
              </a:rPr>
              <a:t>SMM</a:t>
            </a:r>
            <a:r>
              <a:rPr lang="zh-CN" altLang="en-US" sz="2400" b="1">
                <a:latin typeface="Arial" panose="020B0604020202020204" pitchFamily="34" charset="0"/>
                <a:ea typeface="楷体_GB2312" pitchFamily="49" charset="-122"/>
              </a:rPr>
              <a:t>位也不起作</a:t>
            </a:r>
            <a:r>
              <a:rPr lang="zh-CN" altLang="en-US" sz="2400" b="1">
                <a:latin typeface="Arial" panose="020B0604020202020204" pitchFamily="34" charset="0"/>
              </a:rPr>
              <a:t>用　</a:t>
            </a:r>
          </a:p>
          <a:p>
            <a:pPr lvl="1" eaLnBrk="1" hangingPunct="1">
              <a:lnSpc>
                <a:spcPct val="110000"/>
              </a:lnSpc>
              <a:spcBef>
                <a:spcPct val="0"/>
              </a:spcBef>
              <a:buClr>
                <a:schemeClr val="folHlink"/>
              </a:buClr>
              <a:buSzPct val="200000"/>
              <a:buFontTx/>
              <a:buNone/>
            </a:pPr>
            <a:r>
              <a:rPr lang="zh-CN" altLang="en-US" sz="2400" b="1">
                <a:latin typeface="Arial" panose="020B0604020202020204" pitchFamily="34" charset="0"/>
              </a:rPr>
              <a:t>设</a:t>
            </a:r>
            <a:r>
              <a:rPr lang="en-US" altLang="zh-CN" sz="2400" b="1">
                <a:latin typeface="Arial" panose="020B0604020202020204" pitchFamily="34" charset="0"/>
              </a:rPr>
              <a:t>D</a:t>
            </a:r>
            <a:r>
              <a:rPr lang="en-US" altLang="zh-CN" sz="2400" b="1" baseline="-30000">
                <a:latin typeface="Arial" panose="020B0604020202020204" pitchFamily="34" charset="0"/>
              </a:rPr>
              <a:t>2</a:t>
            </a:r>
            <a:r>
              <a:rPr lang="zh-CN" altLang="en-US" sz="2400" b="1">
                <a:latin typeface="Arial" panose="020B0604020202020204" pitchFamily="34" charset="0"/>
              </a:rPr>
              <a:t>、</a:t>
            </a:r>
            <a:r>
              <a:rPr lang="en-US" altLang="zh-CN" sz="2400" b="1">
                <a:latin typeface="Arial" panose="020B0604020202020204" pitchFamily="34" charset="0"/>
              </a:rPr>
              <a:t>D</a:t>
            </a:r>
            <a:r>
              <a:rPr lang="en-US" altLang="zh-CN" sz="2400" b="1" baseline="-30000">
                <a:latin typeface="Arial" panose="020B0604020202020204" pitchFamily="34" charset="0"/>
              </a:rPr>
              <a:t>1</a:t>
            </a:r>
            <a:r>
              <a:rPr lang="zh-CN" altLang="en-US" sz="2400" b="1">
                <a:latin typeface="Arial" panose="020B0604020202020204" pitchFamily="34" charset="0"/>
              </a:rPr>
              <a:t>、</a:t>
            </a:r>
            <a:r>
              <a:rPr lang="en-US" altLang="zh-CN" sz="2400" b="1">
                <a:latin typeface="Arial" panose="020B0604020202020204" pitchFamily="34" charset="0"/>
              </a:rPr>
              <a:t>D</a:t>
            </a:r>
            <a:r>
              <a:rPr lang="en-US" altLang="zh-CN" sz="2400" b="1" baseline="-30000">
                <a:latin typeface="Arial" panose="020B0604020202020204" pitchFamily="34" charset="0"/>
              </a:rPr>
              <a:t>0</a:t>
            </a:r>
            <a:r>
              <a:rPr lang="zh-CN" altLang="en-US" sz="2400" b="1">
                <a:latin typeface="Arial" panose="020B0604020202020204" pitchFamily="34" charset="0"/>
              </a:rPr>
              <a:t>这</a:t>
            </a:r>
            <a:r>
              <a:rPr lang="en-US" altLang="zh-CN" sz="2400" b="1">
                <a:latin typeface="Arial" panose="020B0604020202020204" pitchFamily="34" charset="0"/>
              </a:rPr>
              <a:t>3</a:t>
            </a:r>
            <a:r>
              <a:rPr lang="zh-CN" altLang="en-US" sz="2400" b="1">
                <a:latin typeface="Arial" panose="020B0604020202020204" pitchFamily="34" charset="0"/>
              </a:rPr>
              <a:t>位均为</a:t>
            </a:r>
            <a:r>
              <a:rPr lang="en-US" altLang="zh-CN" sz="2400" b="1">
                <a:latin typeface="Arial" panose="020B0604020202020204" pitchFamily="34" charset="0"/>
              </a:rPr>
              <a:t>0</a:t>
            </a:r>
            <a:r>
              <a:rPr lang="zh-CN" altLang="en-US" sz="2400" b="1">
                <a:latin typeface="Arial" panose="020B0604020202020204" pitchFamily="34" charset="0"/>
              </a:rPr>
              <a:t>，则设置的特殊屏蔽方式字</a:t>
            </a:r>
            <a:r>
              <a:rPr lang="en-US" altLang="zh-CN" sz="2400" b="1">
                <a:latin typeface="Arial" panose="020B0604020202020204" pitchFamily="34" charset="0"/>
              </a:rPr>
              <a:t>OCW</a:t>
            </a:r>
            <a:r>
              <a:rPr lang="en-US" altLang="zh-CN" sz="2400" b="1" baseline="-30000">
                <a:latin typeface="Arial" panose="020B0604020202020204" pitchFamily="34" charset="0"/>
              </a:rPr>
              <a:t>3</a:t>
            </a:r>
            <a:r>
              <a:rPr lang="en-US" altLang="zh-CN" sz="2400" b="1">
                <a:latin typeface="Arial" panose="020B0604020202020204" pitchFamily="34" charset="0"/>
              </a:rPr>
              <a:t>=68H</a:t>
            </a:r>
            <a:r>
              <a:rPr lang="zh-CN" altLang="en-US" sz="2400" b="1">
                <a:latin typeface="Arial" panose="020B0604020202020204" pitchFamily="34" charset="0"/>
              </a:rPr>
              <a:t>，撤消特殊屏蔽方式字</a:t>
            </a:r>
            <a:r>
              <a:rPr lang="en-US" altLang="zh-CN" sz="2400" b="1">
                <a:latin typeface="Arial" panose="020B0604020202020204" pitchFamily="34" charset="0"/>
              </a:rPr>
              <a:t>OCW</a:t>
            </a:r>
            <a:r>
              <a:rPr lang="en-US" altLang="zh-CN" sz="2400" b="1" baseline="-30000">
                <a:latin typeface="Arial" panose="020B0604020202020204" pitchFamily="34" charset="0"/>
              </a:rPr>
              <a:t>3</a:t>
            </a:r>
            <a:r>
              <a:rPr lang="zh-CN" altLang="en-US" sz="2400" b="1">
                <a:latin typeface="Arial" panose="020B0604020202020204" pitchFamily="34" charset="0"/>
              </a:rPr>
              <a:t>＝</a:t>
            </a:r>
            <a:r>
              <a:rPr lang="en-US" altLang="zh-CN" sz="2400" b="1">
                <a:latin typeface="Arial" panose="020B0604020202020204" pitchFamily="34" charset="0"/>
              </a:rPr>
              <a:t>48H</a:t>
            </a:r>
            <a:endParaRPr lang="zh-CN" altLang="en-US" sz="2400" b="1">
              <a:latin typeface="Arial" panose="020B0604020202020204" pitchFamily="34" charset="0"/>
            </a:endParaRPr>
          </a:p>
        </p:txBody>
      </p:sp>
    </p:spTree>
    <p:extLst>
      <p:ext uri="{BB962C8B-B14F-4D97-AF65-F5344CB8AC3E}">
        <p14:creationId xmlns:p14="http://schemas.microsoft.com/office/powerpoint/2010/main" val="2384692312"/>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ltLang="zh-CN" sz="4000" smtClean="0"/>
              <a:t>4. </a:t>
            </a:r>
            <a:r>
              <a:rPr lang="zh-CN" altLang="en-US" sz="4000" smtClean="0"/>
              <a:t>中断触发方式</a:t>
            </a:r>
          </a:p>
        </p:txBody>
      </p:sp>
      <p:pic>
        <p:nvPicPr>
          <p:cNvPr id="41987"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8"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069" name="Rectangle 5"/>
          <p:cNvSpPr>
            <a:spLocks noGrp="1" noChangeArrowheads="1"/>
          </p:cNvSpPr>
          <p:nvPr>
            <p:ph type="body" idx="1"/>
          </p:nvPr>
        </p:nvSpPr>
        <p:spPr>
          <a:xfrm>
            <a:off x="504825" y="1609725"/>
            <a:ext cx="5845175" cy="3570288"/>
          </a:xfr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76200" cmpd="tri">
                <a:solidFill>
                  <a:srgbClr val="006600"/>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pPr eaLnBrk="1" hangingPunct="1"/>
            <a:r>
              <a:rPr lang="zh-CN" altLang="en-US" smtClean="0">
                <a:latin typeface="Times New Roman" panose="02020603050405020304" pitchFamily="18" charset="0"/>
              </a:rPr>
              <a:t>边沿触发方式</a:t>
            </a:r>
          </a:p>
          <a:p>
            <a:pPr lvl="1" eaLnBrk="1" hangingPunct="1"/>
            <a:r>
              <a:rPr lang="en-US" altLang="zh-CN" smtClean="0">
                <a:latin typeface="Times New Roman" panose="02020603050405020304" pitchFamily="18" charset="0"/>
              </a:rPr>
              <a:t>8259A</a:t>
            </a:r>
            <a:r>
              <a:rPr lang="zh-CN" altLang="en-US" smtClean="0">
                <a:latin typeface="Times New Roman" panose="02020603050405020304" pitchFamily="18" charset="0"/>
              </a:rPr>
              <a:t>将中断请求输入端出现的上升沿作为中断请求信号</a:t>
            </a:r>
          </a:p>
          <a:p>
            <a:pPr eaLnBrk="1" hangingPunct="1"/>
            <a:r>
              <a:rPr lang="zh-CN" altLang="en-US" smtClean="0">
                <a:latin typeface="Times New Roman" panose="02020603050405020304" pitchFamily="18" charset="0"/>
              </a:rPr>
              <a:t>电平触发方式</a:t>
            </a:r>
          </a:p>
          <a:p>
            <a:pPr lvl="1" eaLnBrk="1" hangingPunct="1"/>
            <a:r>
              <a:rPr lang="zh-CN" altLang="en-US" smtClean="0">
                <a:latin typeface="Times New Roman" panose="02020603050405020304" pitchFamily="18" charset="0"/>
              </a:rPr>
              <a:t>中断请求端出现的高电平是有效的中断请求信号</a:t>
            </a:r>
          </a:p>
        </p:txBody>
      </p:sp>
      <p:grpSp>
        <p:nvGrpSpPr>
          <p:cNvPr id="41990" name="Group 16"/>
          <p:cNvGrpSpPr>
            <a:grpSpLocks/>
          </p:cNvGrpSpPr>
          <p:nvPr/>
        </p:nvGrpSpPr>
        <p:grpSpPr bwMode="auto">
          <a:xfrm>
            <a:off x="6545263" y="2214563"/>
            <a:ext cx="2451100" cy="2068512"/>
            <a:chOff x="4123" y="1395"/>
            <a:chExt cx="1544" cy="1303"/>
          </a:xfrm>
        </p:grpSpPr>
        <p:sp>
          <p:nvSpPr>
            <p:cNvPr id="41991" name="Line 6"/>
            <p:cNvSpPr>
              <a:spLocks noChangeShapeType="1"/>
            </p:cNvSpPr>
            <p:nvPr/>
          </p:nvSpPr>
          <p:spPr bwMode="auto">
            <a:xfrm>
              <a:off x="4123" y="1743"/>
              <a:ext cx="486" cy="0"/>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spAutoFit/>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41992" name="Line 7"/>
            <p:cNvSpPr>
              <a:spLocks noChangeShapeType="1"/>
            </p:cNvSpPr>
            <p:nvPr/>
          </p:nvSpPr>
          <p:spPr bwMode="auto">
            <a:xfrm>
              <a:off x="5181" y="1728"/>
              <a:ext cx="486" cy="0"/>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spAutoFit/>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41993" name="Line 8"/>
            <p:cNvSpPr>
              <a:spLocks noChangeShapeType="1"/>
            </p:cNvSpPr>
            <p:nvPr/>
          </p:nvSpPr>
          <p:spPr bwMode="auto">
            <a:xfrm>
              <a:off x="4608" y="1395"/>
              <a:ext cx="0" cy="348"/>
            </a:xfrm>
            <a:prstGeom prst="line">
              <a:avLst/>
            </a:prstGeom>
            <a:noFill/>
            <a:ln w="28575">
              <a:solidFill>
                <a:schemeClr val="hlink"/>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41994" name="Line 9"/>
            <p:cNvSpPr>
              <a:spLocks noChangeShapeType="1"/>
            </p:cNvSpPr>
            <p:nvPr/>
          </p:nvSpPr>
          <p:spPr bwMode="auto">
            <a:xfrm>
              <a:off x="5181" y="1395"/>
              <a:ext cx="0" cy="348"/>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41995" name="Line 10"/>
            <p:cNvSpPr>
              <a:spLocks noChangeShapeType="1"/>
            </p:cNvSpPr>
            <p:nvPr/>
          </p:nvSpPr>
          <p:spPr bwMode="auto">
            <a:xfrm>
              <a:off x="4608" y="1395"/>
              <a:ext cx="578" cy="0"/>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spAutoFit/>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41996" name="Line 11"/>
            <p:cNvSpPr>
              <a:spLocks noChangeShapeType="1"/>
            </p:cNvSpPr>
            <p:nvPr/>
          </p:nvSpPr>
          <p:spPr bwMode="auto">
            <a:xfrm>
              <a:off x="4123" y="2698"/>
              <a:ext cx="486" cy="0"/>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spAutoFit/>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41997" name="Line 12"/>
            <p:cNvSpPr>
              <a:spLocks noChangeShapeType="1"/>
            </p:cNvSpPr>
            <p:nvPr/>
          </p:nvSpPr>
          <p:spPr bwMode="auto">
            <a:xfrm>
              <a:off x="5181" y="2683"/>
              <a:ext cx="486" cy="0"/>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spAutoFit/>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41998" name="Line 13"/>
            <p:cNvSpPr>
              <a:spLocks noChangeShapeType="1"/>
            </p:cNvSpPr>
            <p:nvPr/>
          </p:nvSpPr>
          <p:spPr bwMode="auto">
            <a:xfrm>
              <a:off x="4608" y="2350"/>
              <a:ext cx="0" cy="348"/>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41999" name="Line 14"/>
            <p:cNvSpPr>
              <a:spLocks noChangeShapeType="1"/>
            </p:cNvSpPr>
            <p:nvPr/>
          </p:nvSpPr>
          <p:spPr bwMode="auto">
            <a:xfrm>
              <a:off x="5181" y="2350"/>
              <a:ext cx="0" cy="348"/>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42000" name="Line 15"/>
            <p:cNvSpPr>
              <a:spLocks noChangeShapeType="1"/>
            </p:cNvSpPr>
            <p:nvPr/>
          </p:nvSpPr>
          <p:spPr bwMode="auto">
            <a:xfrm>
              <a:off x="4608" y="2350"/>
              <a:ext cx="578" cy="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spAutoFit/>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grpSp>
    </p:spTree>
    <p:extLst>
      <p:ext uri="{BB962C8B-B14F-4D97-AF65-F5344CB8AC3E}">
        <p14:creationId xmlns:p14="http://schemas.microsoft.com/office/powerpoint/2010/main" val="2587427160"/>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16069"/>
                                        </p:tgtEl>
                                        <p:attrNameLst>
                                          <p:attrName>style.visibility</p:attrName>
                                        </p:attrNameLst>
                                      </p:cBhvr>
                                      <p:to>
                                        <p:strVal val="visible"/>
                                      </p:to>
                                    </p:set>
                                    <p:animEffect transition="in" filter="blinds(horizontal)">
                                      <p:cBhvr>
                                        <p:cTn id="7" dur="500"/>
                                        <p:tgtEl>
                                          <p:spTgt spid="2160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069" grpId="0" autoUpdateAnimBg="0"/>
    </p:bldLst>
  </p:timing>
</p:sld>
</file>

<file path=ppt/slides/slide2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zh-CN" sz="4000" smtClean="0"/>
              <a:t>5. </a:t>
            </a:r>
            <a:r>
              <a:rPr lang="zh-CN" altLang="en-US" sz="4000" smtClean="0"/>
              <a:t>数据线连接方式</a:t>
            </a:r>
          </a:p>
        </p:txBody>
      </p:sp>
      <p:pic>
        <p:nvPicPr>
          <p:cNvPr id="43011"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2"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7093" name="Rectangle 5"/>
          <p:cNvSpPr>
            <a:spLocks noGrp="1" noChangeArrowheads="1"/>
          </p:cNvSpPr>
          <p:nvPr>
            <p:ph type="body" idx="1"/>
          </p:nvPr>
        </p:nvSpPr>
        <p:spPr>
          <a:xfrm>
            <a:off x="504825" y="1609725"/>
            <a:ext cx="7650163" cy="4003675"/>
          </a:xfr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76200" cmpd="tri">
                <a:solidFill>
                  <a:srgbClr val="006600"/>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pPr eaLnBrk="1" hangingPunct="1"/>
            <a:r>
              <a:rPr lang="zh-CN" altLang="en-US" smtClean="0">
                <a:latin typeface="Times New Roman" panose="02020603050405020304" pitchFamily="18" charset="0"/>
              </a:rPr>
              <a:t>缓冲方式</a:t>
            </a:r>
          </a:p>
          <a:p>
            <a:pPr lvl="1" eaLnBrk="1" hangingPunct="1"/>
            <a:r>
              <a:rPr lang="en-US" altLang="zh-CN" smtClean="0">
                <a:latin typeface="Times New Roman" panose="02020603050405020304" pitchFamily="18" charset="0"/>
              </a:rPr>
              <a:t>8259A</a:t>
            </a:r>
            <a:r>
              <a:rPr lang="zh-CN" altLang="en-US" smtClean="0">
                <a:latin typeface="Times New Roman" panose="02020603050405020304" pitchFamily="18" charset="0"/>
              </a:rPr>
              <a:t>的数据线需加缓冲器予以驱动</a:t>
            </a:r>
          </a:p>
          <a:p>
            <a:pPr lvl="1" eaLnBrk="1" hangingPunct="1"/>
            <a:r>
              <a:rPr lang="en-US" altLang="zh-CN" smtClean="0">
                <a:latin typeface="Times New Roman" panose="02020603050405020304" pitchFamily="18" charset="0"/>
              </a:rPr>
              <a:t>8259A</a:t>
            </a:r>
            <a:r>
              <a:rPr lang="zh-CN" altLang="en-US" smtClean="0">
                <a:latin typeface="Times New Roman" panose="02020603050405020304" pitchFamily="18" charset="0"/>
              </a:rPr>
              <a:t>把</a:t>
            </a:r>
            <a:r>
              <a:rPr lang="en-US" altLang="zh-CN" smtClean="0">
                <a:latin typeface="Times New Roman" panose="02020603050405020304" pitchFamily="18" charset="0"/>
              </a:rPr>
              <a:t>SP*/EN*</a:t>
            </a:r>
            <a:r>
              <a:rPr lang="zh-CN" altLang="en-US" smtClean="0">
                <a:latin typeface="Times New Roman" panose="02020603050405020304" pitchFamily="18" charset="0"/>
              </a:rPr>
              <a:t>引脚作为输出端，输出允许信号，用以锁存或开启缓冲器</a:t>
            </a:r>
          </a:p>
          <a:p>
            <a:pPr eaLnBrk="1" hangingPunct="1"/>
            <a:r>
              <a:rPr lang="zh-CN" altLang="en-US" smtClean="0">
                <a:latin typeface="Times New Roman" panose="02020603050405020304" pitchFamily="18" charset="0"/>
              </a:rPr>
              <a:t>非缓冲方式</a:t>
            </a:r>
          </a:p>
          <a:p>
            <a:pPr lvl="1" eaLnBrk="1" hangingPunct="1"/>
            <a:r>
              <a:rPr lang="en-US" altLang="zh-CN" smtClean="0">
                <a:latin typeface="Times New Roman" panose="02020603050405020304" pitchFamily="18" charset="0"/>
              </a:rPr>
              <a:t>SP*/EN*</a:t>
            </a:r>
            <a:r>
              <a:rPr lang="zh-CN" altLang="en-US" smtClean="0">
                <a:latin typeface="Times New Roman" panose="02020603050405020304" pitchFamily="18" charset="0"/>
              </a:rPr>
              <a:t>引脚为输入端</a:t>
            </a:r>
          </a:p>
          <a:p>
            <a:pPr lvl="1" eaLnBrk="1" hangingPunct="1"/>
            <a:r>
              <a:rPr lang="zh-CN" altLang="en-US" smtClean="0">
                <a:latin typeface="Times New Roman" panose="02020603050405020304" pitchFamily="18" charset="0"/>
              </a:rPr>
              <a:t>若</a:t>
            </a:r>
            <a:r>
              <a:rPr lang="en-US" altLang="zh-CN" smtClean="0">
                <a:latin typeface="Times New Roman" panose="02020603050405020304" pitchFamily="18" charset="0"/>
              </a:rPr>
              <a:t>8259A</a:t>
            </a:r>
            <a:r>
              <a:rPr lang="zh-CN" altLang="en-US" smtClean="0">
                <a:latin typeface="Times New Roman" panose="02020603050405020304" pitchFamily="18" charset="0"/>
              </a:rPr>
              <a:t>级连，由其确定是主片或从片 </a:t>
            </a:r>
          </a:p>
        </p:txBody>
      </p:sp>
    </p:spTree>
    <p:extLst>
      <p:ext uri="{BB962C8B-B14F-4D97-AF65-F5344CB8AC3E}">
        <p14:creationId xmlns:p14="http://schemas.microsoft.com/office/powerpoint/2010/main" val="2064163481"/>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17093"/>
                                        </p:tgtEl>
                                        <p:attrNameLst>
                                          <p:attrName>style.visibility</p:attrName>
                                        </p:attrNameLst>
                                      </p:cBhvr>
                                      <p:to>
                                        <p:strVal val="visible"/>
                                      </p:to>
                                    </p:set>
                                    <p:animEffect transition="in" filter="blinds(horizontal)">
                                      <p:cBhvr>
                                        <p:cTn id="7" dur="500"/>
                                        <p:tgtEl>
                                          <p:spTgt spid="2170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093"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p:txBody>
          <a:bodyPr/>
          <a:lstStyle/>
          <a:p>
            <a:r>
              <a:rPr lang="zh-CN" altLang="en-US" sz="3200" b="1">
                <a:solidFill>
                  <a:srgbClr val="FF0000"/>
                </a:solidFill>
                <a:latin typeface="宋体" panose="02010600030101010101" pitchFamily="2" charset="-122"/>
                <a:ea typeface="楷体_GB2312" pitchFamily="49" charset="-122"/>
              </a:rPr>
              <a:t>系统地址寄存器与系统表关系</a:t>
            </a:r>
            <a:r>
              <a:rPr lang="zh-CN" altLang="en-US" sz="3200" b="1">
                <a:solidFill>
                  <a:srgbClr val="FF0000"/>
                </a:solidFill>
                <a:ea typeface="楷体_GB2312" pitchFamily="49" charset="-122"/>
              </a:rPr>
              <a:t>小结</a:t>
            </a:r>
          </a:p>
        </p:txBody>
      </p:sp>
      <p:grpSp>
        <p:nvGrpSpPr>
          <p:cNvPr id="2" name="Group 179"/>
          <p:cNvGrpSpPr>
            <a:grpSpLocks/>
          </p:cNvGrpSpPr>
          <p:nvPr/>
        </p:nvGrpSpPr>
        <p:grpSpPr bwMode="auto">
          <a:xfrm>
            <a:off x="4837118" y="4141788"/>
            <a:ext cx="3430587" cy="2057400"/>
            <a:chOff x="3059" y="2352"/>
            <a:chExt cx="2161" cy="1296"/>
          </a:xfrm>
        </p:grpSpPr>
        <p:grpSp>
          <p:nvGrpSpPr>
            <p:cNvPr id="49243" name="Group 178"/>
            <p:cNvGrpSpPr>
              <a:grpSpLocks/>
            </p:cNvGrpSpPr>
            <p:nvPr/>
          </p:nvGrpSpPr>
          <p:grpSpPr bwMode="auto">
            <a:xfrm>
              <a:off x="3059" y="2840"/>
              <a:ext cx="929" cy="712"/>
              <a:chOff x="3059" y="2840"/>
              <a:chExt cx="929" cy="712"/>
            </a:xfrm>
          </p:grpSpPr>
          <p:sp>
            <p:nvSpPr>
              <p:cNvPr id="49256" name="Rectangle 130"/>
              <p:cNvSpPr>
                <a:spLocks noChangeArrowheads="1"/>
              </p:cNvSpPr>
              <p:nvPr/>
            </p:nvSpPr>
            <p:spPr bwMode="auto">
              <a:xfrm>
                <a:off x="3059" y="3352"/>
                <a:ext cx="929" cy="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257" name="Rectangle 131"/>
              <p:cNvSpPr>
                <a:spLocks noChangeArrowheads="1"/>
              </p:cNvSpPr>
              <p:nvPr/>
            </p:nvSpPr>
            <p:spPr bwMode="auto">
              <a:xfrm>
                <a:off x="3380" y="3051"/>
                <a:ext cx="608" cy="30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258" name="Line 132"/>
              <p:cNvSpPr>
                <a:spLocks noChangeShapeType="1"/>
              </p:cNvSpPr>
              <p:nvPr/>
            </p:nvSpPr>
            <p:spPr bwMode="auto">
              <a:xfrm>
                <a:off x="3387" y="3207"/>
                <a:ext cx="60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59" name="Text Box 133"/>
              <p:cNvSpPr txBox="1">
                <a:spLocks noChangeArrowheads="1"/>
              </p:cNvSpPr>
              <p:nvPr/>
            </p:nvSpPr>
            <p:spPr bwMode="auto">
              <a:xfrm>
                <a:off x="3438" y="3347"/>
                <a:ext cx="386"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b="1"/>
                  <a:t>基址</a:t>
                </a:r>
              </a:p>
            </p:txBody>
          </p:sp>
          <p:sp>
            <p:nvSpPr>
              <p:cNvPr id="49260" name="Text Box 134"/>
              <p:cNvSpPr txBox="1">
                <a:spLocks noChangeArrowheads="1"/>
              </p:cNvSpPr>
              <p:nvPr/>
            </p:nvSpPr>
            <p:spPr bwMode="auto">
              <a:xfrm>
                <a:off x="3408" y="3189"/>
                <a:ext cx="54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a:t>界限</a:t>
                </a:r>
              </a:p>
            </p:txBody>
          </p:sp>
          <p:sp>
            <p:nvSpPr>
              <p:cNvPr id="49261" name="Text Box 135"/>
              <p:cNvSpPr txBox="1">
                <a:spLocks noChangeArrowheads="1"/>
              </p:cNvSpPr>
              <p:nvPr/>
            </p:nvSpPr>
            <p:spPr bwMode="auto">
              <a:xfrm>
                <a:off x="3420" y="3041"/>
                <a:ext cx="54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a:t>选择符</a:t>
                </a:r>
              </a:p>
            </p:txBody>
          </p:sp>
          <p:sp>
            <p:nvSpPr>
              <p:cNvPr id="49262" name="Text Box 136"/>
              <p:cNvSpPr txBox="1">
                <a:spLocks noChangeArrowheads="1"/>
              </p:cNvSpPr>
              <p:nvPr/>
            </p:nvSpPr>
            <p:spPr bwMode="auto">
              <a:xfrm>
                <a:off x="3120" y="2840"/>
                <a:ext cx="79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b="1">
                    <a:solidFill>
                      <a:srgbClr val="990099"/>
                    </a:solidFill>
                    <a:latin typeface="宋体" panose="02010600030101010101" pitchFamily="2" charset="-122"/>
                  </a:rPr>
                  <a:t>TSS</a:t>
                </a:r>
                <a:r>
                  <a:rPr lang="zh-CN" altLang="en-US" b="1">
                    <a:solidFill>
                      <a:srgbClr val="990099"/>
                    </a:solidFill>
                    <a:latin typeface="宋体" panose="02010600030101010101" pitchFamily="2" charset="-122"/>
                  </a:rPr>
                  <a:t>描述符</a:t>
                </a:r>
              </a:p>
            </p:txBody>
          </p:sp>
        </p:grpSp>
        <p:sp>
          <p:nvSpPr>
            <p:cNvPr id="49244" name="Line 150"/>
            <p:cNvSpPr>
              <a:spLocks noChangeShapeType="1"/>
            </p:cNvSpPr>
            <p:nvPr/>
          </p:nvSpPr>
          <p:spPr bwMode="auto">
            <a:xfrm>
              <a:off x="3923" y="3456"/>
              <a:ext cx="48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49245" name="Group 177"/>
            <p:cNvGrpSpPr>
              <a:grpSpLocks/>
            </p:cNvGrpSpPr>
            <p:nvPr/>
          </p:nvGrpSpPr>
          <p:grpSpPr bwMode="auto">
            <a:xfrm>
              <a:off x="4416" y="2352"/>
              <a:ext cx="804" cy="1296"/>
              <a:chOff x="4416" y="2352"/>
              <a:chExt cx="804" cy="1296"/>
            </a:xfrm>
          </p:grpSpPr>
          <p:sp>
            <p:nvSpPr>
              <p:cNvPr id="49246" name="Line 139"/>
              <p:cNvSpPr>
                <a:spLocks noChangeShapeType="1"/>
              </p:cNvSpPr>
              <p:nvPr/>
            </p:nvSpPr>
            <p:spPr bwMode="auto">
              <a:xfrm>
                <a:off x="4423" y="2497"/>
                <a:ext cx="77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47" name="Line 140"/>
              <p:cNvSpPr>
                <a:spLocks noChangeShapeType="1"/>
              </p:cNvSpPr>
              <p:nvPr/>
            </p:nvSpPr>
            <p:spPr bwMode="auto">
              <a:xfrm>
                <a:off x="4429" y="2697"/>
                <a:ext cx="77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48" name="Line 141"/>
              <p:cNvSpPr>
                <a:spLocks noChangeShapeType="1"/>
              </p:cNvSpPr>
              <p:nvPr/>
            </p:nvSpPr>
            <p:spPr bwMode="auto">
              <a:xfrm>
                <a:off x="4423" y="3265"/>
                <a:ext cx="77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49" name="Line 142"/>
              <p:cNvSpPr>
                <a:spLocks noChangeShapeType="1"/>
              </p:cNvSpPr>
              <p:nvPr/>
            </p:nvSpPr>
            <p:spPr bwMode="auto">
              <a:xfrm>
                <a:off x="4423" y="3462"/>
                <a:ext cx="77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50" name="Line 143"/>
              <p:cNvSpPr>
                <a:spLocks noChangeShapeType="1"/>
              </p:cNvSpPr>
              <p:nvPr/>
            </p:nvSpPr>
            <p:spPr bwMode="auto">
              <a:xfrm>
                <a:off x="4429" y="3075"/>
                <a:ext cx="77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51" name="Text Box 144"/>
              <p:cNvSpPr txBox="1">
                <a:spLocks noChangeArrowheads="1"/>
              </p:cNvSpPr>
              <p:nvPr/>
            </p:nvSpPr>
            <p:spPr bwMode="auto">
              <a:xfrm>
                <a:off x="4655" y="2748"/>
                <a:ext cx="273"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8000" tIns="10800" rIns="18000" bIns="10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b="1"/>
                  <a:t>……</a:t>
                </a:r>
              </a:p>
            </p:txBody>
          </p:sp>
          <p:sp>
            <p:nvSpPr>
              <p:cNvPr id="49252" name="Text Box 147"/>
              <p:cNvSpPr txBox="1">
                <a:spLocks noChangeArrowheads="1"/>
              </p:cNvSpPr>
              <p:nvPr/>
            </p:nvSpPr>
            <p:spPr bwMode="auto">
              <a:xfrm>
                <a:off x="4464" y="3504"/>
                <a:ext cx="652"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a:solidFill>
                      <a:srgbClr val="FF3399"/>
                    </a:solidFill>
                  </a:rPr>
                  <a:t>线性地址</a:t>
                </a:r>
              </a:p>
            </p:txBody>
          </p:sp>
          <p:sp>
            <p:nvSpPr>
              <p:cNvPr id="49253" name="Text Box 149"/>
              <p:cNvSpPr txBox="1">
                <a:spLocks noChangeArrowheads="1"/>
              </p:cNvSpPr>
              <p:nvPr/>
            </p:nvSpPr>
            <p:spPr bwMode="auto">
              <a:xfrm>
                <a:off x="4471" y="3264"/>
                <a:ext cx="67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b="1"/>
                  <a:t>TSS</a:t>
                </a:r>
                <a:r>
                  <a:rPr lang="zh-CN" altLang="en-US" b="1"/>
                  <a:t>结构</a:t>
                </a:r>
              </a:p>
            </p:txBody>
          </p:sp>
          <p:sp>
            <p:nvSpPr>
              <p:cNvPr id="49254" name="Line 152"/>
              <p:cNvSpPr>
                <a:spLocks noChangeShapeType="1"/>
              </p:cNvSpPr>
              <p:nvPr/>
            </p:nvSpPr>
            <p:spPr bwMode="auto">
              <a:xfrm>
                <a:off x="4416" y="2352"/>
                <a:ext cx="0" cy="12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55" name="Line 153"/>
              <p:cNvSpPr>
                <a:spLocks noChangeShapeType="1"/>
              </p:cNvSpPr>
              <p:nvPr/>
            </p:nvSpPr>
            <p:spPr bwMode="auto">
              <a:xfrm>
                <a:off x="5220" y="2352"/>
                <a:ext cx="0" cy="12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5" name="Group 192"/>
          <p:cNvGrpSpPr>
            <a:grpSpLocks/>
          </p:cNvGrpSpPr>
          <p:nvPr/>
        </p:nvGrpSpPr>
        <p:grpSpPr bwMode="auto">
          <a:xfrm>
            <a:off x="685804" y="4141793"/>
            <a:ext cx="3714751" cy="2319337"/>
            <a:chOff x="444" y="2331"/>
            <a:chExt cx="2340" cy="1461"/>
          </a:xfrm>
        </p:grpSpPr>
        <p:grpSp>
          <p:nvGrpSpPr>
            <p:cNvPr id="49216" name="Group 175"/>
            <p:cNvGrpSpPr>
              <a:grpSpLocks/>
            </p:cNvGrpSpPr>
            <p:nvPr/>
          </p:nvGrpSpPr>
          <p:grpSpPr bwMode="auto">
            <a:xfrm>
              <a:off x="444" y="2984"/>
              <a:ext cx="929" cy="712"/>
              <a:chOff x="371" y="2928"/>
              <a:chExt cx="929" cy="712"/>
            </a:xfrm>
          </p:grpSpPr>
          <p:sp>
            <p:nvSpPr>
              <p:cNvPr id="49236" name="Rectangle 46"/>
              <p:cNvSpPr>
                <a:spLocks noChangeArrowheads="1"/>
              </p:cNvSpPr>
              <p:nvPr/>
            </p:nvSpPr>
            <p:spPr bwMode="auto">
              <a:xfrm>
                <a:off x="371" y="3440"/>
                <a:ext cx="929" cy="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237" name="Rectangle 47"/>
              <p:cNvSpPr>
                <a:spLocks noChangeArrowheads="1"/>
              </p:cNvSpPr>
              <p:nvPr/>
            </p:nvSpPr>
            <p:spPr bwMode="auto">
              <a:xfrm>
                <a:off x="692" y="3139"/>
                <a:ext cx="608" cy="30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238" name="Line 48"/>
              <p:cNvSpPr>
                <a:spLocks noChangeShapeType="1"/>
              </p:cNvSpPr>
              <p:nvPr/>
            </p:nvSpPr>
            <p:spPr bwMode="auto">
              <a:xfrm>
                <a:off x="699" y="3295"/>
                <a:ext cx="60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39" name="Text Box 49"/>
              <p:cNvSpPr txBox="1">
                <a:spLocks noChangeArrowheads="1"/>
              </p:cNvSpPr>
              <p:nvPr/>
            </p:nvSpPr>
            <p:spPr bwMode="auto">
              <a:xfrm>
                <a:off x="750" y="3435"/>
                <a:ext cx="386"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b="1"/>
                  <a:t>基址</a:t>
                </a:r>
              </a:p>
            </p:txBody>
          </p:sp>
          <p:sp>
            <p:nvSpPr>
              <p:cNvPr id="49240" name="Text Box 50"/>
              <p:cNvSpPr txBox="1">
                <a:spLocks noChangeArrowheads="1"/>
              </p:cNvSpPr>
              <p:nvPr/>
            </p:nvSpPr>
            <p:spPr bwMode="auto">
              <a:xfrm>
                <a:off x="720" y="3277"/>
                <a:ext cx="54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a:t>界限</a:t>
                </a:r>
              </a:p>
            </p:txBody>
          </p:sp>
          <p:sp>
            <p:nvSpPr>
              <p:cNvPr id="49241" name="Text Box 51"/>
              <p:cNvSpPr txBox="1">
                <a:spLocks noChangeArrowheads="1"/>
              </p:cNvSpPr>
              <p:nvPr/>
            </p:nvSpPr>
            <p:spPr bwMode="auto">
              <a:xfrm>
                <a:off x="732" y="3129"/>
                <a:ext cx="54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a:t>选择符</a:t>
                </a:r>
              </a:p>
            </p:txBody>
          </p:sp>
          <p:sp>
            <p:nvSpPr>
              <p:cNvPr id="49242" name="Text Box 69"/>
              <p:cNvSpPr txBox="1">
                <a:spLocks noChangeArrowheads="1"/>
              </p:cNvSpPr>
              <p:nvPr/>
            </p:nvSpPr>
            <p:spPr bwMode="auto">
              <a:xfrm>
                <a:off x="432" y="2928"/>
                <a:ext cx="79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b="1">
                    <a:solidFill>
                      <a:srgbClr val="990099"/>
                    </a:solidFill>
                    <a:latin typeface="宋体" panose="02010600030101010101" pitchFamily="2" charset="-122"/>
                  </a:rPr>
                  <a:t>LDT</a:t>
                </a:r>
                <a:r>
                  <a:rPr lang="zh-CN" altLang="en-US" b="1">
                    <a:solidFill>
                      <a:srgbClr val="990099"/>
                    </a:solidFill>
                    <a:latin typeface="宋体" panose="02010600030101010101" pitchFamily="2" charset="-122"/>
                  </a:rPr>
                  <a:t>描述符</a:t>
                </a:r>
              </a:p>
            </p:txBody>
          </p:sp>
        </p:grpSp>
        <p:grpSp>
          <p:nvGrpSpPr>
            <p:cNvPr id="49217" name="Group 191"/>
            <p:cNvGrpSpPr>
              <a:grpSpLocks/>
            </p:cNvGrpSpPr>
            <p:nvPr/>
          </p:nvGrpSpPr>
          <p:grpSpPr bwMode="auto">
            <a:xfrm>
              <a:off x="1801" y="2331"/>
              <a:ext cx="983" cy="1461"/>
              <a:chOff x="1801" y="2331"/>
              <a:chExt cx="983" cy="1461"/>
            </a:xfrm>
          </p:grpSpPr>
          <p:sp>
            <p:nvSpPr>
              <p:cNvPr id="49224" name="Rectangle 19"/>
              <p:cNvSpPr>
                <a:spLocks noChangeArrowheads="1"/>
              </p:cNvSpPr>
              <p:nvPr/>
            </p:nvSpPr>
            <p:spPr bwMode="auto">
              <a:xfrm>
                <a:off x="1801" y="2331"/>
                <a:ext cx="785" cy="126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225" name="Line 20"/>
              <p:cNvSpPr>
                <a:spLocks noChangeShapeType="1"/>
              </p:cNvSpPr>
              <p:nvPr/>
            </p:nvSpPr>
            <p:spPr bwMode="auto">
              <a:xfrm>
                <a:off x="1808" y="2476"/>
                <a:ext cx="77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26" name="Line 22"/>
              <p:cNvSpPr>
                <a:spLocks noChangeShapeType="1"/>
              </p:cNvSpPr>
              <p:nvPr/>
            </p:nvSpPr>
            <p:spPr bwMode="auto">
              <a:xfrm>
                <a:off x="1814" y="2676"/>
                <a:ext cx="77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27" name="Line 24"/>
              <p:cNvSpPr>
                <a:spLocks noChangeShapeType="1"/>
              </p:cNvSpPr>
              <p:nvPr/>
            </p:nvSpPr>
            <p:spPr bwMode="auto">
              <a:xfrm>
                <a:off x="1808" y="3244"/>
                <a:ext cx="77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28" name="Line 25"/>
              <p:cNvSpPr>
                <a:spLocks noChangeShapeType="1"/>
              </p:cNvSpPr>
              <p:nvPr/>
            </p:nvSpPr>
            <p:spPr bwMode="auto">
              <a:xfrm>
                <a:off x="1808" y="3405"/>
                <a:ext cx="77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29" name="Line 26"/>
              <p:cNvSpPr>
                <a:spLocks noChangeShapeType="1"/>
              </p:cNvSpPr>
              <p:nvPr/>
            </p:nvSpPr>
            <p:spPr bwMode="auto">
              <a:xfrm>
                <a:off x="1814" y="3054"/>
                <a:ext cx="77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30" name="Text Box 27"/>
              <p:cNvSpPr txBox="1">
                <a:spLocks noChangeArrowheads="1"/>
              </p:cNvSpPr>
              <p:nvPr/>
            </p:nvSpPr>
            <p:spPr bwMode="auto">
              <a:xfrm>
                <a:off x="2040" y="2727"/>
                <a:ext cx="273"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8000" tIns="10800" rIns="18000" bIns="10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b="1"/>
                  <a:t>……</a:t>
                </a:r>
              </a:p>
            </p:txBody>
          </p:sp>
          <p:sp>
            <p:nvSpPr>
              <p:cNvPr id="49231" name="Text Box 28"/>
              <p:cNvSpPr txBox="1">
                <a:spLocks noChangeArrowheads="1"/>
              </p:cNvSpPr>
              <p:nvPr/>
            </p:nvSpPr>
            <p:spPr bwMode="auto">
              <a:xfrm>
                <a:off x="2586" y="3418"/>
                <a:ext cx="191"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b="1"/>
                  <a:t>0</a:t>
                </a:r>
              </a:p>
            </p:txBody>
          </p:sp>
          <p:sp>
            <p:nvSpPr>
              <p:cNvPr id="49232" name="Text Box 29"/>
              <p:cNvSpPr txBox="1">
                <a:spLocks noChangeArrowheads="1"/>
              </p:cNvSpPr>
              <p:nvPr/>
            </p:nvSpPr>
            <p:spPr bwMode="auto">
              <a:xfrm>
                <a:off x="2586" y="3244"/>
                <a:ext cx="19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b="1"/>
                  <a:t>1</a:t>
                </a:r>
              </a:p>
            </p:txBody>
          </p:sp>
          <p:sp>
            <p:nvSpPr>
              <p:cNvPr id="49233" name="Text Box 41"/>
              <p:cNvSpPr txBox="1">
                <a:spLocks noChangeArrowheads="1"/>
              </p:cNvSpPr>
              <p:nvPr/>
            </p:nvSpPr>
            <p:spPr bwMode="auto">
              <a:xfrm>
                <a:off x="2013" y="3640"/>
                <a:ext cx="396"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b="1">
                    <a:solidFill>
                      <a:srgbClr val="FF3399"/>
                    </a:solidFill>
                  </a:rPr>
                  <a:t>LDT</a:t>
                </a:r>
              </a:p>
            </p:txBody>
          </p:sp>
          <p:sp>
            <p:nvSpPr>
              <p:cNvPr id="49234" name="Text Box 63"/>
              <p:cNvSpPr txBox="1">
                <a:spLocks noChangeArrowheads="1"/>
              </p:cNvSpPr>
              <p:nvPr/>
            </p:nvSpPr>
            <p:spPr bwMode="auto">
              <a:xfrm>
                <a:off x="2593" y="3052"/>
                <a:ext cx="191"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b="1"/>
                  <a:t>2</a:t>
                </a:r>
              </a:p>
            </p:txBody>
          </p:sp>
          <p:sp>
            <p:nvSpPr>
              <p:cNvPr id="49235" name="Text Box 73"/>
              <p:cNvSpPr txBox="1">
                <a:spLocks noChangeArrowheads="1"/>
              </p:cNvSpPr>
              <p:nvPr/>
            </p:nvSpPr>
            <p:spPr bwMode="auto">
              <a:xfrm>
                <a:off x="1856" y="3052"/>
                <a:ext cx="67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a:t>段描述符</a:t>
                </a:r>
              </a:p>
            </p:txBody>
          </p:sp>
        </p:grpSp>
        <p:sp>
          <p:nvSpPr>
            <p:cNvPr id="49218" name="Line 82"/>
            <p:cNvSpPr>
              <a:spLocks noChangeShapeType="1"/>
            </p:cNvSpPr>
            <p:nvPr/>
          </p:nvSpPr>
          <p:spPr bwMode="auto">
            <a:xfrm>
              <a:off x="1308" y="3590"/>
              <a:ext cx="48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49219" name="Group 173"/>
            <p:cNvGrpSpPr>
              <a:grpSpLocks/>
            </p:cNvGrpSpPr>
            <p:nvPr/>
          </p:nvGrpSpPr>
          <p:grpSpPr bwMode="auto">
            <a:xfrm>
              <a:off x="457" y="2331"/>
              <a:ext cx="1056" cy="358"/>
              <a:chOff x="384" y="2352"/>
              <a:chExt cx="1056" cy="358"/>
            </a:xfrm>
          </p:grpSpPr>
          <p:sp>
            <p:nvSpPr>
              <p:cNvPr id="49221" name="Text Box 170"/>
              <p:cNvSpPr txBox="1">
                <a:spLocks noChangeArrowheads="1"/>
              </p:cNvSpPr>
              <p:nvPr/>
            </p:nvSpPr>
            <p:spPr bwMode="auto">
              <a:xfrm>
                <a:off x="384" y="2352"/>
                <a:ext cx="105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a:solidFill>
                      <a:schemeClr val="accent2"/>
                    </a:solidFill>
                  </a:rPr>
                  <a:t>段寄存器选择符</a:t>
                </a:r>
              </a:p>
            </p:txBody>
          </p:sp>
          <p:sp>
            <p:nvSpPr>
              <p:cNvPr id="49222" name="Text Box 171"/>
              <p:cNvSpPr txBox="1">
                <a:spLocks noChangeArrowheads="1"/>
              </p:cNvSpPr>
              <p:nvPr/>
            </p:nvSpPr>
            <p:spPr bwMode="auto">
              <a:xfrm>
                <a:off x="672" y="2529"/>
                <a:ext cx="5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b="1"/>
                  <a:t>选择符</a:t>
                </a:r>
              </a:p>
            </p:txBody>
          </p:sp>
          <p:sp>
            <p:nvSpPr>
              <p:cNvPr id="49223" name="Rectangle 172"/>
              <p:cNvSpPr>
                <a:spLocks noChangeArrowheads="1"/>
              </p:cNvSpPr>
              <p:nvPr/>
            </p:nvSpPr>
            <p:spPr bwMode="auto">
              <a:xfrm>
                <a:off x="480" y="2529"/>
                <a:ext cx="816" cy="18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49220" name="Line 174"/>
            <p:cNvSpPr>
              <a:spLocks noChangeShapeType="1"/>
            </p:cNvSpPr>
            <p:nvPr/>
          </p:nvSpPr>
          <p:spPr bwMode="auto">
            <a:xfrm>
              <a:off x="1321" y="2667"/>
              <a:ext cx="480" cy="5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9157" name="Group 185"/>
          <p:cNvGrpSpPr>
            <a:grpSpLocks/>
          </p:cNvGrpSpPr>
          <p:nvPr/>
        </p:nvGrpSpPr>
        <p:grpSpPr bwMode="auto">
          <a:xfrm>
            <a:off x="639768" y="1262063"/>
            <a:ext cx="7951787" cy="2590800"/>
            <a:chOff x="415" y="432"/>
            <a:chExt cx="5009" cy="1632"/>
          </a:xfrm>
        </p:grpSpPr>
        <p:grpSp>
          <p:nvGrpSpPr>
            <p:cNvPr id="49158" name="Group 167"/>
            <p:cNvGrpSpPr>
              <a:grpSpLocks/>
            </p:cNvGrpSpPr>
            <p:nvPr/>
          </p:nvGrpSpPr>
          <p:grpSpPr bwMode="auto">
            <a:xfrm>
              <a:off x="3036" y="528"/>
              <a:ext cx="2388" cy="1536"/>
              <a:chOff x="3072" y="672"/>
              <a:chExt cx="2388" cy="1536"/>
            </a:xfrm>
          </p:grpSpPr>
          <p:grpSp>
            <p:nvGrpSpPr>
              <p:cNvPr id="49195" name="Group 166"/>
              <p:cNvGrpSpPr>
                <a:grpSpLocks/>
              </p:cNvGrpSpPr>
              <p:nvPr/>
            </p:nvGrpSpPr>
            <p:grpSpPr bwMode="auto">
              <a:xfrm>
                <a:off x="3072" y="1632"/>
                <a:ext cx="960" cy="576"/>
                <a:chOff x="3072" y="1632"/>
                <a:chExt cx="960" cy="576"/>
              </a:xfrm>
            </p:grpSpPr>
            <p:sp>
              <p:nvSpPr>
                <p:cNvPr id="49211" name="Rectangle 96"/>
                <p:cNvSpPr>
                  <a:spLocks noChangeArrowheads="1"/>
                </p:cNvSpPr>
                <p:nvPr/>
              </p:nvSpPr>
              <p:spPr bwMode="auto">
                <a:xfrm>
                  <a:off x="3103" y="1795"/>
                  <a:ext cx="929" cy="18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212" name="Rectangle 97"/>
                <p:cNvSpPr>
                  <a:spLocks noChangeArrowheads="1"/>
                </p:cNvSpPr>
                <p:nvPr/>
              </p:nvSpPr>
              <p:spPr bwMode="auto">
                <a:xfrm>
                  <a:off x="3424" y="1653"/>
                  <a:ext cx="608" cy="14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213" name="Text Box 98"/>
                <p:cNvSpPr txBox="1">
                  <a:spLocks noChangeArrowheads="1"/>
                </p:cNvSpPr>
                <p:nvPr/>
              </p:nvSpPr>
              <p:spPr bwMode="auto">
                <a:xfrm>
                  <a:off x="3441" y="1797"/>
                  <a:ext cx="46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a:t>基址</a:t>
                  </a:r>
                </a:p>
              </p:txBody>
            </p:sp>
            <p:sp>
              <p:nvSpPr>
                <p:cNvPr id="49214" name="Text Box 99"/>
                <p:cNvSpPr txBox="1">
                  <a:spLocks noChangeArrowheads="1"/>
                </p:cNvSpPr>
                <p:nvPr/>
              </p:nvSpPr>
              <p:spPr bwMode="auto">
                <a:xfrm>
                  <a:off x="3444" y="1632"/>
                  <a:ext cx="546"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a:t>界限</a:t>
                  </a:r>
                </a:p>
              </p:txBody>
            </p:sp>
            <p:sp>
              <p:nvSpPr>
                <p:cNvPr id="49215" name="Text Box 100"/>
                <p:cNvSpPr txBox="1">
                  <a:spLocks noChangeArrowheads="1"/>
                </p:cNvSpPr>
                <p:nvPr/>
              </p:nvSpPr>
              <p:spPr bwMode="auto">
                <a:xfrm>
                  <a:off x="3072" y="2016"/>
                  <a:ext cx="96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b="1">
                      <a:solidFill>
                        <a:srgbClr val="FF3300"/>
                      </a:solidFill>
                    </a:rPr>
                    <a:t>IDTR(48bit)</a:t>
                  </a:r>
                  <a:endParaRPr lang="en-US" altLang="zh-CN" b="1"/>
                </a:p>
              </p:txBody>
            </p:sp>
          </p:grpSp>
          <p:grpSp>
            <p:nvGrpSpPr>
              <p:cNvPr id="49196" name="Group 101"/>
              <p:cNvGrpSpPr>
                <a:grpSpLocks/>
              </p:cNvGrpSpPr>
              <p:nvPr/>
            </p:nvGrpSpPr>
            <p:grpSpPr bwMode="auto">
              <a:xfrm>
                <a:off x="4464" y="672"/>
                <a:ext cx="996" cy="1416"/>
                <a:chOff x="1860" y="480"/>
                <a:chExt cx="996" cy="1416"/>
              </a:xfrm>
            </p:grpSpPr>
            <p:sp>
              <p:nvSpPr>
                <p:cNvPr id="49198" name="Rectangle 102"/>
                <p:cNvSpPr>
                  <a:spLocks noChangeArrowheads="1"/>
                </p:cNvSpPr>
                <p:nvPr/>
              </p:nvSpPr>
              <p:spPr bwMode="auto">
                <a:xfrm>
                  <a:off x="1872" y="480"/>
                  <a:ext cx="786" cy="125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199" name="Line 103"/>
                <p:cNvSpPr>
                  <a:spLocks noChangeShapeType="1"/>
                </p:cNvSpPr>
                <p:nvPr/>
              </p:nvSpPr>
              <p:spPr bwMode="auto">
                <a:xfrm>
                  <a:off x="1872" y="672"/>
                  <a:ext cx="77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00" name="Line 104"/>
                <p:cNvSpPr>
                  <a:spLocks noChangeShapeType="1"/>
                </p:cNvSpPr>
                <p:nvPr/>
              </p:nvSpPr>
              <p:spPr bwMode="auto">
                <a:xfrm>
                  <a:off x="1886" y="837"/>
                  <a:ext cx="77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01" name="Line 105"/>
                <p:cNvSpPr>
                  <a:spLocks noChangeShapeType="1"/>
                </p:cNvSpPr>
                <p:nvPr/>
              </p:nvSpPr>
              <p:spPr bwMode="auto">
                <a:xfrm>
                  <a:off x="1886" y="1248"/>
                  <a:ext cx="77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02" name="Line 106"/>
                <p:cNvSpPr>
                  <a:spLocks noChangeShapeType="1"/>
                </p:cNvSpPr>
                <p:nvPr/>
              </p:nvSpPr>
              <p:spPr bwMode="auto">
                <a:xfrm>
                  <a:off x="1879" y="1440"/>
                  <a:ext cx="77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03" name="Line 107"/>
                <p:cNvSpPr>
                  <a:spLocks noChangeShapeType="1"/>
                </p:cNvSpPr>
                <p:nvPr/>
              </p:nvSpPr>
              <p:spPr bwMode="auto">
                <a:xfrm>
                  <a:off x="1879" y="1593"/>
                  <a:ext cx="77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04" name="Text Box 108"/>
                <p:cNvSpPr txBox="1">
                  <a:spLocks noChangeArrowheads="1"/>
                </p:cNvSpPr>
                <p:nvPr/>
              </p:nvSpPr>
              <p:spPr bwMode="auto">
                <a:xfrm>
                  <a:off x="2111" y="890"/>
                  <a:ext cx="273"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8000" tIns="10800" rIns="18000" bIns="10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b="1"/>
                    <a:t>……</a:t>
                  </a:r>
                </a:p>
              </p:txBody>
            </p:sp>
            <p:sp>
              <p:nvSpPr>
                <p:cNvPr id="49205" name="Text Box 109"/>
                <p:cNvSpPr txBox="1">
                  <a:spLocks noChangeArrowheads="1"/>
                </p:cNvSpPr>
                <p:nvPr/>
              </p:nvSpPr>
              <p:spPr bwMode="auto">
                <a:xfrm>
                  <a:off x="2658" y="1580"/>
                  <a:ext cx="191"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b="1"/>
                    <a:t>0</a:t>
                  </a:r>
                </a:p>
              </p:txBody>
            </p:sp>
            <p:sp>
              <p:nvSpPr>
                <p:cNvPr id="49206" name="Text Box 110"/>
                <p:cNvSpPr txBox="1">
                  <a:spLocks noChangeArrowheads="1"/>
                </p:cNvSpPr>
                <p:nvPr/>
              </p:nvSpPr>
              <p:spPr bwMode="auto">
                <a:xfrm>
                  <a:off x="2658" y="1440"/>
                  <a:ext cx="191"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b="1"/>
                    <a:t>1</a:t>
                  </a:r>
                </a:p>
              </p:txBody>
            </p:sp>
            <p:sp>
              <p:nvSpPr>
                <p:cNvPr id="49207" name="Text Box 111"/>
                <p:cNvSpPr txBox="1">
                  <a:spLocks noChangeArrowheads="1"/>
                </p:cNvSpPr>
                <p:nvPr/>
              </p:nvSpPr>
              <p:spPr bwMode="auto">
                <a:xfrm>
                  <a:off x="1860" y="678"/>
                  <a:ext cx="876"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a:t>门描述符</a:t>
                  </a:r>
                </a:p>
              </p:txBody>
            </p:sp>
            <p:sp>
              <p:nvSpPr>
                <p:cNvPr id="49208" name="Text Box 112"/>
                <p:cNvSpPr txBox="1">
                  <a:spLocks noChangeArrowheads="1"/>
                </p:cNvSpPr>
                <p:nvPr/>
              </p:nvSpPr>
              <p:spPr bwMode="auto">
                <a:xfrm>
                  <a:off x="2077" y="1739"/>
                  <a:ext cx="396"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b="1">
                      <a:solidFill>
                        <a:srgbClr val="FF3399"/>
                      </a:solidFill>
                    </a:rPr>
                    <a:t>IDT</a:t>
                  </a:r>
                </a:p>
              </p:txBody>
            </p:sp>
            <p:sp>
              <p:nvSpPr>
                <p:cNvPr id="49209" name="Text Box 113"/>
                <p:cNvSpPr txBox="1">
                  <a:spLocks noChangeArrowheads="1"/>
                </p:cNvSpPr>
                <p:nvPr/>
              </p:nvSpPr>
              <p:spPr bwMode="auto">
                <a:xfrm>
                  <a:off x="2665" y="1248"/>
                  <a:ext cx="191"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b="1"/>
                    <a:t>2</a:t>
                  </a:r>
                </a:p>
              </p:txBody>
            </p:sp>
            <p:sp>
              <p:nvSpPr>
                <p:cNvPr id="49210" name="Text Box 114"/>
                <p:cNvSpPr txBox="1">
                  <a:spLocks noChangeArrowheads="1"/>
                </p:cNvSpPr>
                <p:nvPr/>
              </p:nvSpPr>
              <p:spPr bwMode="auto">
                <a:xfrm>
                  <a:off x="1860" y="1254"/>
                  <a:ext cx="876"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a:t>门描述符</a:t>
                  </a:r>
                </a:p>
              </p:txBody>
            </p:sp>
          </p:grpSp>
          <p:sp>
            <p:nvSpPr>
              <p:cNvPr id="49197" name="Line 115"/>
              <p:cNvSpPr>
                <a:spLocks noChangeShapeType="1"/>
              </p:cNvSpPr>
              <p:nvPr/>
            </p:nvSpPr>
            <p:spPr bwMode="auto">
              <a:xfrm>
                <a:off x="3984" y="1908"/>
                <a:ext cx="48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9159" name="Group 168"/>
            <p:cNvGrpSpPr>
              <a:grpSpLocks/>
            </p:cNvGrpSpPr>
            <p:nvPr/>
          </p:nvGrpSpPr>
          <p:grpSpPr bwMode="auto">
            <a:xfrm>
              <a:off x="415" y="432"/>
              <a:ext cx="2357" cy="1584"/>
              <a:chOff x="415" y="576"/>
              <a:chExt cx="2357" cy="1584"/>
            </a:xfrm>
          </p:grpSpPr>
          <p:grpSp>
            <p:nvGrpSpPr>
              <p:cNvPr id="49163" name="Group 165"/>
              <p:cNvGrpSpPr>
                <a:grpSpLocks/>
              </p:cNvGrpSpPr>
              <p:nvPr/>
            </p:nvGrpSpPr>
            <p:grpSpPr bwMode="auto">
              <a:xfrm>
                <a:off x="415" y="1608"/>
                <a:ext cx="929" cy="552"/>
                <a:chOff x="415" y="1608"/>
                <a:chExt cx="929" cy="552"/>
              </a:xfrm>
            </p:grpSpPr>
            <p:sp>
              <p:nvSpPr>
                <p:cNvPr id="49190" name="Rectangle 52"/>
                <p:cNvSpPr>
                  <a:spLocks noChangeArrowheads="1"/>
                </p:cNvSpPr>
                <p:nvPr/>
              </p:nvSpPr>
              <p:spPr bwMode="auto">
                <a:xfrm>
                  <a:off x="415" y="1771"/>
                  <a:ext cx="929" cy="18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191" name="Rectangle 53"/>
                <p:cNvSpPr>
                  <a:spLocks noChangeArrowheads="1"/>
                </p:cNvSpPr>
                <p:nvPr/>
              </p:nvSpPr>
              <p:spPr bwMode="auto">
                <a:xfrm>
                  <a:off x="736" y="1629"/>
                  <a:ext cx="608" cy="14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192" name="Text Box 54"/>
                <p:cNvSpPr txBox="1">
                  <a:spLocks noChangeArrowheads="1"/>
                </p:cNvSpPr>
                <p:nvPr/>
              </p:nvSpPr>
              <p:spPr bwMode="auto">
                <a:xfrm>
                  <a:off x="753" y="1773"/>
                  <a:ext cx="46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a:t>基址</a:t>
                  </a:r>
                </a:p>
              </p:txBody>
            </p:sp>
            <p:sp>
              <p:nvSpPr>
                <p:cNvPr id="49193" name="Text Box 55"/>
                <p:cNvSpPr txBox="1">
                  <a:spLocks noChangeArrowheads="1"/>
                </p:cNvSpPr>
                <p:nvPr/>
              </p:nvSpPr>
              <p:spPr bwMode="auto">
                <a:xfrm>
                  <a:off x="756" y="1608"/>
                  <a:ext cx="546"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a:t>界限</a:t>
                  </a:r>
                </a:p>
              </p:txBody>
            </p:sp>
            <p:sp>
              <p:nvSpPr>
                <p:cNvPr id="49194" name="Text Box 61"/>
                <p:cNvSpPr txBox="1">
                  <a:spLocks noChangeArrowheads="1"/>
                </p:cNvSpPr>
                <p:nvPr/>
              </p:nvSpPr>
              <p:spPr bwMode="auto">
                <a:xfrm>
                  <a:off x="480" y="1968"/>
                  <a:ext cx="86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b="1">
                      <a:solidFill>
                        <a:srgbClr val="FF3300"/>
                      </a:solidFill>
                    </a:rPr>
                    <a:t>GDTR(48bit)</a:t>
                  </a:r>
                  <a:endParaRPr lang="en-US" altLang="zh-CN" b="1"/>
                </a:p>
              </p:txBody>
            </p:sp>
          </p:grpSp>
          <p:sp>
            <p:nvSpPr>
              <p:cNvPr id="49164" name="Line 80"/>
              <p:cNvSpPr>
                <a:spLocks noChangeShapeType="1"/>
              </p:cNvSpPr>
              <p:nvPr/>
            </p:nvSpPr>
            <p:spPr bwMode="auto">
              <a:xfrm>
                <a:off x="1296" y="1884"/>
                <a:ext cx="48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9165" name="Line 81"/>
              <p:cNvSpPr>
                <a:spLocks noChangeShapeType="1"/>
              </p:cNvSpPr>
              <p:nvPr/>
            </p:nvSpPr>
            <p:spPr bwMode="auto">
              <a:xfrm>
                <a:off x="1296" y="1200"/>
                <a:ext cx="480" cy="3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49166" name="Group 159"/>
              <p:cNvGrpSpPr>
                <a:grpSpLocks/>
              </p:cNvGrpSpPr>
              <p:nvPr/>
            </p:nvGrpSpPr>
            <p:grpSpPr bwMode="auto">
              <a:xfrm>
                <a:off x="528" y="576"/>
                <a:ext cx="816" cy="384"/>
                <a:chOff x="528" y="576"/>
                <a:chExt cx="816" cy="384"/>
              </a:xfrm>
            </p:grpSpPr>
            <p:sp>
              <p:nvSpPr>
                <p:cNvPr id="49187" name="Text Box 91"/>
                <p:cNvSpPr txBox="1">
                  <a:spLocks noChangeArrowheads="1"/>
                </p:cNvSpPr>
                <p:nvPr/>
              </p:nvSpPr>
              <p:spPr bwMode="auto">
                <a:xfrm>
                  <a:off x="576" y="768"/>
                  <a:ext cx="76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b="1">
                      <a:solidFill>
                        <a:srgbClr val="FF3300"/>
                      </a:solidFill>
                    </a:rPr>
                    <a:t>TR(16bit)</a:t>
                  </a:r>
                  <a:endParaRPr lang="en-US" altLang="zh-CN" b="1"/>
                </a:p>
              </p:txBody>
            </p:sp>
            <p:sp>
              <p:nvSpPr>
                <p:cNvPr id="49188" name="Text Box 92"/>
                <p:cNvSpPr txBox="1">
                  <a:spLocks noChangeArrowheads="1"/>
                </p:cNvSpPr>
                <p:nvPr/>
              </p:nvSpPr>
              <p:spPr bwMode="auto">
                <a:xfrm>
                  <a:off x="720" y="576"/>
                  <a:ext cx="5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b="1"/>
                    <a:t>选择符</a:t>
                  </a:r>
                </a:p>
              </p:txBody>
            </p:sp>
            <p:sp>
              <p:nvSpPr>
                <p:cNvPr id="49189" name="Rectangle 93"/>
                <p:cNvSpPr>
                  <a:spLocks noChangeArrowheads="1"/>
                </p:cNvSpPr>
                <p:nvPr/>
              </p:nvSpPr>
              <p:spPr bwMode="auto">
                <a:xfrm>
                  <a:off x="528" y="576"/>
                  <a:ext cx="816" cy="18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49167" name="Line 94"/>
              <p:cNvSpPr>
                <a:spLocks noChangeShapeType="1"/>
              </p:cNvSpPr>
              <p:nvPr/>
            </p:nvSpPr>
            <p:spPr bwMode="auto">
              <a:xfrm>
                <a:off x="1248" y="672"/>
                <a:ext cx="528"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49168" name="Group 157"/>
              <p:cNvGrpSpPr>
                <a:grpSpLocks/>
              </p:cNvGrpSpPr>
              <p:nvPr/>
            </p:nvGrpSpPr>
            <p:grpSpPr bwMode="auto">
              <a:xfrm>
                <a:off x="1776" y="648"/>
                <a:ext cx="996" cy="1416"/>
                <a:chOff x="1776" y="829"/>
                <a:chExt cx="996" cy="1416"/>
              </a:xfrm>
            </p:grpSpPr>
            <p:sp>
              <p:nvSpPr>
                <p:cNvPr id="49173" name="Rectangle 30"/>
                <p:cNvSpPr>
                  <a:spLocks noChangeArrowheads="1"/>
                </p:cNvSpPr>
                <p:nvPr/>
              </p:nvSpPr>
              <p:spPr bwMode="auto">
                <a:xfrm>
                  <a:off x="1788" y="829"/>
                  <a:ext cx="786" cy="125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174" name="Line 32"/>
                <p:cNvSpPr>
                  <a:spLocks noChangeShapeType="1"/>
                </p:cNvSpPr>
                <p:nvPr/>
              </p:nvSpPr>
              <p:spPr bwMode="auto">
                <a:xfrm>
                  <a:off x="1788" y="1021"/>
                  <a:ext cx="77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75" name="Line 33"/>
                <p:cNvSpPr>
                  <a:spLocks noChangeShapeType="1"/>
                </p:cNvSpPr>
                <p:nvPr/>
              </p:nvSpPr>
              <p:spPr bwMode="auto">
                <a:xfrm>
                  <a:off x="1802" y="1186"/>
                  <a:ext cx="77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76" name="Line 34"/>
                <p:cNvSpPr>
                  <a:spLocks noChangeShapeType="1"/>
                </p:cNvSpPr>
                <p:nvPr/>
              </p:nvSpPr>
              <p:spPr bwMode="auto">
                <a:xfrm>
                  <a:off x="1802" y="1597"/>
                  <a:ext cx="77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77" name="Line 35"/>
                <p:cNvSpPr>
                  <a:spLocks noChangeShapeType="1"/>
                </p:cNvSpPr>
                <p:nvPr/>
              </p:nvSpPr>
              <p:spPr bwMode="auto">
                <a:xfrm>
                  <a:off x="1795" y="1789"/>
                  <a:ext cx="77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78" name="Line 36"/>
                <p:cNvSpPr>
                  <a:spLocks noChangeShapeType="1"/>
                </p:cNvSpPr>
                <p:nvPr/>
              </p:nvSpPr>
              <p:spPr bwMode="auto">
                <a:xfrm>
                  <a:off x="1795" y="1942"/>
                  <a:ext cx="77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79" name="Text Box 38"/>
                <p:cNvSpPr txBox="1">
                  <a:spLocks noChangeArrowheads="1"/>
                </p:cNvSpPr>
                <p:nvPr/>
              </p:nvSpPr>
              <p:spPr bwMode="auto">
                <a:xfrm>
                  <a:off x="2027" y="1239"/>
                  <a:ext cx="273"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8000" tIns="10800" rIns="18000" bIns="10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b="1"/>
                    <a:t>……</a:t>
                  </a:r>
                </a:p>
              </p:txBody>
            </p:sp>
            <p:sp>
              <p:nvSpPr>
                <p:cNvPr id="49180" name="Text Box 39"/>
                <p:cNvSpPr txBox="1">
                  <a:spLocks noChangeArrowheads="1"/>
                </p:cNvSpPr>
                <p:nvPr/>
              </p:nvSpPr>
              <p:spPr bwMode="auto">
                <a:xfrm>
                  <a:off x="2574" y="1929"/>
                  <a:ext cx="191"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b="1"/>
                    <a:t>0</a:t>
                  </a:r>
                </a:p>
              </p:txBody>
            </p:sp>
            <p:sp>
              <p:nvSpPr>
                <p:cNvPr id="49181" name="Text Box 40"/>
                <p:cNvSpPr txBox="1">
                  <a:spLocks noChangeArrowheads="1"/>
                </p:cNvSpPr>
                <p:nvPr/>
              </p:nvSpPr>
              <p:spPr bwMode="auto">
                <a:xfrm>
                  <a:off x="2574" y="1789"/>
                  <a:ext cx="191"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b="1"/>
                    <a:t>1</a:t>
                  </a:r>
                </a:p>
              </p:txBody>
            </p:sp>
            <p:sp>
              <p:nvSpPr>
                <p:cNvPr id="49182" name="Text Box 43"/>
                <p:cNvSpPr txBox="1">
                  <a:spLocks noChangeArrowheads="1"/>
                </p:cNvSpPr>
                <p:nvPr/>
              </p:nvSpPr>
              <p:spPr bwMode="auto">
                <a:xfrm>
                  <a:off x="1776" y="1027"/>
                  <a:ext cx="876"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b="1"/>
                    <a:t>TSS</a:t>
                  </a:r>
                  <a:r>
                    <a:rPr lang="zh-CN" altLang="en-US" b="1"/>
                    <a:t>描述符</a:t>
                  </a:r>
                </a:p>
              </p:txBody>
            </p:sp>
            <p:sp>
              <p:nvSpPr>
                <p:cNvPr id="49183" name="Text Box 44"/>
                <p:cNvSpPr txBox="1">
                  <a:spLocks noChangeArrowheads="1"/>
                </p:cNvSpPr>
                <p:nvPr/>
              </p:nvSpPr>
              <p:spPr bwMode="auto">
                <a:xfrm>
                  <a:off x="1993" y="2088"/>
                  <a:ext cx="396"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b="1">
                      <a:solidFill>
                        <a:srgbClr val="FF3399"/>
                      </a:solidFill>
                    </a:rPr>
                    <a:t>GDT</a:t>
                  </a:r>
                </a:p>
              </p:txBody>
            </p:sp>
            <p:sp>
              <p:nvSpPr>
                <p:cNvPr id="49184" name="Text Box 62"/>
                <p:cNvSpPr txBox="1">
                  <a:spLocks noChangeArrowheads="1"/>
                </p:cNvSpPr>
                <p:nvPr/>
              </p:nvSpPr>
              <p:spPr bwMode="auto">
                <a:xfrm>
                  <a:off x="2581" y="1597"/>
                  <a:ext cx="191"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b="1"/>
                    <a:t>2</a:t>
                  </a:r>
                </a:p>
              </p:txBody>
            </p:sp>
            <p:sp>
              <p:nvSpPr>
                <p:cNvPr id="49185" name="Text Box 75"/>
                <p:cNvSpPr txBox="1">
                  <a:spLocks noChangeArrowheads="1"/>
                </p:cNvSpPr>
                <p:nvPr/>
              </p:nvSpPr>
              <p:spPr bwMode="auto">
                <a:xfrm>
                  <a:off x="1776" y="1603"/>
                  <a:ext cx="876"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b="1"/>
                    <a:t>LDT</a:t>
                  </a:r>
                  <a:r>
                    <a:rPr lang="zh-CN" altLang="en-US" b="1"/>
                    <a:t>描述符</a:t>
                  </a:r>
                </a:p>
              </p:txBody>
            </p:sp>
            <p:sp>
              <p:nvSpPr>
                <p:cNvPr id="49186" name="Text Box 156"/>
                <p:cNvSpPr txBox="1">
                  <a:spLocks noChangeArrowheads="1"/>
                </p:cNvSpPr>
                <p:nvPr/>
              </p:nvSpPr>
              <p:spPr bwMode="auto">
                <a:xfrm>
                  <a:off x="1776" y="858"/>
                  <a:ext cx="876"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a:t>段描述符</a:t>
                  </a:r>
                </a:p>
              </p:txBody>
            </p:sp>
          </p:grpSp>
          <p:grpSp>
            <p:nvGrpSpPr>
              <p:cNvPr id="49169" name="Group 164"/>
              <p:cNvGrpSpPr>
                <a:grpSpLocks/>
              </p:cNvGrpSpPr>
              <p:nvPr/>
            </p:nvGrpSpPr>
            <p:grpSpPr bwMode="auto">
              <a:xfrm>
                <a:off x="528" y="1104"/>
                <a:ext cx="864" cy="384"/>
                <a:chOff x="528" y="1104"/>
                <a:chExt cx="864" cy="384"/>
              </a:xfrm>
            </p:grpSpPr>
            <p:sp>
              <p:nvSpPr>
                <p:cNvPr id="49170" name="Text Box 161"/>
                <p:cNvSpPr txBox="1">
                  <a:spLocks noChangeArrowheads="1"/>
                </p:cNvSpPr>
                <p:nvPr/>
              </p:nvSpPr>
              <p:spPr bwMode="auto">
                <a:xfrm>
                  <a:off x="528" y="1296"/>
                  <a:ext cx="86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b="1">
                      <a:solidFill>
                        <a:srgbClr val="FF3300"/>
                      </a:solidFill>
                    </a:rPr>
                    <a:t>LDTR(16bit)</a:t>
                  </a:r>
                  <a:endParaRPr lang="en-US" altLang="zh-CN" b="1"/>
                </a:p>
              </p:txBody>
            </p:sp>
            <p:sp>
              <p:nvSpPr>
                <p:cNvPr id="49171" name="Text Box 162"/>
                <p:cNvSpPr txBox="1">
                  <a:spLocks noChangeArrowheads="1"/>
                </p:cNvSpPr>
                <p:nvPr/>
              </p:nvSpPr>
              <p:spPr bwMode="auto">
                <a:xfrm>
                  <a:off x="720" y="1104"/>
                  <a:ext cx="5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b="1"/>
                    <a:t>选择符</a:t>
                  </a:r>
                </a:p>
              </p:txBody>
            </p:sp>
            <p:sp>
              <p:nvSpPr>
                <p:cNvPr id="49172" name="Rectangle 163"/>
                <p:cNvSpPr>
                  <a:spLocks noChangeArrowheads="1"/>
                </p:cNvSpPr>
                <p:nvPr/>
              </p:nvSpPr>
              <p:spPr bwMode="auto">
                <a:xfrm>
                  <a:off x="528" y="1104"/>
                  <a:ext cx="816" cy="18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49160" name="Text Box 182"/>
            <p:cNvSpPr txBox="1">
              <a:spLocks noChangeArrowheads="1"/>
            </p:cNvSpPr>
            <p:nvPr/>
          </p:nvSpPr>
          <p:spPr bwMode="auto">
            <a:xfrm>
              <a:off x="2784" y="576"/>
              <a:ext cx="14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a:solidFill>
                    <a:srgbClr val="CC6600"/>
                  </a:solidFill>
                  <a:latin typeface="宋体" panose="02010600030101010101" pitchFamily="2" charset="-122"/>
                </a:rPr>
                <a:t>描述符长均为</a:t>
              </a:r>
              <a:r>
                <a:rPr lang="en-US" altLang="zh-CN" sz="2000" b="1">
                  <a:solidFill>
                    <a:srgbClr val="CC6600"/>
                  </a:solidFill>
                  <a:latin typeface="宋体" panose="02010600030101010101" pitchFamily="2" charset="-122"/>
                </a:rPr>
                <a:t>8Byte</a:t>
              </a:r>
            </a:p>
          </p:txBody>
        </p:sp>
        <p:sp>
          <p:nvSpPr>
            <p:cNvPr id="49161" name="Line 183"/>
            <p:cNvSpPr>
              <a:spLocks noChangeShapeType="1"/>
            </p:cNvSpPr>
            <p:nvPr/>
          </p:nvSpPr>
          <p:spPr bwMode="auto">
            <a:xfrm flipH="1">
              <a:off x="2784" y="816"/>
              <a:ext cx="624" cy="480"/>
            </a:xfrm>
            <a:prstGeom prst="line">
              <a:avLst/>
            </a:prstGeom>
            <a:noFill/>
            <a:ln w="9525">
              <a:solidFill>
                <a:srgbClr val="CC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9162" name="Line 184"/>
            <p:cNvSpPr>
              <a:spLocks noChangeShapeType="1"/>
            </p:cNvSpPr>
            <p:nvPr/>
          </p:nvSpPr>
          <p:spPr bwMode="auto">
            <a:xfrm>
              <a:off x="3600" y="816"/>
              <a:ext cx="816" cy="528"/>
            </a:xfrm>
            <a:prstGeom prst="line">
              <a:avLst/>
            </a:prstGeom>
            <a:noFill/>
            <a:ln w="9525">
              <a:solidFill>
                <a:srgbClr val="CC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41519324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a:spLocks noGrp="1"/>
          </p:cNvSpPr>
          <p:nvPr>
            <p:ph type="title"/>
          </p:nvPr>
        </p:nvSpPr>
        <p:spPr/>
        <p:txBody>
          <a:bodyPr/>
          <a:lstStyle/>
          <a:p>
            <a:pPr eaLnBrk="1" hangingPunct="1"/>
            <a:r>
              <a:rPr lang="zh-CN" altLang="en-US" b="1" smtClean="0">
                <a:latin typeface="楷体_GB2312" pitchFamily="49" charset="-122"/>
                <a:ea typeface="楷体_GB2312" pitchFamily="49" charset="-122"/>
              </a:rPr>
              <a:t>设置中断查询方式</a:t>
            </a:r>
          </a:p>
        </p:txBody>
      </p:sp>
      <p:sp>
        <p:nvSpPr>
          <p:cNvPr id="71683" name="内容占位符 2"/>
          <p:cNvSpPr>
            <a:spLocks noGrp="1"/>
          </p:cNvSpPr>
          <p:nvPr>
            <p:ph idx="1"/>
          </p:nvPr>
        </p:nvSpPr>
        <p:spPr>
          <a:xfrm>
            <a:off x="500063" y="1571625"/>
            <a:ext cx="8077200" cy="4495800"/>
          </a:xfrm>
        </p:spPr>
        <p:txBody>
          <a:bodyPr/>
          <a:lstStyle/>
          <a:p>
            <a:pPr eaLnBrk="1" hangingPunct="1">
              <a:buFont typeface="Monotype Sorts"/>
              <a:buNone/>
            </a:pPr>
            <a:r>
              <a:rPr lang="zh-CN" altLang="en-US" smtClean="0">
                <a:latin typeface="楷体_GB2312" pitchFamily="49" charset="-122"/>
                <a:ea typeface="楷体_GB2312" pitchFamily="49" charset="-122"/>
              </a:rPr>
              <a:t>     </a:t>
            </a:r>
            <a:r>
              <a:rPr lang="en-US" altLang="zh-CN" b="1" smtClean="0">
                <a:latin typeface="楷体_GB2312" pitchFamily="49" charset="-122"/>
                <a:ea typeface="楷体_GB2312" pitchFamily="49" charset="-122"/>
              </a:rPr>
              <a:t>OCW</a:t>
            </a:r>
            <a:r>
              <a:rPr lang="en-US" altLang="zh-CN" b="1" baseline="-30000" smtClean="0">
                <a:latin typeface="楷体_GB2312" pitchFamily="49" charset="-122"/>
                <a:ea typeface="楷体_GB2312" pitchFamily="49" charset="-122"/>
              </a:rPr>
              <a:t>3</a:t>
            </a:r>
            <a:r>
              <a:rPr lang="zh-CN" altLang="en-US" b="1" smtClean="0">
                <a:latin typeface="楷体_GB2312" pitchFamily="49" charset="-122"/>
                <a:ea typeface="楷体_GB2312" pitchFamily="49" charset="-122"/>
              </a:rPr>
              <a:t>的</a:t>
            </a:r>
            <a:r>
              <a:rPr lang="en-US" altLang="zh-CN" b="1" smtClean="0">
                <a:latin typeface="楷体_GB2312" pitchFamily="49" charset="-122"/>
                <a:ea typeface="楷体_GB2312" pitchFamily="49" charset="-122"/>
              </a:rPr>
              <a:t>D</a:t>
            </a:r>
            <a:r>
              <a:rPr lang="en-US" altLang="zh-CN" b="1" baseline="-30000" smtClean="0">
                <a:latin typeface="楷体_GB2312" pitchFamily="49" charset="-122"/>
                <a:ea typeface="楷体_GB2312" pitchFamily="49" charset="-122"/>
              </a:rPr>
              <a:t>3</a:t>
            </a:r>
            <a:r>
              <a:rPr lang="zh-CN" altLang="en-US" b="1" smtClean="0">
                <a:latin typeface="楷体_GB2312" pitchFamily="49" charset="-122"/>
                <a:ea typeface="楷体_GB2312" pitchFamily="49" charset="-122"/>
              </a:rPr>
              <a:t>位即</a:t>
            </a:r>
            <a:r>
              <a:rPr lang="en-US" altLang="zh-CN" b="1" smtClean="0">
                <a:latin typeface="楷体_GB2312" pitchFamily="49" charset="-122"/>
                <a:ea typeface="楷体_GB2312" pitchFamily="49" charset="-122"/>
              </a:rPr>
              <a:t>P</a:t>
            </a:r>
            <a:r>
              <a:rPr lang="zh-CN" altLang="en-US" b="1" smtClean="0">
                <a:latin typeface="楷体_GB2312" pitchFamily="49" charset="-122"/>
                <a:ea typeface="楷体_GB2312" pitchFamily="49" charset="-122"/>
              </a:rPr>
              <a:t>位为中断查询方式位。当</a:t>
            </a:r>
            <a:r>
              <a:rPr lang="en-US" altLang="zh-CN" b="1" smtClean="0">
                <a:latin typeface="楷体_GB2312" pitchFamily="49" charset="-122"/>
                <a:ea typeface="楷体_GB2312" pitchFamily="49" charset="-122"/>
              </a:rPr>
              <a:t>P=1</a:t>
            </a:r>
            <a:r>
              <a:rPr lang="zh-CN" altLang="en-US" b="1" smtClean="0">
                <a:latin typeface="楷体_GB2312" pitchFamily="49" charset="-122"/>
                <a:ea typeface="楷体_GB2312" pitchFamily="49" charset="-122"/>
              </a:rPr>
              <a:t>时，使</a:t>
            </a:r>
            <a:r>
              <a:rPr lang="en-US" altLang="zh-CN" b="1" smtClean="0">
                <a:latin typeface="楷体_GB2312" pitchFamily="49" charset="-122"/>
                <a:ea typeface="楷体_GB2312" pitchFamily="49" charset="-122"/>
              </a:rPr>
              <a:t>82C59A</a:t>
            </a:r>
            <a:r>
              <a:rPr lang="zh-CN" altLang="en-US" b="1" smtClean="0">
                <a:latin typeface="楷体_GB2312" pitchFamily="49" charset="-122"/>
                <a:ea typeface="楷体_GB2312" pitchFamily="49" charset="-122"/>
              </a:rPr>
              <a:t>处于中断查询方式，即</a:t>
            </a:r>
            <a:r>
              <a:rPr lang="en-US" altLang="zh-CN" b="1" smtClean="0">
                <a:latin typeface="楷体_GB2312" pitchFamily="49" charset="-122"/>
                <a:ea typeface="楷体_GB2312" pitchFamily="49" charset="-122"/>
              </a:rPr>
              <a:t>CPU</a:t>
            </a:r>
            <a:r>
              <a:rPr lang="zh-CN" altLang="en-US" b="1" smtClean="0">
                <a:latin typeface="楷体_GB2312" pitchFamily="49" charset="-122"/>
                <a:ea typeface="楷体_GB2312" pitchFamily="49" charset="-122"/>
              </a:rPr>
              <a:t>向</a:t>
            </a:r>
            <a:r>
              <a:rPr lang="en-US" altLang="zh-CN" b="1" smtClean="0">
                <a:latin typeface="楷体_GB2312" pitchFamily="49" charset="-122"/>
                <a:ea typeface="楷体_GB2312" pitchFamily="49" charset="-122"/>
              </a:rPr>
              <a:t>82C59A</a:t>
            </a:r>
            <a:r>
              <a:rPr lang="zh-CN" altLang="en-US" b="1" smtClean="0">
                <a:latin typeface="楷体_GB2312" pitchFamily="49" charset="-122"/>
                <a:ea typeface="楷体_GB2312" pitchFamily="49" charset="-122"/>
              </a:rPr>
              <a:t>偶地址端口写入一个查询命令</a:t>
            </a:r>
            <a:r>
              <a:rPr lang="en-US" altLang="zh-CN" b="1" smtClean="0">
                <a:latin typeface="楷体_GB2312" pitchFamily="49" charset="-122"/>
                <a:ea typeface="楷体_GB2312" pitchFamily="49" charset="-122"/>
              </a:rPr>
              <a:t>OCW</a:t>
            </a:r>
            <a:r>
              <a:rPr lang="en-US" altLang="zh-CN" b="1" baseline="-30000" smtClean="0">
                <a:latin typeface="楷体_GB2312" pitchFamily="49" charset="-122"/>
                <a:ea typeface="楷体_GB2312" pitchFamily="49" charset="-122"/>
              </a:rPr>
              <a:t>3</a:t>
            </a:r>
            <a:r>
              <a:rPr lang="zh-CN" altLang="en-US" b="1" smtClean="0">
                <a:latin typeface="楷体_GB2312" pitchFamily="49" charset="-122"/>
                <a:ea typeface="楷体_GB2312" pitchFamily="49" charset="-122"/>
              </a:rPr>
              <a:t>＝</a:t>
            </a:r>
            <a:r>
              <a:rPr lang="en-US" altLang="zh-CN" b="1" smtClean="0">
                <a:latin typeface="楷体_GB2312" pitchFamily="49" charset="-122"/>
                <a:ea typeface="楷体_GB2312" pitchFamily="49" charset="-122"/>
              </a:rPr>
              <a:t>0CH</a:t>
            </a:r>
            <a:r>
              <a:rPr lang="zh-CN" altLang="en-US" b="1" smtClean="0">
                <a:latin typeface="楷体_GB2312" pitchFamily="49" charset="-122"/>
                <a:ea typeface="楷体_GB2312" pitchFamily="49" charset="-122"/>
              </a:rPr>
              <a:t>后，再执行输入指令</a:t>
            </a:r>
            <a:r>
              <a:rPr lang="en-US" altLang="zh-CN" b="1" smtClean="0">
                <a:latin typeface="楷体_GB2312" pitchFamily="49" charset="-122"/>
                <a:ea typeface="楷体_GB2312" pitchFamily="49" charset="-122"/>
              </a:rPr>
              <a:t>(IN)</a:t>
            </a:r>
            <a:r>
              <a:rPr lang="zh-CN" altLang="en-US" b="1" smtClean="0">
                <a:latin typeface="楷体_GB2312" pitchFamily="49" charset="-122"/>
                <a:ea typeface="楷体_GB2312" pitchFamily="49" charset="-122"/>
              </a:rPr>
              <a:t>，</a:t>
            </a:r>
            <a:r>
              <a:rPr lang="en-US" altLang="zh-CN" b="1" smtClean="0">
                <a:latin typeface="楷体_GB2312" pitchFamily="49" charset="-122"/>
                <a:ea typeface="楷体_GB2312" pitchFamily="49" charset="-122"/>
              </a:rPr>
              <a:t>CPU</a:t>
            </a:r>
            <a:r>
              <a:rPr lang="zh-CN" altLang="en-US" b="1" smtClean="0">
                <a:latin typeface="楷体_GB2312" pitchFamily="49" charset="-122"/>
                <a:ea typeface="楷体_GB2312" pitchFamily="49" charset="-122"/>
              </a:rPr>
              <a:t>便可读入</a:t>
            </a:r>
            <a:r>
              <a:rPr lang="en-US" altLang="zh-CN" b="1" smtClean="0">
                <a:latin typeface="楷体_GB2312" pitchFamily="49" charset="-122"/>
                <a:ea typeface="楷体_GB2312" pitchFamily="49" charset="-122"/>
              </a:rPr>
              <a:t>82C59A</a:t>
            </a:r>
            <a:r>
              <a:rPr lang="zh-CN" altLang="en-US" b="1" smtClean="0">
                <a:latin typeface="楷体_GB2312" pitchFamily="49" charset="-122"/>
                <a:ea typeface="楷体_GB2312" pitchFamily="49" charset="-122"/>
              </a:rPr>
              <a:t>提供的查询字。查询字反映了当前有无中断请求，以及中断请求中优先级最高的是哪一个。</a:t>
            </a:r>
          </a:p>
        </p:txBody>
      </p:sp>
      <p:sp>
        <p:nvSpPr>
          <p:cNvPr id="66565" name="日期占位符 4"/>
          <p:cNvSpPr>
            <a:spLocks noGrp="1"/>
          </p:cNvSpPr>
          <p:nvPr>
            <p:ph type="dt" sz="quarter" idx="10"/>
          </p:nvPr>
        </p:nvSpPr>
        <p:spPr/>
        <p:txBody>
          <a:bodyPr/>
          <a:lstStyle/>
          <a:p>
            <a:pPr>
              <a:defRPr/>
            </a:pPr>
            <a:fld id="{DC72A228-7B5F-44FE-8EC0-137838A82EE7}" type="datetime10">
              <a:rPr lang="zh-CN" altLang="en-US" smtClean="0">
                <a:latin typeface="Arial" pitchFamily="34" charset="0"/>
              </a:rPr>
              <a:pPr>
                <a:defRPr/>
              </a:pPr>
              <a:t>15:02</a:t>
            </a:fld>
            <a:endParaRPr lang="en-US" altLang="zh-CN" smtClean="0">
              <a:latin typeface="Arial" pitchFamily="34" charset="0"/>
            </a:endParaRPr>
          </a:p>
        </p:txBody>
      </p:sp>
    </p:spTree>
    <p:extLst>
      <p:ext uri="{BB962C8B-B14F-4D97-AF65-F5344CB8AC3E}">
        <p14:creationId xmlns:p14="http://schemas.microsoft.com/office/powerpoint/2010/main" val="58249142"/>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ChangeArrowheads="1"/>
          </p:cNvSpPr>
          <p:nvPr/>
        </p:nvSpPr>
        <p:spPr bwMode="auto">
          <a:xfrm>
            <a:off x="838200" y="990600"/>
            <a:ext cx="7754938" cy="536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25000"/>
              </a:lnSpc>
              <a:buClr>
                <a:schemeClr val="bg2"/>
              </a:buClr>
              <a:buFontTx/>
              <a:buChar char="•"/>
            </a:pPr>
            <a:r>
              <a:rPr lang="zh-CN" altLang="en-US" b="1">
                <a:solidFill>
                  <a:srgbClr val="284C6A"/>
                </a:solidFill>
                <a:latin typeface="楷体_GB2312" pitchFamily="49" charset="-122"/>
                <a:ea typeface="楷体_GB2312" pitchFamily="49" charset="-122"/>
              </a:rPr>
              <a:t>7个控制字的寻址问题:</a:t>
            </a:r>
          </a:p>
          <a:p>
            <a:pPr lvl="1">
              <a:buFont typeface="Trebuchet MS" panose="020B0603020202020204" pitchFamily="34" charset="0"/>
              <a:buNone/>
            </a:pPr>
            <a:r>
              <a:rPr lang="zh-CN" altLang="en-US" b="1">
                <a:latin typeface="楷体_GB2312" pitchFamily="49" charset="-122"/>
                <a:ea typeface="楷体_GB2312" pitchFamily="49" charset="-122"/>
              </a:rPr>
              <a:t>规定：</a:t>
            </a:r>
            <a:r>
              <a:rPr lang="en-US" altLang="zh-CN" b="1">
                <a:latin typeface="楷体_GB2312" pitchFamily="49" charset="-122"/>
                <a:ea typeface="楷体_GB2312" pitchFamily="49" charset="-122"/>
              </a:rPr>
              <a:t>A</a:t>
            </a:r>
            <a:r>
              <a:rPr lang="en-US" altLang="zh-CN" b="1" baseline="-25000">
                <a:latin typeface="楷体_GB2312" pitchFamily="49" charset="-122"/>
                <a:ea typeface="楷体_GB2312" pitchFamily="49" charset="-122"/>
              </a:rPr>
              <a:t>0</a:t>
            </a:r>
          </a:p>
          <a:p>
            <a:pPr lvl="1">
              <a:buFont typeface="Trebuchet MS" panose="020B0603020202020204" pitchFamily="34" charset="0"/>
              <a:buNone/>
            </a:pPr>
            <a:r>
              <a:rPr lang="en-US" altLang="zh-CN" b="1" baseline="-25000">
                <a:latin typeface="楷体_GB2312" pitchFamily="49" charset="-122"/>
                <a:ea typeface="楷体_GB2312" pitchFamily="49" charset="-122"/>
              </a:rPr>
              <a:t>         </a:t>
            </a:r>
            <a:endParaRPr lang="en-US" altLang="zh-CN" b="1">
              <a:latin typeface="楷体_GB2312" pitchFamily="49" charset="-122"/>
              <a:ea typeface="楷体_GB2312" pitchFamily="49" charset="-122"/>
            </a:endParaRPr>
          </a:p>
        </p:txBody>
      </p:sp>
      <p:graphicFrame>
        <p:nvGraphicFramePr>
          <p:cNvPr id="75779" name="Object 2"/>
          <p:cNvGraphicFramePr>
            <a:graphicFrameLocks noChangeAspect="1"/>
          </p:cNvGraphicFramePr>
          <p:nvPr/>
        </p:nvGraphicFramePr>
        <p:xfrm>
          <a:off x="2517775" y="2927350"/>
          <a:ext cx="473075" cy="261938"/>
        </p:xfrm>
        <a:graphic>
          <a:graphicData uri="http://schemas.openxmlformats.org/presentationml/2006/ole">
            <mc:AlternateContent xmlns:mc="http://schemas.openxmlformats.org/markup-compatibility/2006">
              <mc:Choice xmlns:v="urn:schemas-microsoft-com:vml" Requires="v">
                <p:oleObj spid="_x0000_s13346" name="Visio" r:id="rId3" imgW="255422" imgH="163982" progId="Visio.Drawing.6">
                  <p:embed/>
                </p:oleObj>
              </mc:Choice>
              <mc:Fallback>
                <p:oleObj name="Visio" r:id="rId3" imgW="255422" imgH="163982"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7775" y="2927350"/>
                        <a:ext cx="473075" cy="261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5780" name="Object 3"/>
          <p:cNvGraphicFramePr>
            <a:graphicFrameLocks noChangeAspect="1"/>
          </p:cNvGraphicFramePr>
          <p:nvPr/>
        </p:nvGraphicFramePr>
        <p:xfrm>
          <a:off x="2517775" y="3219450"/>
          <a:ext cx="473075" cy="261938"/>
        </p:xfrm>
        <a:graphic>
          <a:graphicData uri="http://schemas.openxmlformats.org/presentationml/2006/ole">
            <mc:AlternateContent xmlns:mc="http://schemas.openxmlformats.org/markup-compatibility/2006">
              <mc:Choice xmlns:v="urn:schemas-microsoft-com:vml" Requires="v">
                <p:oleObj spid="_x0000_s13347" name="Visio" r:id="rId5" imgW="255422" imgH="163982" progId="Visio.Drawing.6">
                  <p:embed/>
                </p:oleObj>
              </mc:Choice>
              <mc:Fallback>
                <p:oleObj name="Visio" r:id="rId5" imgW="255422" imgH="163982"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7775" y="3219450"/>
                        <a:ext cx="473075" cy="261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5781" name="Text Box 32"/>
          <p:cNvSpPr txBox="1">
            <a:spLocks noChangeArrowheads="1"/>
          </p:cNvSpPr>
          <p:nvPr/>
        </p:nvSpPr>
        <p:spPr bwMode="auto">
          <a:xfrm>
            <a:off x="3124200" y="2286000"/>
            <a:ext cx="495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zh-CN" sz="2400" b="1">
                <a:latin typeface="楷体_GB2312" pitchFamily="49" charset="-122"/>
                <a:ea typeface="楷体_GB2312" pitchFamily="49" charset="-122"/>
              </a:rPr>
              <a:t>ICW</a:t>
            </a:r>
            <a:r>
              <a:rPr lang="en-US" altLang="zh-CN" sz="2400" b="1" baseline="-25000">
                <a:latin typeface="楷体_GB2312" pitchFamily="49" charset="-122"/>
                <a:ea typeface="楷体_GB2312" pitchFamily="49" charset="-122"/>
              </a:rPr>
              <a:t>1</a:t>
            </a:r>
            <a:r>
              <a:rPr lang="en-US" altLang="zh-CN" sz="2400" b="1">
                <a:latin typeface="楷体_GB2312" pitchFamily="49" charset="-122"/>
                <a:ea typeface="楷体_GB2312" pitchFamily="49" charset="-122"/>
              </a:rPr>
              <a:t>:</a:t>
            </a:r>
            <a:r>
              <a:rPr lang="zh-CN" altLang="en-US" sz="2400" b="1">
                <a:latin typeface="楷体_GB2312" pitchFamily="49" charset="-122"/>
                <a:ea typeface="楷体_GB2312" pitchFamily="49" charset="-122"/>
              </a:rPr>
              <a:t>用偶地址写入，且</a:t>
            </a:r>
            <a:r>
              <a:rPr lang="en-US" altLang="zh-CN" sz="2400" b="1">
                <a:latin typeface="楷体_GB2312" pitchFamily="49" charset="-122"/>
                <a:ea typeface="楷体_GB2312" pitchFamily="49" charset="-122"/>
              </a:rPr>
              <a:t>D</a:t>
            </a:r>
            <a:r>
              <a:rPr lang="en-US" altLang="zh-CN" sz="2400" b="1" baseline="-25000">
                <a:latin typeface="楷体_GB2312" pitchFamily="49" charset="-122"/>
                <a:ea typeface="楷体_GB2312" pitchFamily="49" charset="-122"/>
              </a:rPr>
              <a:t>4</a:t>
            </a:r>
            <a:r>
              <a:rPr lang="en-US" altLang="zh-CN" sz="2400" b="1">
                <a:latin typeface="楷体_GB2312" pitchFamily="49" charset="-122"/>
                <a:ea typeface="楷体_GB2312" pitchFamily="49" charset="-122"/>
              </a:rPr>
              <a:t>=1</a:t>
            </a:r>
          </a:p>
        </p:txBody>
      </p:sp>
      <p:sp>
        <p:nvSpPr>
          <p:cNvPr id="75782" name="Text Box 33"/>
          <p:cNvSpPr txBox="1">
            <a:spLocks noChangeArrowheads="1"/>
          </p:cNvSpPr>
          <p:nvPr/>
        </p:nvSpPr>
        <p:spPr bwMode="auto">
          <a:xfrm>
            <a:off x="3124200" y="2630488"/>
            <a:ext cx="809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zh-CN" sz="2400" b="1">
                <a:latin typeface="楷体_GB2312" pitchFamily="49" charset="-122"/>
                <a:ea typeface="楷体_GB2312" pitchFamily="49" charset="-122"/>
              </a:rPr>
              <a:t>ICW</a:t>
            </a:r>
            <a:r>
              <a:rPr lang="en-US" altLang="zh-CN" sz="2400" b="1" baseline="-25000">
                <a:latin typeface="楷体_GB2312" pitchFamily="49" charset="-122"/>
                <a:ea typeface="楷体_GB2312" pitchFamily="49" charset="-122"/>
              </a:rPr>
              <a:t>2</a:t>
            </a:r>
            <a:endParaRPr lang="en-US" altLang="zh-CN" sz="2400" b="1">
              <a:latin typeface="楷体_GB2312" pitchFamily="49" charset="-122"/>
              <a:ea typeface="楷体_GB2312" pitchFamily="49" charset="-122"/>
            </a:endParaRPr>
          </a:p>
        </p:txBody>
      </p:sp>
      <p:sp>
        <p:nvSpPr>
          <p:cNvPr id="75783" name="Text Box 34"/>
          <p:cNvSpPr txBox="1">
            <a:spLocks noChangeArrowheads="1"/>
          </p:cNvSpPr>
          <p:nvPr/>
        </p:nvSpPr>
        <p:spPr bwMode="auto">
          <a:xfrm>
            <a:off x="3124200" y="2922588"/>
            <a:ext cx="809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zh-CN" sz="2400" b="1">
                <a:latin typeface="楷体_GB2312" pitchFamily="49" charset="-122"/>
                <a:ea typeface="楷体_GB2312" pitchFamily="49" charset="-122"/>
              </a:rPr>
              <a:t>ICW</a:t>
            </a:r>
            <a:r>
              <a:rPr lang="en-US" altLang="zh-CN" sz="2400" b="1" baseline="-25000">
                <a:latin typeface="楷体_GB2312" pitchFamily="49" charset="-122"/>
                <a:ea typeface="楷体_GB2312" pitchFamily="49" charset="-122"/>
              </a:rPr>
              <a:t>3</a:t>
            </a:r>
            <a:endParaRPr lang="en-US" altLang="zh-CN" sz="2400" b="1">
              <a:latin typeface="楷体_GB2312" pitchFamily="49" charset="-122"/>
              <a:ea typeface="楷体_GB2312" pitchFamily="49" charset="-122"/>
            </a:endParaRPr>
          </a:p>
        </p:txBody>
      </p:sp>
      <p:sp>
        <p:nvSpPr>
          <p:cNvPr id="75784" name="Text Box 35"/>
          <p:cNvSpPr txBox="1">
            <a:spLocks noChangeArrowheads="1"/>
          </p:cNvSpPr>
          <p:nvPr/>
        </p:nvSpPr>
        <p:spPr bwMode="auto">
          <a:xfrm>
            <a:off x="3124200" y="3200400"/>
            <a:ext cx="809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zh-CN" sz="2400" b="1">
                <a:latin typeface="楷体_GB2312" pitchFamily="49" charset="-122"/>
                <a:ea typeface="楷体_GB2312" pitchFamily="49" charset="-122"/>
              </a:rPr>
              <a:t>ICW</a:t>
            </a:r>
            <a:r>
              <a:rPr lang="en-US" altLang="zh-CN" sz="2400" b="1" baseline="-25000">
                <a:latin typeface="楷体_GB2312" pitchFamily="49" charset="-122"/>
                <a:ea typeface="楷体_GB2312" pitchFamily="49" charset="-122"/>
              </a:rPr>
              <a:t>4</a:t>
            </a:r>
            <a:endParaRPr lang="en-US" altLang="zh-CN" sz="2400" b="1">
              <a:latin typeface="楷体_GB2312" pitchFamily="49" charset="-122"/>
              <a:ea typeface="楷体_GB2312" pitchFamily="49" charset="-122"/>
            </a:endParaRPr>
          </a:p>
        </p:txBody>
      </p:sp>
      <p:sp>
        <p:nvSpPr>
          <p:cNvPr id="75785" name="AutoShape 36"/>
          <p:cNvSpPr>
            <a:spLocks/>
          </p:cNvSpPr>
          <p:nvPr/>
        </p:nvSpPr>
        <p:spPr bwMode="auto">
          <a:xfrm>
            <a:off x="3732213" y="2822575"/>
            <a:ext cx="230187" cy="758825"/>
          </a:xfrm>
          <a:prstGeom prst="rightBrace">
            <a:avLst>
              <a:gd name="adj1" fmla="val 27471"/>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en-US" sz="1800" b="1">
              <a:latin typeface="Arial" panose="020B0604020202020204" pitchFamily="34" charset="0"/>
            </a:endParaRPr>
          </a:p>
        </p:txBody>
      </p:sp>
      <p:sp>
        <p:nvSpPr>
          <p:cNvPr id="75786" name="Text Box 37"/>
          <p:cNvSpPr txBox="1">
            <a:spLocks noChangeArrowheads="1"/>
          </p:cNvSpPr>
          <p:nvPr/>
        </p:nvSpPr>
        <p:spPr bwMode="auto">
          <a:xfrm>
            <a:off x="3962400" y="2971800"/>
            <a:ext cx="3838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zh-CN" altLang="en-US" sz="2400" b="1">
                <a:latin typeface="楷体_GB2312" pitchFamily="49" charset="-122"/>
                <a:ea typeface="楷体_GB2312" pitchFamily="49" charset="-122"/>
              </a:rPr>
              <a:t>紧接着</a:t>
            </a:r>
            <a:r>
              <a:rPr lang="en-US" altLang="zh-CN" sz="2400" b="1">
                <a:latin typeface="楷体_GB2312" pitchFamily="49" charset="-122"/>
                <a:ea typeface="楷体_GB2312" pitchFamily="49" charset="-122"/>
              </a:rPr>
              <a:t>ICW</a:t>
            </a:r>
            <a:r>
              <a:rPr lang="en-US" altLang="zh-CN" sz="2400" b="1" baseline="-25000">
                <a:latin typeface="楷体_GB2312" pitchFamily="49" charset="-122"/>
                <a:ea typeface="楷体_GB2312" pitchFamily="49" charset="-122"/>
              </a:rPr>
              <a:t>1</a:t>
            </a:r>
            <a:r>
              <a:rPr lang="en-US" altLang="zh-CN" sz="2400" b="1">
                <a:latin typeface="楷体_GB2312" pitchFamily="49" charset="-122"/>
                <a:ea typeface="楷体_GB2312" pitchFamily="49" charset="-122"/>
              </a:rPr>
              <a:t>，</a:t>
            </a:r>
            <a:r>
              <a:rPr lang="zh-CN" altLang="en-US" sz="2400" b="1">
                <a:latin typeface="楷体_GB2312" pitchFamily="49" charset="-122"/>
                <a:ea typeface="楷体_GB2312" pitchFamily="49" charset="-122"/>
              </a:rPr>
              <a:t>用奇地址写入</a:t>
            </a:r>
          </a:p>
        </p:txBody>
      </p:sp>
      <p:graphicFrame>
        <p:nvGraphicFramePr>
          <p:cNvPr id="75787" name="Object 4"/>
          <p:cNvGraphicFramePr>
            <a:graphicFrameLocks noChangeAspect="1"/>
          </p:cNvGraphicFramePr>
          <p:nvPr/>
        </p:nvGraphicFramePr>
        <p:xfrm>
          <a:off x="2517775" y="3806825"/>
          <a:ext cx="503238" cy="276225"/>
        </p:xfrm>
        <a:graphic>
          <a:graphicData uri="http://schemas.openxmlformats.org/presentationml/2006/ole">
            <mc:AlternateContent xmlns:mc="http://schemas.openxmlformats.org/markup-compatibility/2006">
              <mc:Choice xmlns:v="urn:schemas-microsoft-com:vml" Requires="v">
                <p:oleObj spid="_x0000_s13348" name="Visio" r:id="rId6" imgW="255422" imgH="163982" progId="Visio.Drawing.6">
                  <p:embed/>
                </p:oleObj>
              </mc:Choice>
              <mc:Fallback>
                <p:oleObj name="Visio" r:id="rId6" imgW="255422" imgH="163982" progId="Visio.Drawing.6">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7775" y="3806825"/>
                        <a:ext cx="503238" cy="2762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5788" name="Object 5"/>
          <p:cNvGraphicFramePr>
            <a:graphicFrameLocks noChangeAspect="1"/>
          </p:cNvGraphicFramePr>
          <p:nvPr/>
        </p:nvGraphicFramePr>
        <p:xfrm>
          <a:off x="2517775" y="4095750"/>
          <a:ext cx="503238" cy="288925"/>
        </p:xfrm>
        <a:graphic>
          <a:graphicData uri="http://schemas.openxmlformats.org/presentationml/2006/ole">
            <mc:AlternateContent xmlns:mc="http://schemas.openxmlformats.org/markup-compatibility/2006">
              <mc:Choice xmlns:v="urn:schemas-microsoft-com:vml" Requires="v">
                <p:oleObj spid="_x0000_s13349" name="Visio" r:id="rId8" imgW="255422" imgH="163982" progId="Visio.Drawing.6">
                  <p:embed/>
                </p:oleObj>
              </mc:Choice>
              <mc:Fallback>
                <p:oleObj name="Visio" r:id="rId8" imgW="255422" imgH="163982" progId="Visio.Drawing.6">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17775" y="4095750"/>
                        <a:ext cx="503238" cy="2889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5789" name="Object 6"/>
          <p:cNvGraphicFramePr>
            <a:graphicFrameLocks noChangeAspect="1"/>
          </p:cNvGraphicFramePr>
          <p:nvPr/>
        </p:nvGraphicFramePr>
        <p:xfrm>
          <a:off x="2517775" y="4383088"/>
          <a:ext cx="503238" cy="288925"/>
        </p:xfrm>
        <a:graphic>
          <a:graphicData uri="http://schemas.openxmlformats.org/presentationml/2006/ole">
            <mc:AlternateContent xmlns:mc="http://schemas.openxmlformats.org/markup-compatibility/2006">
              <mc:Choice xmlns:v="urn:schemas-microsoft-com:vml" Requires="v">
                <p:oleObj spid="_x0000_s13350" name="Visio" r:id="rId10" imgW="255422" imgH="163982" progId="Visio.Drawing.6">
                  <p:embed/>
                </p:oleObj>
              </mc:Choice>
              <mc:Fallback>
                <p:oleObj name="Visio" r:id="rId10" imgW="255422" imgH="163982" progId="Visio.Drawing.6">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17775" y="4383088"/>
                        <a:ext cx="503238" cy="2889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5790" name="Text Box 42"/>
          <p:cNvSpPr txBox="1">
            <a:spLocks noChangeArrowheads="1"/>
          </p:cNvSpPr>
          <p:nvPr/>
        </p:nvSpPr>
        <p:spPr bwMode="auto">
          <a:xfrm>
            <a:off x="3124200" y="3733800"/>
            <a:ext cx="563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zh-CN" sz="2400" b="1">
                <a:latin typeface="楷体_GB2312" pitchFamily="49" charset="-122"/>
                <a:ea typeface="楷体_GB2312" pitchFamily="49" charset="-122"/>
              </a:rPr>
              <a:t>OCW</a:t>
            </a:r>
            <a:r>
              <a:rPr lang="en-US" altLang="zh-CN" sz="2400" b="1" baseline="-25000">
                <a:latin typeface="楷体_GB2312" pitchFamily="49" charset="-122"/>
                <a:ea typeface="楷体_GB2312" pitchFamily="49" charset="-122"/>
              </a:rPr>
              <a:t>1</a:t>
            </a:r>
            <a:r>
              <a:rPr lang="en-US" altLang="zh-CN" sz="2400" b="1">
                <a:latin typeface="楷体_GB2312" pitchFamily="49" charset="-122"/>
                <a:ea typeface="楷体_GB2312" pitchFamily="49" charset="-122"/>
              </a:rPr>
              <a:t>:</a:t>
            </a:r>
            <a:r>
              <a:rPr lang="zh-CN" altLang="en-US" sz="2400" b="1">
                <a:latin typeface="楷体_GB2312" pitchFamily="49" charset="-122"/>
                <a:ea typeface="楷体_GB2312" pitchFamily="49" charset="-122"/>
              </a:rPr>
              <a:t>也用奇地址写入，但不紧跟</a:t>
            </a:r>
            <a:r>
              <a:rPr lang="en-US" altLang="zh-CN" sz="2400" b="1">
                <a:latin typeface="楷体_GB2312" pitchFamily="49" charset="-122"/>
                <a:ea typeface="楷体_GB2312" pitchFamily="49" charset="-122"/>
              </a:rPr>
              <a:t>ICW</a:t>
            </a:r>
            <a:r>
              <a:rPr lang="en-US" altLang="zh-CN" sz="2400" b="1" baseline="-25000">
                <a:latin typeface="楷体_GB2312" pitchFamily="49" charset="-122"/>
                <a:ea typeface="楷体_GB2312" pitchFamily="49" charset="-122"/>
              </a:rPr>
              <a:t>1</a:t>
            </a:r>
            <a:endParaRPr lang="en-US" altLang="zh-CN" sz="2400" b="1">
              <a:latin typeface="楷体_GB2312" pitchFamily="49" charset="-122"/>
              <a:ea typeface="楷体_GB2312" pitchFamily="49" charset="-122"/>
            </a:endParaRPr>
          </a:p>
        </p:txBody>
      </p:sp>
      <p:sp>
        <p:nvSpPr>
          <p:cNvPr id="75791" name="Text Box 43"/>
          <p:cNvSpPr txBox="1">
            <a:spLocks noChangeArrowheads="1"/>
          </p:cNvSpPr>
          <p:nvPr/>
        </p:nvSpPr>
        <p:spPr bwMode="auto">
          <a:xfrm>
            <a:off x="3094038" y="4022725"/>
            <a:ext cx="7921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zh-CN" sz="2400" b="1">
                <a:latin typeface="楷体_GB2312" pitchFamily="49" charset="-122"/>
                <a:ea typeface="楷体_GB2312" pitchFamily="49" charset="-122"/>
              </a:rPr>
              <a:t>OCW</a:t>
            </a:r>
            <a:r>
              <a:rPr lang="en-US" altLang="zh-CN" sz="2400" b="1" baseline="-25000">
                <a:latin typeface="楷体_GB2312" pitchFamily="49" charset="-122"/>
                <a:ea typeface="楷体_GB2312" pitchFamily="49" charset="-122"/>
              </a:rPr>
              <a:t>2</a:t>
            </a:r>
            <a:endParaRPr lang="en-US" altLang="zh-CN" sz="2400" b="1">
              <a:latin typeface="楷体_GB2312" pitchFamily="49" charset="-122"/>
              <a:ea typeface="楷体_GB2312" pitchFamily="49" charset="-122"/>
            </a:endParaRPr>
          </a:p>
        </p:txBody>
      </p:sp>
      <p:sp>
        <p:nvSpPr>
          <p:cNvPr id="75792" name="Text Box 44"/>
          <p:cNvSpPr txBox="1">
            <a:spLocks noChangeArrowheads="1"/>
          </p:cNvSpPr>
          <p:nvPr/>
        </p:nvSpPr>
        <p:spPr bwMode="auto">
          <a:xfrm>
            <a:off x="3094038" y="4311650"/>
            <a:ext cx="7921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zh-CN" sz="2400" b="1">
                <a:latin typeface="楷体_GB2312" pitchFamily="49" charset="-122"/>
                <a:ea typeface="楷体_GB2312" pitchFamily="49" charset="-122"/>
              </a:rPr>
              <a:t>OCW</a:t>
            </a:r>
            <a:r>
              <a:rPr lang="en-US" altLang="zh-CN" sz="2400" b="1" baseline="-25000">
                <a:latin typeface="楷体_GB2312" pitchFamily="49" charset="-122"/>
                <a:ea typeface="楷体_GB2312" pitchFamily="49" charset="-122"/>
              </a:rPr>
              <a:t>3</a:t>
            </a:r>
            <a:endParaRPr lang="en-US" altLang="zh-CN" sz="2400" b="1">
              <a:latin typeface="楷体_GB2312" pitchFamily="49" charset="-122"/>
              <a:ea typeface="楷体_GB2312" pitchFamily="49" charset="-122"/>
            </a:endParaRPr>
          </a:p>
        </p:txBody>
      </p:sp>
      <p:sp>
        <p:nvSpPr>
          <p:cNvPr id="75793" name="AutoShape 45"/>
          <p:cNvSpPr>
            <a:spLocks/>
          </p:cNvSpPr>
          <p:nvPr/>
        </p:nvSpPr>
        <p:spPr bwMode="auto">
          <a:xfrm>
            <a:off x="3813175" y="4167188"/>
            <a:ext cx="73025" cy="431800"/>
          </a:xfrm>
          <a:prstGeom prst="rightBrace">
            <a:avLst>
              <a:gd name="adj1" fmla="val 49275"/>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en-US" sz="1800" b="1">
              <a:latin typeface="Arial" panose="020B0604020202020204" pitchFamily="34" charset="0"/>
            </a:endParaRPr>
          </a:p>
        </p:txBody>
      </p:sp>
      <p:sp>
        <p:nvSpPr>
          <p:cNvPr id="75794" name="Text Box 46"/>
          <p:cNvSpPr txBox="1">
            <a:spLocks noChangeArrowheads="1"/>
          </p:cNvSpPr>
          <p:nvPr/>
        </p:nvSpPr>
        <p:spPr bwMode="auto">
          <a:xfrm>
            <a:off x="3957638" y="4167188"/>
            <a:ext cx="4576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zh-CN" altLang="en-US" sz="2400" b="1">
                <a:latin typeface="楷体_GB2312" pitchFamily="49" charset="-122"/>
                <a:ea typeface="楷体_GB2312" pitchFamily="49" charset="-122"/>
              </a:rPr>
              <a:t>也用偶地址写入，但</a:t>
            </a:r>
            <a:r>
              <a:rPr lang="en-US" altLang="zh-CN" sz="2400" b="1">
                <a:latin typeface="楷体_GB2312" pitchFamily="49" charset="-122"/>
                <a:ea typeface="楷体_GB2312" pitchFamily="49" charset="-122"/>
              </a:rPr>
              <a:t>D</a:t>
            </a:r>
            <a:r>
              <a:rPr lang="en-US" altLang="zh-CN" sz="2400" b="1" baseline="-25000">
                <a:latin typeface="楷体_GB2312" pitchFamily="49" charset="-122"/>
                <a:ea typeface="楷体_GB2312" pitchFamily="49" charset="-122"/>
              </a:rPr>
              <a:t>4</a:t>
            </a:r>
            <a:r>
              <a:rPr lang="en-US" altLang="zh-CN" sz="2400" b="1">
                <a:latin typeface="楷体_GB2312" pitchFamily="49" charset="-122"/>
                <a:ea typeface="楷体_GB2312" pitchFamily="49" charset="-122"/>
              </a:rPr>
              <a:t>=0</a:t>
            </a:r>
          </a:p>
        </p:txBody>
      </p:sp>
      <p:sp>
        <p:nvSpPr>
          <p:cNvPr id="75795" name="Text Box 47"/>
          <p:cNvSpPr txBox="1">
            <a:spLocks noChangeArrowheads="1"/>
          </p:cNvSpPr>
          <p:nvPr/>
        </p:nvSpPr>
        <p:spPr bwMode="auto">
          <a:xfrm>
            <a:off x="1654175" y="4672013"/>
            <a:ext cx="6477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zh-CN" altLang="en-US" sz="2000" b="1">
                <a:latin typeface="楷体_GB2312" pitchFamily="49" charset="-122"/>
                <a:ea typeface="楷体_GB2312" pitchFamily="49" charset="-122"/>
              </a:rPr>
              <a:t>即：</a:t>
            </a:r>
          </a:p>
        </p:txBody>
      </p:sp>
      <p:sp>
        <p:nvSpPr>
          <p:cNvPr id="75796" name="Rectangle 48"/>
          <p:cNvSpPr>
            <a:spLocks noChangeArrowheads="1"/>
          </p:cNvSpPr>
          <p:nvPr/>
        </p:nvSpPr>
        <p:spPr bwMode="auto">
          <a:xfrm>
            <a:off x="2517775" y="4887913"/>
            <a:ext cx="431800" cy="215900"/>
          </a:xfrm>
          <a:prstGeom prst="rect">
            <a:avLst/>
          </a:prstGeom>
          <a:solidFill>
            <a:schemeClr val="bg1"/>
          </a:solidFill>
          <a:ln w="9525">
            <a:solidFill>
              <a:schemeClr val="hlink"/>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zh-CN" altLang="en-US" sz="2000" b="1">
                <a:latin typeface="楷体_GB2312" pitchFamily="49" charset="-122"/>
                <a:ea typeface="楷体_GB2312" pitchFamily="49" charset="-122"/>
              </a:rPr>
              <a:t>0</a:t>
            </a:r>
          </a:p>
        </p:txBody>
      </p:sp>
      <p:graphicFrame>
        <p:nvGraphicFramePr>
          <p:cNvPr id="75797" name="Object 7"/>
          <p:cNvGraphicFramePr>
            <a:graphicFrameLocks noChangeAspect="1"/>
          </p:cNvGraphicFramePr>
          <p:nvPr/>
        </p:nvGraphicFramePr>
        <p:xfrm>
          <a:off x="3236913" y="4672013"/>
          <a:ext cx="2859087" cy="1444625"/>
        </p:xfrm>
        <a:graphic>
          <a:graphicData uri="http://schemas.openxmlformats.org/presentationml/2006/ole">
            <mc:AlternateContent xmlns:mc="http://schemas.openxmlformats.org/markup-compatibility/2006">
              <mc:Choice xmlns:v="urn:schemas-microsoft-com:vml" Requires="v">
                <p:oleObj spid="_x0000_s13351" name="Visio" r:id="rId11" imgW="1838249" imgH="928116" progId="Visio.Drawing.6">
                  <p:embed/>
                </p:oleObj>
              </mc:Choice>
              <mc:Fallback>
                <p:oleObj name="Visio" r:id="rId11" imgW="1838249" imgH="928116" progId="Visio.Drawing.6">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36913" y="4672013"/>
                        <a:ext cx="2859087" cy="1444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5798" name="Rectangle 50"/>
          <p:cNvSpPr>
            <a:spLocks noChangeArrowheads="1"/>
          </p:cNvSpPr>
          <p:nvPr/>
        </p:nvSpPr>
        <p:spPr bwMode="auto">
          <a:xfrm>
            <a:off x="2517775" y="5319713"/>
            <a:ext cx="431800" cy="215900"/>
          </a:xfrm>
          <a:prstGeom prst="rect">
            <a:avLst/>
          </a:prstGeom>
          <a:solidFill>
            <a:schemeClr val="bg1"/>
          </a:solidFill>
          <a:ln w="9525">
            <a:solidFill>
              <a:schemeClr val="hlink"/>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zh-CN" altLang="en-US" sz="2000" b="1">
                <a:latin typeface="楷体_GB2312" pitchFamily="49" charset="-122"/>
                <a:ea typeface="楷体_GB2312" pitchFamily="49" charset="-122"/>
              </a:rPr>
              <a:t>0</a:t>
            </a:r>
          </a:p>
        </p:txBody>
      </p:sp>
      <p:sp>
        <p:nvSpPr>
          <p:cNvPr id="75799" name="Rectangle 51"/>
          <p:cNvSpPr>
            <a:spLocks noChangeArrowheads="1"/>
          </p:cNvSpPr>
          <p:nvPr/>
        </p:nvSpPr>
        <p:spPr bwMode="auto">
          <a:xfrm>
            <a:off x="2517775" y="5751513"/>
            <a:ext cx="431800" cy="215900"/>
          </a:xfrm>
          <a:prstGeom prst="rect">
            <a:avLst/>
          </a:prstGeom>
          <a:solidFill>
            <a:schemeClr val="bg1"/>
          </a:solidFill>
          <a:ln w="9525">
            <a:solidFill>
              <a:schemeClr val="hlink"/>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zh-CN" altLang="en-US" sz="2000" b="1">
                <a:latin typeface="楷体_GB2312" pitchFamily="49" charset="-122"/>
                <a:ea typeface="楷体_GB2312" pitchFamily="49" charset="-122"/>
              </a:rPr>
              <a:t>0</a:t>
            </a:r>
          </a:p>
        </p:txBody>
      </p:sp>
      <p:sp>
        <p:nvSpPr>
          <p:cNvPr id="75800" name="Text Box 52"/>
          <p:cNvSpPr txBox="1">
            <a:spLocks noChangeArrowheads="1"/>
          </p:cNvSpPr>
          <p:nvPr/>
        </p:nvSpPr>
        <p:spPr bwMode="auto">
          <a:xfrm>
            <a:off x="6270625" y="4876800"/>
            <a:ext cx="2873375"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Char char="•"/>
            </a:pPr>
            <a:r>
              <a:rPr lang="zh-CN" altLang="en-US" sz="2400" b="1">
                <a:latin typeface="楷体_GB2312" pitchFamily="49" charset="-122"/>
                <a:ea typeface="楷体_GB2312" pitchFamily="49" charset="-122"/>
              </a:rPr>
              <a:t>采用了专门的</a:t>
            </a:r>
            <a:r>
              <a:rPr lang="zh-CN" altLang="en-US" sz="2400" b="1">
                <a:latin typeface="Tahoma" panose="020B0604030504040204" pitchFamily="34" charset="0"/>
                <a:ea typeface="楷体_GB2312" pitchFamily="49" charset="-122"/>
              </a:rPr>
              <a:t>“</a:t>
            </a:r>
            <a:r>
              <a:rPr lang="zh-CN" altLang="en-US" sz="2400" b="1">
                <a:latin typeface="楷体_GB2312" pitchFamily="49" charset="-122"/>
                <a:ea typeface="楷体_GB2312" pitchFamily="49" charset="-122"/>
              </a:rPr>
              <a:t>标识位，以节省输入地址的引脚数(仅用了</a:t>
            </a:r>
            <a:r>
              <a:rPr lang="en-US" altLang="zh-CN" sz="2400" b="1">
                <a:latin typeface="楷体_GB2312" pitchFamily="49" charset="-122"/>
                <a:ea typeface="楷体_GB2312" pitchFamily="49" charset="-122"/>
              </a:rPr>
              <a:t>A</a:t>
            </a:r>
            <a:r>
              <a:rPr lang="en-US" altLang="zh-CN" sz="2400" b="1" baseline="-25000">
                <a:latin typeface="楷体_GB2312" pitchFamily="49" charset="-122"/>
                <a:ea typeface="楷体_GB2312" pitchFamily="49" charset="-122"/>
              </a:rPr>
              <a:t>0</a:t>
            </a:r>
            <a:r>
              <a:rPr lang="en-US" altLang="zh-CN" sz="2400" b="1">
                <a:latin typeface="楷体_GB2312" pitchFamily="49" charset="-122"/>
                <a:ea typeface="楷体_GB2312" pitchFamily="49" charset="-122"/>
              </a:rPr>
              <a:t>)</a:t>
            </a:r>
          </a:p>
        </p:txBody>
      </p:sp>
      <p:graphicFrame>
        <p:nvGraphicFramePr>
          <p:cNvPr id="75801" name="Object 8"/>
          <p:cNvGraphicFramePr>
            <a:graphicFrameLocks noChangeAspect="1"/>
          </p:cNvGraphicFramePr>
          <p:nvPr/>
        </p:nvGraphicFramePr>
        <p:xfrm>
          <a:off x="2514600" y="2667000"/>
          <a:ext cx="473075" cy="261938"/>
        </p:xfrm>
        <a:graphic>
          <a:graphicData uri="http://schemas.openxmlformats.org/presentationml/2006/ole">
            <mc:AlternateContent xmlns:mc="http://schemas.openxmlformats.org/markup-compatibility/2006">
              <mc:Choice xmlns:v="urn:schemas-microsoft-com:vml" Requires="v">
                <p:oleObj spid="_x0000_s13352" name="Visio" r:id="rId13" imgW="255422" imgH="163982" progId="Visio.Drawing.6">
                  <p:embed/>
                </p:oleObj>
              </mc:Choice>
              <mc:Fallback>
                <p:oleObj name="Visio" r:id="rId13" imgW="255422" imgH="163982"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2667000"/>
                        <a:ext cx="473075" cy="261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5802" name="Object 9"/>
          <p:cNvGraphicFramePr>
            <a:graphicFrameLocks noChangeAspect="1"/>
          </p:cNvGraphicFramePr>
          <p:nvPr/>
        </p:nvGraphicFramePr>
        <p:xfrm>
          <a:off x="2514600" y="2362200"/>
          <a:ext cx="457200" cy="288925"/>
        </p:xfrm>
        <a:graphic>
          <a:graphicData uri="http://schemas.openxmlformats.org/presentationml/2006/ole">
            <mc:AlternateContent xmlns:mc="http://schemas.openxmlformats.org/markup-compatibility/2006">
              <mc:Choice xmlns:v="urn:schemas-microsoft-com:vml" Requires="v">
                <p:oleObj spid="_x0000_s13353" name="Visio" r:id="rId14" imgW="255422" imgH="163982" progId="Visio.Drawing.6">
                  <p:embed/>
                </p:oleObj>
              </mc:Choice>
              <mc:Fallback>
                <p:oleObj name="Visio" r:id="rId14" imgW="255422" imgH="163982" progId="Visio.Drawing.6">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14600" y="2362200"/>
                        <a:ext cx="457200" cy="2889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316970583"/>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p:cNvSpPr>
            <a:spLocks noGrp="1"/>
          </p:cNvSpPr>
          <p:nvPr>
            <p:ph type="title"/>
          </p:nvPr>
        </p:nvSpPr>
        <p:spPr>
          <a:xfrm>
            <a:off x="428625" y="357188"/>
            <a:ext cx="8077200" cy="914400"/>
          </a:xfrm>
        </p:spPr>
        <p:txBody>
          <a:bodyPr/>
          <a:lstStyle/>
          <a:p>
            <a:pPr eaLnBrk="1" hangingPunct="1"/>
            <a:r>
              <a:rPr lang="en-US" altLang="zh-CN" smtClean="0">
                <a:latin typeface="楷体_GB2312" pitchFamily="49" charset="-122"/>
                <a:ea typeface="楷体_GB2312" pitchFamily="49" charset="-122"/>
              </a:rPr>
              <a:t>82C59A</a:t>
            </a:r>
            <a:r>
              <a:rPr lang="zh-CN" altLang="en-US" smtClean="0">
                <a:latin typeface="楷体_GB2312" pitchFamily="49" charset="-122"/>
                <a:ea typeface="楷体_GB2312" pitchFamily="49" charset="-122"/>
              </a:rPr>
              <a:t>初始化注意事项</a:t>
            </a:r>
          </a:p>
        </p:txBody>
      </p:sp>
      <p:sp>
        <p:nvSpPr>
          <p:cNvPr id="76803" name="内容占位符 2"/>
          <p:cNvSpPr>
            <a:spLocks noGrp="1"/>
          </p:cNvSpPr>
          <p:nvPr>
            <p:ph idx="1"/>
          </p:nvPr>
        </p:nvSpPr>
        <p:spPr>
          <a:xfrm>
            <a:off x="381000" y="1371600"/>
            <a:ext cx="8763000" cy="4525963"/>
          </a:xfrm>
        </p:spPr>
        <p:txBody>
          <a:bodyPr/>
          <a:lstStyle/>
          <a:p>
            <a:pPr eaLnBrk="1" hangingPunct="1">
              <a:buFontTx/>
              <a:buNone/>
            </a:pPr>
            <a:r>
              <a:rPr lang="zh-CN" altLang="en-US" sz="2800" b="1" smtClean="0">
                <a:latin typeface="楷体_GB2312" pitchFamily="49" charset="-122"/>
                <a:ea typeface="楷体_GB2312" pitchFamily="49" charset="-122"/>
              </a:rPr>
              <a:t>①初始化前确保</a:t>
            </a:r>
            <a:r>
              <a:rPr lang="en-US" altLang="zh-CN" sz="2800" b="1" smtClean="0">
                <a:latin typeface="楷体_GB2312" pitchFamily="49" charset="-122"/>
                <a:ea typeface="楷体_GB2312" pitchFamily="49" charset="-122"/>
              </a:rPr>
              <a:t>CPU</a:t>
            </a:r>
            <a:r>
              <a:rPr lang="zh-CN" altLang="en-US" sz="2800" b="1" smtClean="0">
                <a:latin typeface="楷体_GB2312" pitchFamily="49" charset="-122"/>
                <a:ea typeface="楷体_GB2312" pitchFamily="49" charset="-122"/>
              </a:rPr>
              <a:t>为关中断状态，在所有的初始化完成后才开中断； </a:t>
            </a:r>
            <a:endParaRPr lang="en-US" altLang="zh-CN" sz="2800" b="1" smtClean="0">
              <a:latin typeface="楷体_GB2312" pitchFamily="49" charset="-122"/>
              <a:ea typeface="楷体_GB2312" pitchFamily="49" charset="-122"/>
            </a:endParaRPr>
          </a:p>
          <a:p>
            <a:pPr eaLnBrk="1" hangingPunct="1">
              <a:buFontTx/>
              <a:buNone/>
            </a:pPr>
            <a:r>
              <a:rPr lang="zh-CN" altLang="en-US" sz="2800" b="1" smtClean="0">
                <a:latin typeface="楷体_GB2312" pitchFamily="49" charset="-122"/>
                <a:ea typeface="楷体_GB2312" pitchFamily="49" charset="-122"/>
              </a:rPr>
              <a:t>②对系统中的每一片</a:t>
            </a:r>
            <a:r>
              <a:rPr lang="en-US" altLang="zh-CN" sz="2800" b="1" smtClean="0">
                <a:latin typeface="楷体_GB2312" pitchFamily="49" charset="-122"/>
                <a:ea typeface="楷体_GB2312" pitchFamily="49" charset="-122"/>
              </a:rPr>
              <a:t>82C59A</a:t>
            </a:r>
            <a:r>
              <a:rPr lang="zh-CN" altLang="en-US" sz="2800" b="1" smtClean="0">
                <a:latin typeface="楷体_GB2312" pitchFamily="49" charset="-122"/>
                <a:ea typeface="楷体_GB2312" pitchFamily="49" charset="-122"/>
              </a:rPr>
              <a:t>都进行初始化； </a:t>
            </a:r>
            <a:endParaRPr lang="en-US" altLang="zh-CN" sz="2800" b="1" smtClean="0">
              <a:latin typeface="楷体_GB2312" pitchFamily="49" charset="-122"/>
              <a:ea typeface="楷体_GB2312" pitchFamily="49" charset="-122"/>
            </a:endParaRPr>
          </a:p>
          <a:p>
            <a:pPr eaLnBrk="1" hangingPunct="1">
              <a:buFontTx/>
              <a:buNone/>
            </a:pPr>
            <a:r>
              <a:rPr lang="zh-CN" altLang="en-US" sz="2800" b="1" smtClean="0">
                <a:latin typeface="楷体_GB2312" pitchFamily="49" charset="-122"/>
                <a:ea typeface="楷体_GB2312" pitchFamily="49" charset="-122"/>
              </a:rPr>
              <a:t>③初始化命令字的写入顺序是固定不变的，最先写入的应是</a:t>
            </a:r>
            <a:r>
              <a:rPr lang="en-US" altLang="zh-CN" sz="2800" b="1" smtClean="0">
                <a:latin typeface="楷体_GB2312" pitchFamily="49" charset="-122"/>
                <a:ea typeface="楷体_GB2312" pitchFamily="49" charset="-122"/>
              </a:rPr>
              <a:t>ICWl</a:t>
            </a:r>
            <a:r>
              <a:rPr lang="zh-CN" altLang="en-US" sz="2800" b="1" smtClean="0">
                <a:latin typeface="楷体_GB2312" pitchFamily="49" charset="-122"/>
                <a:ea typeface="楷体_GB2312" pitchFamily="49" charset="-122"/>
              </a:rPr>
              <a:t>； </a:t>
            </a:r>
          </a:p>
          <a:p>
            <a:pPr eaLnBrk="1" hangingPunct="1">
              <a:buFontTx/>
              <a:buNone/>
            </a:pPr>
            <a:r>
              <a:rPr lang="zh-CN" altLang="en-US" sz="2800" b="1" smtClean="0">
                <a:latin typeface="楷体_GB2312" pitchFamily="49" charset="-122"/>
                <a:ea typeface="楷体_GB2312" pitchFamily="49" charset="-122"/>
              </a:rPr>
              <a:t>④</a:t>
            </a:r>
            <a:r>
              <a:rPr lang="en-US" altLang="zh-CN" sz="2800" b="1" smtClean="0">
                <a:latin typeface="楷体_GB2312" pitchFamily="49" charset="-122"/>
                <a:ea typeface="楷体_GB2312" pitchFamily="49" charset="-122"/>
              </a:rPr>
              <a:t>ICWl</a:t>
            </a:r>
            <a:r>
              <a:rPr lang="zh-CN" altLang="en-US" sz="2800" b="1" smtClean="0">
                <a:latin typeface="楷体_GB2312" pitchFamily="49" charset="-122"/>
                <a:ea typeface="楷体_GB2312" pitchFamily="49" charset="-122"/>
              </a:rPr>
              <a:t>写入</a:t>
            </a:r>
            <a:r>
              <a:rPr lang="en-US" altLang="zh-CN" sz="2800" b="1" smtClean="0">
                <a:latin typeface="楷体_GB2312" pitchFamily="49" charset="-122"/>
                <a:ea typeface="楷体_GB2312" pitchFamily="49" charset="-122"/>
              </a:rPr>
              <a:t>A0</a:t>
            </a:r>
            <a:r>
              <a:rPr lang="zh-CN" altLang="en-US" sz="2800" b="1" smtClean="0">
                <a:latin typeface="楷体_GB2312" pitchFamily="49" charset="-122"/>
                <a:ea typeface="楷体_GB2312" pitchFamily="49" charset="-122"/>
              </a:rPr>
              <a:t>为</a:t>
            </a:r>
            <a:r>
              <a:rPr lang="en-US" altLang="zh-CN" sz="2800" b="1" smtClean="0">
                <a:latin typeface="楷体_GB2312" pitchFamily="49" charset="-122"/>
                <a:ea typeface="楷体_GB2312" pitchFamily="49" charset="-122"/>
              </a:rPr>
              <a:t>0</a:t>
            </a:r>
            <a:r>
              <a:rPr lang="zh-CN" altLang="en-US" sz="2800" b="1" smtClean="0">
                <a:latin typeface="楷体_GB2312" pitchFamily="49" charset="-122"/>
                <a:ea typeface="楷体_GB2312" pitchFamily="49" charset="-122"/>
              </a:rPr>
              <a:t>的端口</a:t>
            </a:r>
            <a:r>
              <a:rPr lang="en-US" altLang="zh-CN" sz="2800" b="1" smtClean="0">
                <a:latin typeface="楷体_GB2312" pitchFamily="49" charset="-122"/>
                <a:ea typeface="楷体_GB2312" pitchFamily="49" charset="-122"/>
              </a:rPr>
              <a:t>(</a:t>
            </a:r>
            <a:r>
              <a:rPr lang="zh-CN" altLang="en-US" sz="2800" b="1" smtClean="0">
                <a:latin typeface="楷体_GB2312" pitchFamily="49" charset="-122"/>
                <a:ea typeface="楷体_GB2312" pitchFamily="49" charset="-122"/>
              </a:rPr>
              <a:t>一般系统中为偶地址</a:t>
            </a:r>
            <a:r>
              <a:rPr lang="en-US" altLang="zh-CN" sz="2800" b="1" smtClean="0">
                <a:latin typeface="楷体_GB2312" pitchFamily="49" charset="-122"/>
                <a:ea typeface="楷体_GB2312" pitchFamily="49" charset="-122"/>
              </a:rPr>
              <a:t>)</a:t>
            </a:r>
            <a:r>
              <a:rPr lang="zh-CN" altLang="en-US" sz="2800" b="1" smtClean="0">
                <a:latin typeface="楷体_GB2312" pitchFamily="49" charset="-122"/>
                <a:ea typeface="楷体_GB2312" pitchFamily="49" charset="-122"/>
              </a:rPr>
              <a:t>，</a:t>
            </a:r>
            <a:r>
              <a:rPr lang="en-US" altLang="zh-CN" sz="2800" b="1" smtClean="0">
                <a:latin typeface="楷体_GB2312" pitchFamily="49" charset="-122"/>
                <a:ea typeface="楷体_GB2312" pitchFamily="49" charset="-122"/>
              </a:rPr>
              <a:t>ICW2</a:t>
            </a:r>
            <a:r>
              <a:rPr lang="zh-CN" altLang="en-US" sz="2800" b="1" smtClean="0">
                <a:latin typeface="楷体_GB2312" pitchFamily="49" charset="-122"/>
                <a:ea typeface="楷体_GB2312" pitchFamily="49" charset="-122"/>
              </a:rPr>
              <a:t>～</a:t>
            </a:r>
            <a:r>
              <a:rPr lang="en-US" altLang="zh-CN" sz="2800" b="1" smtClean="0">
                <a:latin typeface="楷体_GB2312" pitchFamily="49" charset="-122"/>
                <a:ea typeface="楷体_GB2312" pitchFamily="49" charset="-122"/>
              </a:rPr>
              <a:t>ICW4</a:t>
            </a:r>
            <a:r>
              <a:rPr lang="zh-CN" altLang="en-US" sz="2800" b="1" smtClean="0">
                <a:latin typeface="楷体_GB2312" pitchFamily="49" charset="-122"/>
                <a:ea typeface="楷体_GB2312" pitchFamily="49" charset="-122"/>
              </a:rPr>
              <a:t>写入</a:t>
            </a:r>
            <a:r>
              <a:rPr lang="en-US" altLang="zh-CN" sz="2800" b="1" smtClean="0">
                <a:latin typeface="楷体_GB2312" pitchFamily="49" charset="-122"/>
                <a:ea typeface="楷体_GB2312" pitchFamily="49" charset="-122"/>
              </a:rPr>
              <a:t>A0</a:t>
            </a:r>
            <a:r>
              <a:rPr lang="zh-CN" altLang="en-US" sz="2800" b="1" smtClean="0">
                <a:latin typeface="楷体_GB2312" pitchFamily="49" charset="-122"/>
                <a:ea typeface="楷体_GB2312" pitchFamily="49" charset="-122"/>
              </a:rPr>
              <a:t>为</a:t>
            </a:r>
            <a:r>
              <a:rPr lang="en-US" altLang="zh-CN" sz="2800" b="1" smtClean="0">
                <a:latin typeface="楷体_GB2312" pitchFamily="49" charset="-122"/>
                <a:ea typeface="楷体_GB2312" pitchFamily="49" charset="-122"/>
              </a:rPr>
              <a:t>1</a:t>
            </a:r>
            <a:r>
              <a:rPr lang="zh-CN" altLang="en-US" sz="2800" b="1" smtClean="0">
                <a:latin typeface="楷体_GB2312" pitchFamily="49" charset="-122"/>
                <a:ea typeface="楷体_GB2312" pitchFamily="49" charset="-122"/>
              </a:rPr>
              <a:t>的端口； </a:t>
            </a:r>
          </a:p>
          <a:p>
            <a:pPr eaLnBrk="1" hangingPunct="1">
              <a:buFontTx/>
              <a:buNone/>
            </a:pPr>
            <a:r>
              <a:rPr lang="zh-CN" altLang="en-US" sz="2800" b="1" smtClean="0">
                <a:latin typeface="楷体_GB2312" pitchFamily="49" charset="-122"/>
                <a:ea typeface="楷体_GB2312" pitchFamily="49" charset="-122"/>
              </a:rPr>
              <a:t>⑤在多片级联系统中，对从片必须写入各自的</a:t>
            </a:r>
            <a:r>
              <a:rPr lang="en-US" altLang="zh-CN" sz="2800" b="1" smtClean="0">
                <a:latin typeface="楷体_GB2312" pitchFamily="49" charset="-122"/>
                <a:ea typeface="楷体_GB2312" pitchFamily="49" charset="-122"/>
              </a:rPr>
              <a:t>ICW3 </a:t>
            </a:r>
            <a:r>
              <a:rPr lang="zh-CN" altLang="en-US" sz="2400" b="1" smtClean="0">
                <a:latin typeface="楷体_GB2312" pitchFamily="49" charset="-122"/>
                <a:ea typeface="楷体_GB2312" pitchFamily="49" charset="-122"/>
              </a:rPr>
              <a:t>。</a:t>
            </a:r>
          </a:p>
        </p:txBody>
      </p:sp>
      <p:sp>
        <p:nvSpPr>
          <p:cNvPr id="70661" name="日期占位符 4"/>
          <p:cNvSpPr>
            <a:spLocks noGrp="1"/>
          </p:cNvSpPr>
          <p:nvPr>
            <p:ph type="dt" sz="quarter" idx="10"/>
          </p:nvPr>
        </p:nvSpPr>
        <p:spPr/>
        <p:txBody>
          <a:bodyPr/>
          <a:lstStyle/>
          <a:p>
            <a:pPr>
              <a:defRPr/>
            </a:pPr>
            <a:fld id="{E4CC598F-33A8-4ED7-A457-ED965BDE0AAC}" type="datetime10">
              <a:rPr lang="zh-CN" altLang="en-US" smtClean="0">
                <a:latin typeface="Arial" pitchFamily="34" charset="0"/>
              </a:rPr>
              <a:pPr>
                <a:defRPr/>
              </a:pPr>
              <a:t>15:02</a:t>
            </a:fld>
            <a:endParaRPr lang="en-US" altLang="zh-CN" smtClean="0">
              <a:latin typeface="Arial" pitchFamily="34" charset="0"/>
            </a:endParaRPr>
          </a:p>
        </p:txBody>
      </p:sp>
    </p:spTree>
    <p:extLst>
      <p:ext uri="{BB962C8B-B14F-4D97-AF65-F5344CB8AC3E}">
        <p14:creationId xmlns:p14="http://schemas.microsoft.com/office/powerpoint/2010/main" val="3868769793"/>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0" name="Rectangle 5"/>
          <p:cNvSpPr>
            <a:spLocks noGrp="1" noChangeArrowheads="1"/>
          </p:cNvSpPr>
          <p:nvPr>
            <p:ph idx="1"/>
          </p:nvPr>
        </p:nvSpPr>
        <p:spPr>
          <a:xfrm>
            <a:off x="481013" y="550863"/>
            <a:ext cx="8178800" cy="5688012"/>
          </a:xfrm>
        </p:spPr>
        <p:txBody>
          <a:bodyPr/>
          <a:lstStyle/>
          <a:p>
            <a:pPr defTabSz="895350" eaLnBrk="1" hangingPunct="1">
              <a:lnSpc>
                <a:spcPct val="115000"/>
              </a:lnSpc>
              <a:buFont typeface="Wingdings" panose="05000000000000000000" pitchFamily="2" charset="2"/>
              <a:buNone/>
              <a:tabLst>
                <a:tab pos="1809750" algn="l"/>
                <a:tab pos="4191000" algn="l"/>
              </a:tabLst>
            </a:pPr>
            <a:r>
              <a:rPr lang="en-US" altLang="zh-CN" sz="2400" b="1" smtClean="0">
                <a:solidFill>
                  <a:srgbClr val="A50021"/>
                </a:solidFill>
                <a:latin typeface="楷体_GB2312" pitchFamily="49" charset="-122"/>
                <a:ea typeface="楷体_GB2312" pitchFamily="49" charset="-122"/>
              </a:rPr>
              <a:t>[</a:t>
            </a:r>
            <a:r>
              <a:rPr lang="zh-CN" altLang="en-US" sz="2400" b="1" smtClean="0">
                <a:solidFill>
                  <a:srgbClr val="A50021"/>
                </a:solidFill>
                <a:latin typeface="楷体_GB2312" pitchFamily="49" charset="-122"/>
                <a:ea typeface="楷体_GB2312" pitchFamily="49" charset="-122"/>
              </a:rPr>
              <a:t>例</a:t>
            </a:r>
            <a:r>
              <a:rPr lang="en-US" altLang="zh-CN" sz="2400" b="1" smtClean="0">
                <a:solidFill>
                  <a:srgbClr val="A50021"/>
                </a:solidFill>
                <a:latin typeface="楷体_GB2312" pitchFamily="49" charset="-122"/>
                <a:ea typeface="楷体_GB2312" pitchFamily="49" charset="-122"/>
              </a:rPr>
              <a:t>]</a:t>
            </a:r>
            <a:r>
              <a:rPr lang="zh-CN" altLang="en-US" sz="2400" b="1" smtClean="0">
                <a:solidFill>
                  <a:schemeClr val="hlink"/>
                </a:solidFill>
                <a:latin typeface="楷体_GB2312" pitchFamily="49" charset="-122"/>
                <a:ea typeface="楷体_GB2312" pitchFamily="49" charset="-122"/>
              </a:rPr>
              <a:t>对单片</a:t>
            </a:r>
            <a:r>
              <a:rPr lang="en-US" altLang="zh-CN" sz="2400" b="1" smtClean="0">
                <a:solidFill>
                  <a:schemeClr val="hlink"/>
                </a:solidFill>
                <a:latin typeface="楷体_GB2312" pitchFamily="49" charset="-122"/>
                <a:ea typeface="楷体_GB2312" pitchFamily="49" charset="-122"/>
              </a:rPr>
              <a:t>82C59A</a:t>
            </a:r>
            <a:r>
              <a:rPr lang="zh-CN" altLang="en-US" sz="2400" b="1" smtClean="0">
                <a:solidFill>
                  <a:schemeClr val="hlink"/>
                </a:solidFill>
                <a:latin typeface="楷体_GB2312" pitchFamily="49" charset="-122"/>
                <a:ea typeface="楷体_GB2312" pitchFamily="49" charset="-122"/>
              </a:rPr>
              <a:t>初始化编程 全嵌套工作方式</a:t>
            </a:r>
          </a:p>
          <a:p>
            <a:pPr defTabSz="895350" eaLnBrk="1" hangingPunct="1">
              <a:lnSpc>
                <a:spcPct val="115000"/>
              </a:lnSpc>
              <a:buFont typeface="Wingdings" panose="05000000000000000000" pitchFamily="2" charset="2"/>
              <a:buNone/>
              <a:tabLst>
                <a:tab pos="1809750" algn="l"/>
                <a:tab pos="4191000" algn="l"/>
              </a:tabLst>
            </a:pPr>
            <a:r>
              <a:rPr lang="zh-CN" altLang="en-US" sz="2400" b="1" smtClean="0">
                <a:solidFill>
                  <a:schemeClr val="hlink"/>
                </a:solidFill>
                <a:latin typeface="楷体_GB2312" pitchFamily="49" charset="-122"/>
                <a:ea typeface="楷体_GB2312" pitchFamily="49" charset="-122"/>
              </a:rPr>
              <a:t>       设定</a:t>
            </a:r>
            <a:r>
              <a:rPr lang="en-US" altLang="zh-CN" sz="2400" b="1" smtClean="0">
                <a:solidFill>
                  <a:schemeClr val="hlink"/>
                </a:solidFill>
                <a:latin typeface="楷体_GB2312" pitchFamily="49" charset="-122"/>
                <a:ea typeface="楷体_GB2312" pitchFamily="49" charset="-122"/>
              </a:rPr>
              <a:t>82C59A</a:t>
            </a:r>
            <a:r>
              <a:rPr lang="zh-CN" altLang="en-US" sz="2400" b="1" smtClean="0">
                <a:solidFill>
                  <a:schemeClr val="hlink"/>
                </a:solidFill>
                <a:latin typeface="楷体_GB2312" pitchFamily="49" charset="-122"/>
                <a:ea typeface="楷体_GB2312" pitchFamily="49" charset="-122"/>
              </a:rPr>
              <a:t>各命令字的口地址为：</a:t>
            </a:r>
            <a:r>
              <a:rPr lang="en-US" altLang="zh-CN" sz="2400" b="1" smtClean="0">
                <a:solidFill>
                  <a:schemeClr val="hlink"/>
                </a:solidFill>
                <a:latin typeface="楷体_GB2312" pitchFamily="49" charset="-122"/>
                <a:ea typeface="楷体_GB2312" pitchFamily="49" charset="-122"/>
              </a:rPr>
              <a:t>ICW1</a:t>
            </a:r>
            <a:r>
              <a:rPr lang="zh-CN" altLang="en-US" sz="2400" b="1" smtClean="0">
                <a:solidFill>
                  <a:schemeClr val="hlink"/>
                </a:solidFill>
                <a:latin typeface="楷体_GB2312" pitchFamily="49" charset="-122"/>
                <a:ea typeface="楷体_GB2312" pitchFamily="49" charset="-122"/>
              </a:rPr>
              <a:t>口地址</a:t>
            </a:r>
            <a:r>
              <a:rPr lang="en-US" altLang="zh-CN" sz="2400" b="1" smtClean="0">
                <a:solidFill>
                  <a:schemeClr val="hlink"/>
                </a:solidFill>
                <a:latin typeface="楷体_GB2312" pitchFamily="49" charset="-122"/>
                <a:ea typeface="楷体_GB2312" pitchFamily="49" charset="-122"/>
              </a:rPr>
              <a:t>20H</a:t>
            </a:r>
            <a:r>
              <a:rPr lang="zh-CN" altLang="en-US" sz="2400" b="1" smtClean="0">
                <a:solidFill>
                  <a:schemeClr val="hlink"/>
                </a:solidFill>
                <a:latin typeface="楷体_GB2312" pitchFamily="49" charset="-122"/>
                <a:ea typeface="楷体_GB2312" pitchFamily="49" charset="-122"/>
              </a:rPr>
              <a:t>；</a:t>
            </a:r>
            <a:r>
              <a:rPr lang="en-US" altLang="zh-CN" sz="2400" b="1" smtClean="0">
                <a:solidFill>
                  <a:schemeClr val="hlink"/>
                </a:solidFill>
                <a:latin typeface="楷体_GB2312" pitchFamily="49" charset="-122"/>
                <a:ea typeface="楷体_GB2312" pitchFamily="49" charset="-122"/>
              </a:rPr>
              <a:t>ICW2</a:t>
            </a:r>
            <a:r>
              <a:rPr lang="zh-CN" altLang="en-US" sz="2400" b="1" smtClean="0">
                <a:solidFill>
                  <a:schemeClr val="hlink"/>
                </a:solidFill>
                <a:latin typeface="楷体_GB2312" pitchFamily="49" charset="-122"/>
                <a:ea typeface="楷体_GB2312" pitchFamily="49" charset="-122"/>
              </a:rPr>
              <a:t>，</a:t>
            </a:r>
            <a:r>
              <a:rPr lang="en-US" altLang="zh-CN" sz="2400" b="1" smtClean="0">
                <a:solidFill>
                  <a:schemeClr val="hlink"/>
                </a:solidFill>
                <a:latin typeface="楷体_GB2312" pitchFamily="49" charset="-122"/>
                <a:ea typeface="楷体_GB2312" pitchFamily="49" charset="-122"/>
              </a:rPr>
              <a:t>ICW3</a:t>
            </a:r>
            <a:r>
              <a:rPr lang="zh-CN" altLang="en-US" sz="2400" b="1" smtClean="0">
                <a:solidFill>
                  <a:schemeClr val="hlink"/>
                </a:solidFill>
                <a:latin typeface="楷体_GB2312" pitchFamily="49" charset="-122"/>
                <a:ea typeface="楷体_GB2312" pitchFamily="49" charset="-122"/>
              </a:rPr>
              <a:t>，</a:t>
            </a:r>
            <a:r>
              <a:rPr lang="en-US" altLang="zh-CN" sz="2400" b="1" smtClean="0">
                <a:solidFill>
                  <a:schemeClr val="hlink"/>
                </a:solidFill>
                <a:latin typeface="楷体_GB2312" pitchFamily="49" charset="-122"/>
                <a:ea typeface="楷体_GB2312" pitchFamily="49" charset="-122"/>
              </a:rPr>
              <a:t>ICW4</a:t>
            </a:r>
            <a:r>
              <a:rPr lang="zh-CN" altLang="en-US" sz="2400" b="1" smtClean="0">
                <a:solidFill>
                  <a:schemeClr val="hlink"/>
                </a:solidFill>
                <a:latin typeface="楷体_GB2312" pitchFamily="49" charset="-122"/>
                <a:ea typeface="楷体_GB2312" pitchFamily="49" charset="-122"/>
              </a:rPr>
              <a:t>口地址</a:t>
            </a:r>
            <a:r>
              <a:rPr lang="en-US" altLang="zh-CN" sz="2400" b="1" smtClean="0">
                <a:solidFill>
                  <a:schemeClr val="hlink"/>
                </a:solidFill>
                <a:latin typeface="楷体_GB2312" pitchFamily="49" charset="-122"/>
                <a:ea typeface="楷体_GB2312" pitchFamily="49" charset="-122"/>
              </a:rPr>
              <a:t>21H</a:t>
            </a:r>
            <a:r>
              <a:rPr lang="zh-CN" altLang="en-US" sz="2400" b="1" smtClean="0">
                <a:solidFill>
                  <a:schemeClr val="hlink"/>
                </a:solidFill>
                <a:latin typeface="楷体_GB2312" pitchFamily="49" charset="-122"/>
                <a:ea typeface="楷体_GB2312" pitchFamily="49" charset="-122"/>
              </a:rPr>
              <a:t>；</a:t>
            </a:r>
            <a:r>
              <a:rPr lang="en-US" altLang="zh-CN" sz="2400" b="1" smtClean="0">
                <a:solidFill>
                  <a:schemeClr val="hlink"/>
                </a:solidFill>
                <a:latin typeface="楷体_GB2312" pitchFamily="49" charset="-122"/>
                <a:ea typeface="楷体_GB2312" pitchFamily="49" charset="-122"/>
              </a:rPr>
              <a:t>OCW1</a:t>
            </a:r>
            <a:r>
              <a:rPr lang="zh-CN" altLang="en-US" sz="2400" b="1" smtClean="0">
                <a:solidFill>
                  <a:schemeClr val="hlink"/>
                </a:solidFill>
                <a:latin typeface="楷体_GB2312" pitchFamily="49" charset="-122"/>
                <a:ea typeface="楷体_GB2312" pitchFamily="49" charset="-122"/>
              </a:rPr>
              <a:t>口地址</a:t>
            </a:r>
            <a:r>
              <a:rPr lang="en-US" altLang="zh-CN" sz="2400" b="1" smtClean="0">
                <a:solidFill>
                  <a:schemeClr val="hlink"/>
                </a:solidFill>
                <a:latin typeface="楷体_GB2312" pitchFamily="49" charset="-122"/>
                <a:ea typeface="楷体_GB2312" pitchFamily="49" charset="-122"/>
              </a:rPr>
              <a:t>21H</a:t>
            </a:r>
            <a:r>
              <a:rPr lang="zh-CN" altLang="en-US" sz="2400" b="1" smtClean="0">
                <a:solidFill>
                  <a:schemeClr val="hlink"/>
                </a:solidFill>
                <a:latin typeface="楷体_GB2312" pitchFamily="49" charset="-122"/>
                <a:ea typeface="楷体_GB2312" pitchFamily="49" charset="-122"/>
              </a:rPr>
              <a:t>：</a:t>
            </a:r>
            <a:r>
              <a:rPr lang="en-US" altLang="zh-CN" sz="2400" b="1" smtClean="0">
                <a:solidFill>
                  <a:schemeClr val="hlink"/>
                </a:solidFill>
                <a:latin typeface="楷体_GB2312" pitchFamily="49" charset="-122"/>
                <a:ea typeface="楷体_GB2312" pitchFamily="49" charset="-122"/>
              </a:rPr>
              <a:t>OCW2</a:t>
            </a:r>
            <a:r>
              <a:rPr lang="zh-CN" altLang="en-US" sz="2400" b="1" smtClean="0">
                <a:solidFill>
                  <a:schemeClr val="hlink"/>
                </a:solidFill>
                <a:latin typeface="楷体_GB2312" pitchFamily="49" charset="-122"/>
                <a:ea typeface="楷体_GB2312" pitchFamily="49" charset="-122"/>
              </a:rPr>
              <a:t>，</a:t>
            </a:r>
            <a:r>
              <a:rPr lang="en-US" altLang="zh-CN" sz="2400" b="1" smtClean="0">
                <a:solidFill>
                  <a:schemeClr val="hlink"/>
                </a:solidFill>
                <a:latin typeface="楷体_GB2312" pitchFamily="49" charset="-122"/>
                <a:ea typeface="楷体_GB2312" pitchFamily="49" charset="-122"/>
              </a:rPr>
              <a:t>OCW3</a:t>
            </a:r>
            <a:r>
              <a:rPr lang="zh-CN" altLang="en-US" sz="2400" b="1" smtClean="0">
                <a:solidFill>
                  <a:schemeClr val="hlink"/>
                </a:solidFill>
                <a:latin typeface="楷体_GB2312" pitchFamily="49" charset="-122"/>
                <a:ea typeface="楷体_GB2312" pitchFamily="49" charset="-122"/>
              </a:rPr>
              <a:t>口地址为</a:t>
            </a:r>
            <a:r>
              <a:rPr lang="en-US" altLang="zh-CN" sz="2400" b="1" smtClean="0">
                <a:solidFill>
                  <a:schemeClr val="hlink"/>
                </a:solidFill>
                <a:latin typeface="楷体_GB2312" pitchFamily="49" charset="-122"/>
                <a:ea typeface="楷体_GB2312" pitchFamily="49" charset="-122"/>
              </a:rPr>
              <a:t>20H</a:t>
            </a:r>
            <a:r>
              <a:rPr lang="zh-CN" altLang="en-US" sz="2400" b="1" smtClean="0">
                <a:solidFill>
                  <a:schemeClr val="hlink"/>
                </a:solidFill>
                <a:latin typeface="楷体_GB2312" pitchFamily="49" charset="-122"/>
                <a:ea typeface="楷体_GB2312" pitchFamily="49" charset="-122"/>
              </a:rPr>
              <a:t>。</a:t>
            </a:r>
            <a:r>
              <a:rPr lang="en-US" altLang="zh-CN" sz="2400" b="1" smtClean="0">
                <a:solidFill>
                  <a:schemeClr val="hlink"/>
                </a:solidFill>
                <a:latin typeface="楷体_GB2312" pitchFamily="49" charset="-122"/>
                <a:ea typeface="楷体_GB2312" pitchFamily="49" charset="-122"/>
              </a:rPr>
              <a:t>82C59A</a:t>
            </a:r>
            <a:r>
              <a:rPr lang="zh-CN" altLang="en-US" sz="2400" b="1" smtClean="0">
                <a:solidFill>
                  <a:schemeClr val="hlink"/>
                </a:solidFill>
                <a:latin typeface="楷体_GB2312" pitchFamily="49" charset="-122"/>
                <a:ea typeface="楷体_GB2312" pitchFamily="49" charset="-122"/>
              </a:rPr>
              <a:t>初始化设定的工作方式为：边沿触发方式、缓冲器方式、中断结束</a:t>
            </a:r>
            <a:r>
              <a:rPr lang="en-US" altLang="zh-CN" sz="2400" b="1" smtClean="0">
                <a:solidFill>
                  <a:schemeClr val="hlink"/>
                </a:solidFill>
                <a:latin typeface="楷体_GB2312" pitchFamily="49" charset="-122"/>
                <a:ea typeface="楷体_GB2312" pitchFamily="49" charset="-122"/>
              </a:rPr>
              <a:t>EOI</a:t>
            </a:r>
            <a:r>
              <a:rPr lang="zh-CN" altLang="en-US" sz="2400" b="1" smtClean="0">
                <a:solidFill>
                  <a:schemeClr val="hlink"/>
                </a:solidFill>
                <a:latin typeface="楷体_GB2312" pitchFamily="49" charset="-122"/>
                <a:ea typeface="楷体_GB2312" pitchFamily="49" charset="-122"/>
              </a:rPr>
              <a:t>方式、中断全嵌套优先权管理方式。</a:t>
            </a:r>
          </a:p>
          <a:p>
            <a:pPr defTabSz="895350" eaLnBrk="1" hangingPunct="1">
              <a:lnSpc>
                <a:spcPct val="115000"/>
              </a:lnSpc>
              <a:buFont typeface="Wingdings" panose="05000000000000000000" pitchFamily="2" charset="2"/>
              <a:buNone/>
              <a:tabLst>
                <a:tab pos="1809750" algn="l"/>
                <a:tab pos="4191000" algn="l"/>
              </a:tabLst>
            </a:pPr>
            <a:r>
              <a:rPr lang="en-US" altLang="zh-CN" sz="2400" b="1" smtClean="0">
                <a:latin typeface="楷体_GB2312" pitchFamily="49" charset="-122"/>
                <a:ea typeface="楷体_GB2312" pitchFamily="49" charset="-122"/>
              </a:rPr>
              <a:t>MOV  AL, 00010011B</a:t>
            </a:r>
            <a:r>
              <a:rPr lang="zh-CN" altLang="en-US" sz="2400" b="1" smtClean="0">
                <a:latin typeface="楷体_GB2312" pitchFamily="49" charset="-122"/>
                <a:ea typeface="楷体_GB2312" pitchFamily="49" charset="-122"/>
              </a:rPr>
              <a:t>；设</a:t>
            </a:r>
            <a:r>
              <a:rPr lang="en-US" altLang="zh-CN" sz="2400" b="1" smtClean="0">
                <a:latin typeface="楷体_GB2312" pitchFamily="49" charset="-122"/>
                <a:ea typeface="楷体_GB2312" pitchFamily="49" charset="-122"/>
              </a:rPr>
              <a:t>ICW1</a:t>
            </a:r>
            <a:r>
              <a:rPr lang="zh-CN" altLang="en-US" sz="2400" b="1" smtClean="0">
                <a:latin typeface="楷体_GB2312" pitchFamily="49" charset="-122"/>
                <a:ea typeface="楷体_GB2312" pitchFamily="49" charset="-122"/>
              </a:rPr>
              <a:t>为沿触发方式，</a:t>
            </a:r>
          </a:p>
          <a:p>
            <a:pPr defTabSz="895350" eaLnBrk="1" hangingPunct="1">
              <a:lnSpc>
                <a:spcPct val="115000"/>
              </a:lnSpc>
              <a:buFont typeface="Wingdings" panose="05000000000000000000" pitchFamily="2" charset="2"/>
              <a:buNone/>
              <a:tabLst>
                <a:tab pos="1809750" algn="l"/>
                <a:tab pos="4191000" algn="l"/>
              </a:tabLst>
            </a:pPr>
            <a:r>
              <a:rPr lang="en-US" altLang="zh-CN" sz="2400" b="1" smtClean="0">
                <a:latin typeface="楷体_GB2312" pitchFamily="49" charset="-122"/>
                <a:ea typeface="楷体_GB2312" pitchFamily="49" charset="-122"/>
              </a:rPr>
              <a:t>OUT  20H</a:t>
            </a:r>
            <a:r>
              <a:rPr lang="zh-CN" altLang="en-US" sz="2400" b="1" smtClean="0">
                <a:latin typeface="楷体_GB2312" pitchFamily="49" charset="-122"/>
                <a:ea typeface="楷体_GB2312" pitchFamily="49" charset="-122"/>
              </a:rPr>
              <a:t>，</a:t>
            </a:r>
            <a:r>
              <a:rPr lang="en-US" altLang="zh-CN" sz="2400" b="1" smtClean="0">
                <a:latin typeface="楷体_GB2312" pitchFamily="49" charset="-122"/>
                <a:ea typeface="楷体_GB2312" pitchFamily="49" charset="-122"/>
              </a:rPr>
              <a:t>AL</a:t>
            </a:r>
          </a:p>
          <a:p>
            <a:pPr defTabSz="895350" eaLnBrk="1" hangingPunct="1">
              <a:lnSpc>
                <a:spcPct val="115000"/>
              </a:lnSpc>
              <a:buFont typeface="Wingdings" panose="05000000000000000000" pitchFamily="2" charset="2"/>
              <a:buNone/>
              <a:tabLst>
                <a:tab pos="1809750" algn="l"/>
                <a:tab pos="4191000" algn="l"/>
              </a:tabLst>
            </a:pPr>
            <a:r>
              <a:rPr lang="en-US" altLang="zh-CN" sz="2400" b="1" smtClean="0">
                <a:latin typeface="楷体_GB2312" pitchFamily="49" charset="-122"/>
                <a:ea typeface="楷体_GB2312" pitchFamily="49" charset="-122"/>
              </a:rPr>
              <a:t>MOV  AL, 00001000B</a:t>
            </a:r>
            <a:r>
              <a:rPr lang="zh-CN" altLang="en-US" sz="2400" b="1" smtClean="0">
                <a:latin typeface="楷体_GB2312" pitchFamily="49" charset="-122"/>
                <a:ea typeface="楷体_GB2312" pitchFamily="49" charset="-122"/>
              </a:rPr>
              <a:t>； 设中断类型号为</a:t>
            </a:r>
            <a:r>
              <a:rPr lang="en-US" altLang="zh-CN" sz="2400" b="1" smtClean="0">
                <a:latin typeface="楷体_GB2312" pitchFamily="49" charset="-122"/>
                <a:ea typeface="楷体_GB2312" pitchFamily="49" charset="-122"/>
              </a:rPr>
              <a:t>08H-0FH</a:t>
            </a:r>
          </a:p>
          <a:p>
            <a:pPr defTabSz="895350" eaLnBrk="1" hangingPunct="1">
              <a:lnSpc>
                <a:spcPct val="115000"/>
              </a:lnSpc>
              <a:buFont typeface="Wingdings" panose="05000000000000000000" pitchFamily="2" charset="2"/>
              <a:buNone/>
              <a:tabLst>
                <a:tab pos="1809750" algn="l"/>
                <a:tab pos="4191000" algn="l"/>
              </a:tabLst>
            </a:pPr>
            <a:r>
              <a:rPr lang="en-US" altLang="zh-CN" sz="2400" b="1" smtClean="0">
                <a:latin typeface="楷体_GB2312" pitchFamily="49" charset="-122"/>
                <a:ea typeface="楷体_GB2312" pitchFamily="49" charset="-122"/>
              </a:rPr>
              <a:t>OUT  21H</a:t>
            </a:r>
            <a:r>
              <a:rPr lang="zh-CN" altLang="en-US" sz="2400" b="1" smtClean="0">
                <a:latin typeface="楷体_GB2312" pitchFamily="49" charset="-122"/>
                <a:ea typeface="楷体_GB2312" pitchFamily="49" charset="-122"/>
              </a:rPr>
              <a:t>，</a:t>
            </a:r>
            <a:r>
              <a:rPr lang="en-US" altLang="zh-CN" sz="2400" b="1" smtClean="0">
                <a:latin typeface="楷体_GB2312" pitchFamily="49" charset="-122"/>
                <a:ea typeface="楷体_GB2312" pitchFamily="49" charset="-122"/>
              </a:rPr>
              <a:t>AL</a:t>
            </a:r>
          </a:p>
          <a:p>
            <a:pPr defTabSz="895350" eaLnBrk="1" hangingPunct="1">
              <a:lnSpc>
                <a:spcPct val="115000"/>
              </a:lnSpc>
              <a:buFont typeface="Wingdings" panose="05000000000000000000" pitchFamily="2" charset="2"/>
              <a:buNone/>
              <a:tabLst>
                <a:tab pos="1809750" algn="l"/>
                <a:tab pos="4191000" algn="l"/>
              </a:tabLst>
            </a:pPr>
            <a:r>
              <a:rPr lang="en-US" altLang="zh-CN" sz="2400" b="1" smtClean="0">
                <a:latin typeface="楷体_GB2312" pitchFamily="49" charset="-122"/>
                <a:ea typeface="楷体_GB2312" pitchFamily="49" charset="-122"/>
              </a:rPr>
              <a:t>MOV  AL, 00001101B</a:t>
            </a:r>
            <a:r>
              <a:rPr lang="zh-CN" altLang="en-US" sz="2400" b="1" smtClean="0">
                <a:latin typeface="楷体_GB2312" pitchFamily="49" charset="-122"/>
                <a:ea typeface="楷体_GB2312" pitchFamily="49" charset="-122"/>
              </a:rPr>
              <a:t>； 正常</a:t>
            </a:r>
            <a:r>
              <a:rPr lang="en-US" altLang="zh-CN" sz="2400" b="1" smtClean="0">
                <a:latin typeface="楷体_GB2312" pitchFamily="49" charset="-122"/>
                <a:ea typeface="楷体_GB2312" pitchFamily="49" charset="-122"/>
              </a:rPr>
              <a:t>EOI</a:t>
            </a:r>
            <a:r>
              <a:rPr lang="zh-CN" altLang="en-US" sz="2400" b="1" smtClean="0">
                <a:latin typeface="楷体_GB2312" pitchFamily="49" charset="-122"/>
                <a:ea typeface="楷体_GB2312" pitchFamily="49" charset="-122"/>
              </a:rPr>
              <a:t>缓冲，全嵌套</a:t>
            </a:r>
          </a:p>
          <a:p>
            <a:pPr defTabSz="895350" eaLnBrk="1" hangingPunct="1">
              <a:lnSpc>
                <a:spcPct val="115000"/>
              </a:lnSpc>
              <a:buFont typeface="Wingdings" panose="05000000000000000000" pitchFamily="2" charset="2"/>
              <a:buNone/>
              <a:tabLst>
                <a:tab pos="1809750" algn="l"/>
                <a:tab pos="4191000" algn="l"/>
              </a:tabLst>
            </a:pPr>
            <a:r>
              <a:rPr lang="en-US" altLang="zh-CN" sz="2400" b="1" smtClean="0">
                <a:latin typeface="楷体_GB2312" pitchFamily="49" charset="-122"/>
                <a:ea typeface="楷体_GB2312" pitchFamily="49" charset="-122"/>
              </a:rPr>
              <a:t>OUT  21H</a:t>
            </a:r>
            <a:r>
              <a:rPr lang="zh-CN" altLang="en-US" sz="2400" b="1" smtClean="0">
                <a:latin typeface="楷体_GB2312" pitchFamily="49" charset="-122"/>
                <a:ea typeface="楷体_GB2312" pitchFamily="49" charset="-122"/>
              </a:rPr>
              <a:t>，</a:t>
            </a:r>
            <a:r>
              <a:rPr lang="en-US" altLang="zh-CN" sz="2400" b="1" smtClean="0">
                <a:latin typeface="楷体_GB2312" pitchFamily="49" charset="-122"/>
                <a:ea typeface="楷体_GB2312" pitchFamily="49" charset="-122"/>
              </a:rPr>
              <a:t>AL </a:t>
            </a:r>
          </a:p>
        </p:txBody>
      </p:sp>
      <p:sp>
        <p:nvSpPr>
          <p:cNvPr id="71683" name="日期占位符 2"/>
          <p:cNvSpPr>
            <a:spLocks noGrp="1"/>
          </p:cNvSpPr>
          <p:nvPr>
            <p:ph type="dt" sz="quarter" idx="10"/>
          </p:nvPr>
        </p:nvSpPr>
        <p:spPr/>
        <p:txBody>
          <a:bodyPr/>
          <a:lstStyle/>
          <a:p>
            <a:pPr>
              <a:defRPr/>
            </a:pPr>
            <a:fld id="{208671C6-6C9C-4C7A-872B-542CA229B270}" type="datetime10">
              <a:rPr lang="zh-CN" altLang="en-US" smtClean="0">
                <a:latin typeface="Arial" pitchFamily="34" charset="0"/>
              </a:rPr>
              <a:pPr>
                <a:defRPr/>
              </a:pPr>
              <a:t>15:03</a:t>
            </a:fld>
            <a:endParaRPr lang="en-US" altLang="zh-CN" smtClean="0">
              <a:latin typeface="Arial" pitchFamily="34" charset="0"/>
            </a:endParaRPr>
          </a:p>
        </p:txBody>
      </p:sp>
    </p:spTree>
    <p:extLst>
      <p:ext uri="{BB962C8B-B14F-4D97-AF65-F5344CB8AC3E}">
        <p14:creationId xmlns:p14="http://schemas.microsoft.com/office/powerpoint/2010/main" val="1032769344"/>
      </p:ext>
    </p:extLst>
  </p:cSld>
  <p:clrMapOvr>
    <a:masterClrMapping/>
  </p:clrMapOvr>
  <p:transition/>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874" name="Rectangle 5"/>
          <p:cNvSpPr>
            <a:spLocks noGrp="1" noChangeArrowheads="1"/>
          </p:cNvSpPr>
          <p:nvPr>
            <p:ph idx="1"/>
          </p:nvPr>
        </p:nvSpPr>
        <p:spPr>
          <a:xfrm>
            <a:off x="481013" y="550863"/>
            <a:ext cx="8178800" cy="5688012"/>
          </a:xfrm>
        </p:spPr>
        <p:txBody>
          <a:bodyPr/>
          <a:lstStyle/>
          <a:p>
            <a:pPr defTabSz="895350" eaLnBrk="1" hangingPunct="1">
              <a:lnSpc>
                <a:spcPct val="115000"/>
              </a:lnSpc>
              <a:spcBef>
                <a:spcPct val="0"/>
              </a:spcBef>
              <a:tabLst>
                <a:tab pos="1809750" algn="l"/>
                <a:tab pos="4191000" algn="l"/>
              </a:tabLst>
            </a:pPr>
            <a:r>
              <a:rPr lang="zh-CN" altLang="en-US" sz="2800" b="1" smtClean="0">
                <a:latin typeface="楷体_GB2312" pitchFamily="49" charset="-122"/>
                <a:ea typeface="楷体_GB2312" pitchFamily="49" charset="-122"/>
              </a:rPr>
              <a:t>初始化以后，</a:t>
            </a:r>
            <a:r>
              <a:rPr lang="en-US" altLang="zh-CN" sz="2800" b="1" smtClean="0">
                <a:latin typeface="楷体_GB2312" pitchFamily="49" charset="-122"/>
                <a:ea typeface="楷体_GB2312" pitchFamily="49" charset="-122"/>
              </a:rPr>
              <a:t>82C59A</a:t>
            </a:r>
            <a:r>
              <a:rPr lang="zh-CN" altLang="en-US" sz="2800" b="1" smtClean="0">
                <a:latin typeface="楷体_GB2312" pitchFamily="49" charset="-122"/>
                <a:ea typeface="楷体_GB2312" pitchFamily="49" charset="-122"/>
              </a:rPr>
              <a:t>就处于全嵌套工作方式。如果允许定时时钟、键盘、异步通信卡</a:t>
            </a:r>
            <a:r>
              <a:rPr lang="en-US" altLang="zh-CN" sz="2800" b="1" smtClean="0">
                <a:latin typeface="楷体_GB2312" pitchFamily="49" charset="-122"/>
                <a:ea typeface="楷体_GB2312" pitchFamily="49" charset="-122"/>
              </a:rPr>
              <a:t>(COM1)</a:t>
            </a:r>
            <a:r>
              <a:rPr lang="zh-CN" altLang="en-US" sz="2800" b="1" smtClean="0">
                <a:latin typeface="楷体_GB2312" pitchFamily="49" charset="-122"/>
                <a:ea typeface="楷体_GB2312" pitchFamily="49" charset="-122"/>
              </a:rPr>
              <a:t>中断，而屏蔽其他的中断，可以接着输入以下两条指令设置</a:t>
            </a:r>
            <a:r>
              <a:rPr lang="en-US" altLang="zh-CN" sz="2800" b="1" smtClean="0">
                <a:latin typeface="楷体_GB2312" pitchFamily="49" charset="-122"/>
                <a:ea typeface="楷体_GB2312" pitchFamily="49" charset="-122"/>
              </a:rPr>
              <a:t>OCW1</a:t>
            </a:r>
            <a:r>
              <a:rPr lang="zh-CN" altLang="en-US" sz="2800" b="1" smtClean="0">
                <a:latin typeface="楷体_GB2312" pitchFamily="49" charset="-122"/>
                <a:ea typeface="楷体_GB2312" pitchFamily="49" charset="-122"/>
              </a:rPr>
              <a:t>：</a:t>
            </a:r>
          </a:p>
          <a:p>
            <a:pPr defTabSz="895350" eaLnBrk="1" hangingPunct="1">
              <a:lnSpc>
                <a:spcPct val="115000"/>
              </a:lnSpc>
              <a:spcBef>
                <a:spcPct val="0"/>
              </a:spcBef>
              <a:buFontTx/>
              <a:buNone/>
              <a:tabLst>
                <a:tab pos="1809750" algn="l"/>
                <a:tab pos="4191000" algn="l"/>
              </a:tabLst>
            </a:pPr>
            <a:r>
              <a:rPr lang="en-US" altLang="zh-CN" sz="2800" b="1" smtClean="0">
                <a:solidFill>
                  <a:schemeClr val="hlink"/>
                </a:solidFill>
                <a:latin typeface="楷体_GB2312" pitchFamily="49" charset="-122"/>
                <a:ea typeface="楷体_GB2312" pitchFamily="49" charset="-122"/>
              </a:rPr>
              <a:t>MOV    AL</a:t>
            </a:r>
            <a:r>
              <a:rPr lang="zh-CN" altLang="en-US" sz="2800" b="1" smtClean="0">
                <a:solidFill>
                  <a:schemeClr val="hlink"/>
                </a:solidFill>
                <a:latin typeface="楷体_GB2312" pitchFamily="49" charset="-122"/>
                <a:ea typeface="楷体_GB2312" pitchFamily="49" charset="-122"/>
              </a:rPr>
              <a:t>，</a:t>
            </a:r>
            <a:r>
              <a:rPr lang="en-US" altLang="zh-CN" sz="2800" b="1" smtClean="0">
                <a:solidFill>
                  <a:schemeClr val="hlink"/>
                </a:solidFill>
                <a:latin typeface="楷体_GB2312" pitchFamily="49" charset="-122"/>
                <a:ea typeface="楷体_GB2312" pitchFamily="49" charset="-122"/>
              </a:rPr>
              <a:t>11101100B</a:t>
            </a:r>
          </a:p>
          <a:p>
            <a:pPr defTabSz="895350" eaLnBrk="1" hangingPunct="1">
              <a:lnSpc>
                <a:spcPct val="115000"/>
              </a:lnSpc>
              <a:spcBef>
                <a:spcPct val="0"/>
              </a:spcBef>
              <a:buFontTx/>
              <a:buNone/>
              <a:tabLst>
                <a:tab pos="1809750" algn="l"/>
                <a:tab pos="4191000" algn="l"/>
              </a:tabLst>
            </a:pPr>
            <a:r>
              <a:rPr lang="en-US" altLang="zh-CN" sz="2800" b="1" smtClean="0">
                <a:solidFill>
                  <a:schemeClr val="hlink"/>
                </a:solidFill>
                <a:latin typeface="楷体_GB2312" pitchFamily="49" charset="-122"/>
                <a:ea typeface="楷体_GB2312" pitchFamily="49" charset="-122"/>
              </a:rPr>
              <a:t>OUT    21H</a:t>
            </a:r>
            <a:r>
              <a:rPr lang="zh-CN" altLang="en-US" sz="2800" b="1" smtClean="0">
                <a:solidFill>
                  <a:schemeClr val="hlink"/>
                </a:solidFill>
                <a:latin typeface="楷体_GB2312" pitchFamily="49" charset="-122"/>
                <a:ea typeface="楷体_GB2312" pitchFamily="49" charset="-122"/>
              </a:rPr>
              <a:t>，</a:t>
            </a:r>
            <a:r>
              <a:rPr lang="en-US" altLang="zh-CN" sz="2800" b="1" smtClean="0">
                <a:solidFill>
                  <a:schemeClr val="hlink"/>
                </a:solidFill>
                <a:latin typeface="楷体_GB2312" pitchFamily="49" charset="-122"/>
                <a:ea typeface="楷体_GB2312" pitchFamily="49" charset="-122"/>
              </a:rPr>
              <a:t>AL</a:t>
            </a:r>
          </a:p>
          <a:p>
            <a:pPr defTabSz="895350" eaLnBrk="1" hangingPunct="1">
              <a:lnSpc>
                <a:spcPct val="115000"/>
              </a:lnSpc>
              <a:spcBef>
                <a:spcPct val="0"/>
              </a:spcBef>
              <a:tabLst>
                <a:tab pos="1809750" algn="l"/>
                <a:tab pos="4191000" algn="l"/>
              </a:tabLst>
            </a:pPr>
            <a:r>
              <a:rPr lang="zh-CN" altLang="en-US" sz="2800" b="1" smtClean="0">
                <a:latin typeface="楷体_GB2312" pitchFamily="49" charset="-122"/>
                <a:ea typeface="楷体_GB2312" pitchFamily="49" charset="-122"/>
              </a:rPr>
              <a:t>由于设定的是正常的</a:t>
            </a:r>
            <a:r>
              <a:rPr lang="en-US" altLang="zh-CN" sz="2800" b="1" smtClean="0">
                <a:latin typeface="楷体_GB2312" pitchFamily="49" charset="-122"/>
                <a:ea typeface="楷体_GB2312" pitchFamily="49" charset="-122"/>
              </a:rPr>
              <a:t>EOI</a:t>
            </a:r>
            <a:r>
              <a:rPr lang="zh-CN" altLang="en-US" sz="2800" b="1" smtClean="0">
                <a:latin typeface="楷体_GB2312" pitchFamily="49" charset="-122"/>
                <a:ea typeface="楷体_GB2312" pitchFamily="49" charset="-122"/>
              </a:rPr>
              <a:t>中断结束方式，所以，在中断服务程序结束返回断点之前，必须写入</a:t>
            </a:r>
            <a:r>
              <a:rPr lang="en-US" altLang="zh-CN" sz="2800" b="1" smtClean="0">
                <a:latin typeface="楷体_GB2312" pitchFamily="49" charset="-122"/>
                <a:ea typeface="楷体_GB2312" pitchFamily="49" charset="-122"/>
              </a:rPr>
              <a:t>OCW2</a:t>
            </a:r>
            <a:r>
              <a:rPr lang="zh-CN" altLang="en-US" sz="2800" b="1" smtClean="0">
                <a:latin typeface="楷体_GB2312" pitchFamily="49" charset="-122"/>
                <a:ea typeface="楷体_GB2312" pitchFamily="49" charset="-122"/>
              </a:rPr>
              <a:t>命令字，其值为</a:t>
            </a:r>
            <a:r>
              <a:rPr lang="en-US" altLang="zh-CN" sz="2800" b="1" smtClean="0">
                <a:latin typeface="楷体_GB2312" pitchFamily="49" charset="-122"/>
                <a:ea typeface="楷体_GB2312" pitchFamily="49" charset="-122"/>
              </a:rPr>
              <a:t>00100000B(20H)</a:t>
            </a:r>
            <a:r>
              <a:rPr lang="zh-CN" altLang="en-US" sz="2800" b="1" smtClean="0">
                <a:latin typeface="楷体_GB2312" pitchFamily="49" charset="-122"/>
                <a:ea typeface="楷体_GB2312" pitchFamily="49" charset="-122"/>
              </a:rPr>
              <a:t>：</a:t>
            </a:r>
          </a:p>
          <a:p>
            <a:pPr defTabSz="895350" eaLnBrk="1" hangingPunct="1">
              <a:lnSpc>
                <a:spcPct val="115000"/>
              </a:lnSpc>
              <a:spcBef>
                <a:spcPct val="0"/>
              </a:spcBef>
              <a:buFontTx/>
              <a:buNone/>
              <a:tabLst>
                <a:tab pos="1809750" algn="l"/>
                <a:tab pos="4191000" algn="l"/>
              </a:tabLst>
            </a:pPr>
            <a:r>
              <a:rPr lang="en-US" altLang="zh-CN" sz="2800" b="1" smtClean="0">
                <a:solidFill>
                  <a:schemeClr val="hlink"/>
                </a:solidFill>
                <a:latin typeface="楷体_GB2312" pitchFamily="49" charset="-122"/>
                <a:ea typeface="楷体_GB2312" pitchFamily="49" charset="-122"/>
              </a:rPr>
              <a:t>MOV    AL</a:t>
            </a:r>
            <a:r>
              <a:rPr lang="zh-CN" altLang="en-US" sz="2800" b="1" smtClean="0">
                <a:solidFill>
                  <a:schemeClr val="hlink"/>
                </a:solidFill>
                <a:latin typeface="楷体_GB2312" pitchFamily="49" charset="-122"/>
                <a:ea typeface="楷体_GB2312" pitchFamily="49" charset="-122"/>
              </a:rPr>
              <a:t>，</a:t>
            </a:r>
            <a:r>
              <a:rPr lang="en-US" altLang="zh-CN" sz="2800" b="1" smtClean="0">
                <a:solidFill>
                  <a:schemeClr val="hlink"/>
                </a:solidFill>
                <a:latin typeface="楷体_GB2312" pitchFamily="49" charset="-122"/>
                <a:ea typeface="楷体_GB2312" pitchFamily="49" charset="-122"/>
              </a:rPr>
              <a:t>00100000B</a:t>
            </a:r>
          </a:p>
          <a:p>
            <a:pPr defTabSz="895350" eaLnBrk="1" hangingPunct="1">
              <a:lnSpc>
                <a:spcPct val="115000"/>
              </a:lnSpc>
              <a:spcBef>
                <a:spcPct val="0"/>
              </a:spcBef>
              <a:buFontTx/>
              <a:buNone/>
              <a:tabLst>
                <a:tab pos="1809750" algn="l"/>
                <a:tab pos="4191000" algn="l"/>
              </a:tabLst>
            </a:pPr>
            <a:r>
              <a:rPr lang="en-US" altLang="zh-CN" sz="2800" b="1" smtClean="0">
                <a:solidFill>
                  <a:schemeClr val="hlink"/>
                </a:solidFill>
                <a:latin typeface="楷体_GB2312" pitchFamily="49" charset="-122"/>
                <a:ea typeface="楷体_GB2312" pitchFamily="49" charset="-122"/>
              </a:rPr>
              <a:t>OUT    20H</a:t>
            </a:r>
            <a:r>
              <a:rPr lang="zh-CN" altLang="en-US" sz="2800" b="1" smtClean="0">
                <a:solidFill>
                  <a:schemeClr val="hlink"/>
                </a:solidFill>
                <a:latin typeface="楷体_GB2312" pitchFamily="49" charset="-122"/>
                <a:ea typeface="楷体_GB2312" pitchFamily="49" charset="-122"/>
              </a:rPr>
              <a:t>，</a:t>
            </a:r>
            <a:r>
              <a:rPr lang="en-US" altLang="zh-CN" sz="2800" b="1" smtClean="0">
                <a:solidFill>
                  <a:schemeClr val="hlink"/>
                </a:solidFill>
                <a:latin typeface="楷体_GB2312" pitchFamily="49" charset="-122"/>
                <a:ea typeface="楷体_GB2312" pitchFamily="49" charset="-122"/>
              </a:rPr>
              <a:t>AL</a:t>
            </a:r>
          </a:p>
          <a:p>
            <a:pPr defTabSz="895350" eaLnBrk="1" hangingPunct="1">
              <a:lnSpc>
                <a:spcPct val="115000"/>
              </a:lnSpc>
              <a:spcBef>
                <a:spcPct val="0"/>
              </a:spcBef>
              <a:buFontTx/>
              <a:buNone/>
              <a:tabLst>
                <a:tab pos="1809750" algn="l"/>
                <a:tab pos="4191000" algn="l"/>
              </a:tabLst>
            </a:pPr>
            <a:r>
              <a:rPr lang="en-US" altLang="zh-CN" sz="2800" b="1" smtClean="0">
                <a:solidFill>
                  <a:schemeClr val="hlink"/>
                </a:solidFill>
                <a:latin typeface="楷体_GB2312" pitchFamily="49" charset="-122"/>
                <a:ea typeface="楷体_GB2312" pitchFamily="49" charset="-122"/>
              </a:rPr>
              <a:t>IRET</a:t>
            </a:r>
          </a:p>
        </p:txBody>
      </p:sp>
      <p:sp>
        <p:nvSpPr>
          <p:cNvPr id="72708" name="日期占位符 5"/>
          <p:cNvSpPr>
            <a:spLocks noGrp="1"/>
          </p:cNvSpPr>
          <p:nvPr>
            <p:ph type="dt" sz="quarter" idx="10"/>
          </p:nvPr>
        </p:nvSpPr>
        <p:spPr/>
        <p:txBody>
          <a:bodyPr/>
          <a:lstStyle/>
          <a:p>
            <a:pPr>
              <a:defRPr/>
            </a:pPr>
            <a:fld id="{C1C33544-7AC8-4279-9B40-779C9E209EB6}" type="datetime10">
              <a:rPr lang="zh-CN" altLang="en-US" smtClean="0">
                <a:latin typeface="Arial" pitchFamily="34" charset="0"/>
              </a:rPr>
              <a:pPr>
                <a:defRPr/>
              </a:pPr>
              <a:t>15:03</a:t>
            </a:fld>
            <a:endParaRPr lang="en-US" altLang="zh-CN" smtClean="0">
              <a:latin typeface="Arial" pitchFamily="34" charset="0"/>
            </a:endParaRPr>
          </a:p>
        </p:txBody>
      </p:sp>
    </p:spTree>
    <p:extLst>
      <p:ext uri="{BB962C8B-B14F-4D97-AF65-F5344CB8AC3E}">
        <p14:creationId xmlns:p14="http://schemas.microsoft.com/office/powerpoint/2010/main" val="3486077795"/>
      </p:ext>
    </p:extLst>
  </p:cSld>
  <p:clrMapOvr>
    <a:masterClrMapping/>
  </p:clrMapOvr>
  <p:transition/>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8" name="Rectangle 5"/>
          <p:cNvSpPr>
            <a:spLocks noGrp="1" noChangeArrowheads="1"/>
          </p:cNvSpPr>
          <p:nvPr>
            <p:ph idx="1"/>
          </p:nvPr>
        </p:nvSpPr>
        <p:spPr>
          <a:xfrm>
            <a:off x="635000" y="895350"/>
            <a:ext cx="8509000" cy="5343525"/>
          </a:xfrm>
        </p:spPr>
        <p:txBody>
          <a:bodyPr/>
          <a:lstStyle/>
          <a:p>
            <a:pPr defTabSz="895350" eaLnBrk="1" hangingPunct="1">
              <a:lnSpc>
                <a:spcPct val="90000"/>
              </a:lnSpc>
              <a:tabLst>
                <a:tab pos="1809750" algn="l"/>
                <a:tab pos="4191000" algn="l"/>
              </a:tabLst>
            </a:pPr>
            <a:r>
              <a:rPr lang="en-US" altLang="zh-CN" sz="2400" b="1" smtClean="0">
                <a:solidFill>
                  <a:srgbClr val="A50021"/>
                </a:solidFill>
                <a:latin typeface="楷体_GB2312" pitchFamily="49" charset="-122"/>
                <a:ea typeface="楷体_GB2312" pitchFamily="49" charset="-122"/>
              </a:rPr>
              <a:t>[</a:t>
            </a:r>
            <a:r>
              <a:rPr lang="zh-CN" altLang="en-US" sz="2400" b="1" smtClean="0">
                <a:solidFill>
                  <a:srgbClr val="A50021"/>
                </a:solidFill>
                <a:latin typeface="楷体_GB2312" pitchFamily="49" charset="-122"/>
                <a:ea typeface="楷体_GB2312" pitchFamily="49" charset="-122"/>
              </a:rPr>
              <a:t>例</a:t>
            </a:r>
            <a:r>
              <a:rPr lang="en-US" altLang="zh-CN" sz="2400" b="1" smtClean="0">
                <a:solidFill>
                  <a:srgbClr val="A50021"/>
                </a:solidFill>
                <a:latin typeface="楷体_GB2312" pitchFamily="49" charset="-122"/>
                <a:ea typeface="楷体_GB2312" pitchFamily="49" charset="-122"/>
              </a:rPr>
              <a:t>] BIOS</a:t>
            </a:r>
            <a:r>
              <a:rPr lang="zh-CN" altLang="en-US" sz="2400" b="1" smtClean="0">
                <a:solidFill>
                  <a:srgbClr val="A50021"/>
                </a:solidFill>
                <a:latin typeface="楷体_GB2312" pitchFamily="49" charset="-122"/>
                <a:ea typeface="楷体_GB2312" pitchFamily="49" charset="-122"/>
              </a:rPr>
              <a:t>中检查中断屏蔽寄存器</a:t>
            </a:r>
            <a:r>
              <a:rPr lang="en-US" altLang="zh-CN" sz="2400" b="1" smtClean="0">
                <a:solidFill>
                  <a:srgbClr val="A50021"/>
                </a:solidFill>
                <a:latin typeface="楷体_GB2312" pitchFamily="49" charset="-122"/>
                <a:ea typeface="楷体_GB2312" pitchFamily="49" charset="-122"/>
              </a:rPr>
              <a:t>IMR</a:t>
            </a:r>
            <a:r>
              <a:rPr lang="zh-CN" altLang="en-US" sz="2400" b="1" smtClean="0">
                <a:solidFill>
                  <a:srgbClr val="A50021"/>
                </a:solidFill>
                <a:latin typeface="楷体_GB2312" pitchFamily="49" charset="-122"/>
                <a:ea typeface="楷体_GB2312" pitchFamily="49" charset="-122"/>
              </a:rPr>
              <a:t>的程序。</a:t>
            </a:r>
          </a:p>
          <a:p>
            <a:pPr defTabSz="895350" eaLnBrk="1" hangingPunct="1">
              <a:lnSpc>
                <a:spcPct val="90000"/>
              </a:lnSpc>
              <a:tabLst>
                <a:tab pos="1809750" algn="l"/>
                <a:tab pos="4191000" algn="l"/>
              </a:tabLst>
            </a:pPr>
            <a:r>
              <a:rPr lang="zh-CN" altLang="en-US" sz="2400" b="1" smtClean="0">
                <a:solidFill>
                  <a:schemeClr val="hlink"/>
                </a:solidFill>
                <a:latin typeface="楷体_GB2312" pitchFamily="49" charset="-122"/>
                <a:ea typeface="楷体_GB2312" pitchFamily="49" charset="-122"/>
              </a:rPr>
              <a:t>通过对</a:t>
            </a:r>
            <a:r>
              <a:rPr lang="en-US" altLang="zh-CN" sz="2400" b="1" smtClean="0">
                <a:solidFill>
                  <a:schemeClr val="hlink"/>
                </a:solidFill>
                <a:latin typeface="楷体_GB2312" pitchFamily="49" charset="-122"/>
                <a:ea typeface="楷体_GB2312" pitchFamily="49" charset="-122"/>
              </a:rPr>
              <a:t>IMR</a:t>
            </a:r>
            <a:r>
              <a:rPr lang="zh-CN" altLang="en-US" sz="2400" b="1" smtClean="0">
                <a:solidFill>
                  <a:schemeClr val="hlink"/>
                </a:solidFill>
                <a:latin typeface="楷体_GB2312" pitchFamily="49" charset="-122"/>
                <a:ea typeface="楷体_GB2312" pitchFamily="49" charset="-122"/>
              </a:rPr>
              <a:t>先写入一个屏蔽字，然后再读出</a:t>
            </a:r>
            <a:r>
              <a:rPr lang="en-US" altLang="zh-CN" sz="2400" b="1" smtClean="0">
                <a:solidFill>
                  <a:schemeClr val="hlink"/>
                </a:solidFill>
                <a:latin typeface="楷体_GB2312" pitchFamily="49" charset="-122"/>
                <a:ea typeface="楷体_GB2312" pitchFamily="49" charset="-122"/>
              </a:rPr>
              <a:t>IMR</a:t>
            </a:r>
            <a:r>
              <a:rPr lang="zh-CN" altLang="en-US" sz="2400" b="1" smtClean="0">
                <a:solidFill>
                  <a:schemeClr val="hlink"/>
                </a:solidFill>
                <a:latin typeface="楷体_GB2312" pitchFamily="49" charset="-122"/>
                <a:ea typeface="楷体_GB2312" pitchFamily="49" charset="-122"/>
              </a:rPr>
              <a:t>的屏蔽字，以检查</a:t>
            </a:r>
            <a:r>
              <a:rPr lang="en-US" altLang="zh-CN" sz="2400" b="1" smtClean="0">
                <a:solidFill>
                  <a:schemeClr val="hlink"/>
                </a:solidFill>
                <a:latin typeface="楷体_GB2312" pitchFamily="49" charset="-122"/>
                <a:ea typeface="楷体_GB2312" pitchFamily="49" charset="-122"/>
              </a:rPr>
              <a:t>IMR</a:t>
            </a:r>
            <a:r>
              <a:rPr lang="zh-CN" altLang="en-US" sz="2400" b="1" smtClean="0">
                <a:solidFill>
                  <a:schemeClr val="hlink"/>
                </a:solidFill>
                <a:latin typeface="楷体_GB2312" pitchFamily="49" charset="-122"/>
                <a:ea typeface="楷体_GB2312" pitchFamily="49" charset="-122"/>
              </a:rPr>
              <a:t>的工作是否正常。程序段如下：</a:t>
            </a:r>
          </a:p>
          <a:p>
            <a:pPr defTabSz="895350" eaLnBrk="1" hangingPunct="1">
              <a:lnSpc>
                <a:spcPct val="90000"/>
              </a:lnSpc>
              <a:buFontTx/>
              <a:buNone/>
              <a:tabLst>
                <a:tab pos="1809750" algn="l"/>
                <a:tab pos="4191000" algn="l"/>
              </a:tabLst>
            </a:pPr>
            <a:r>
              <a:rPr lang="en-US" altLang="zh-CN" sz="2400" b="1" smtClean="0">
                <a:latin typeface="楷体_GB2312" pitchFamily="49" charset="-122"/>
                <a:ea typeface="楷体_GB2312" pitchFamily="49" charset="-122"/>
              </a:rPr>
              <a:t>MOV    AL</a:t>
            </a:r>
            <a:r>
              <a:rPr lang="zh-CN" altLang="en-US" sz="2400" b="1" smtClean="0">
                <a:latin typeface="楷体_GB2312" pitchFamily="49" charset="-122"/>
                <a:ea typeface="楷体_GB2312" pitchFamily="49" charset="-122"/>
              </a:rPr>
              <a:t>，</a:t>
            </a:r>
            <a:r>
              <a:rPr lang="en-US" altLang="zh-CN" sz="2400" b="1" smtClean="0">
                <a:latin typeface="楷体_GB2312" pitchFamily="49" charset="-122"/>
                <a:ea typeface="楷体_GB2312" pitchFamily="49" charset="-122"/>
              </a:rPr>
              <a:t>00H  </a:t>
            </a:r>
            <a:r>
              <a:rPr lang="zh-CN" altLang="en-US" sz="2400" b="1" smtClean="0">
                <a:latin typeface="楷体_GB2312" pitchFamily="49" charset="-122"/>
                <a:ea typeface="楷体_GB2312" pitchFamily="49" charset="-122"/>
              </a:rPr>
              <a:t>；设</a:t>
            </a:r>
            <a:r>
              <a:rPr lang="en-US" altLang="zh-CN" sz="2400" b="1" smtClean="0">
                <a:latin typeface="楷体_GB2312" pitchFamily="49" charset="-122"/>
                <a:ea typeface="楷体_GB2312" pitchFamily="49" charset="-122"/>
              </a:rPr>
              <a:t>OCW1</a:t>
            </a:r>
            <a:r>
              <a:rPr lang="zh-CN" altLang="en-US" sz="2400" b="1" smtClean="0">
                <a:latin typeface="楷体_GB2312" pitchFamily="49" charset="-122"/>
                <a:ea typeface="楷体_GB2312" pitchFamily="49" charset="-122"/>
              </a:rPr>
              <a:t>为全</a:t>
            </a:r>
            <a:r>
              <a:rPr lang="zh-CN" altLang="en-US" sz="2400" b="1" smtClean="0">
                <a:latin typeface="隶书" panose="02010509060101010101" pitchFamily="49" charset="-122"/>
                <a:ea typeface="楷体_GB2312" pitchFamily="49" charset="-122"/>
              </a:rPr>
              <a:t>“</a:t>
            </a:r>
            <a:r>
              <a:rPr lang="en-US" altLang="zh-CN" sz="2400" b="1" smtClean="0">
                <a:latin typeface="楷体_GB2312" pitchFamily="49" charset="-122"/>
                <a:ea typeface="楷体_GB2312" pitchFamily="49" charset="-122"/>
              </a:rPr>
              <a:t>0</a:t>
            </a:r>
            <a:r>
              <a:rPr lang="en-US" altLang="zh-CN" sz="2400" b="1" smtClean="0">
                <a:latin typeface="隶书" panose="02010509060101010101" pitchFamily="49" charset="-122"/>
                <a:ea typeface="楷体_GB2312" pitchFamily="49" charset="-122"/>
              </a:rPr>
              <a:t>”</a:t>
            </a:r>
            <a:r>
              <a:rPr lang="zh-CN" altLang="en-US" sz="2400" b="1" smtClean="0">
                <a:latin typeface="楷体_GB2312" pitchFamily="49" charset="-122"/>
                <a:ea typeface="楷体_GB2312" pitchFamily="49" charset="-122"/>
              </a:rPr>
              <a:t>，表示</a:t>
            </a:r>
            <a:r>
              <a:rPr lang="en-US" altLang="zh-CN" sz="2400" b="1" smtClean="0">
                <a:latin typeface="楷体_GB2312" pitchFamily="49" charset="-122"/>
                <a:ea typeface="楷体_GB2312" pitchFamily="49" charset="-122"/>
              </a:rPr>
              <a:t>IMR</a:t>
            </a:r>
            <a:r>
              <a:rPr lang="zh-CN" altLang="en-US" sz="2400" b="1" smtClean="0">
                <a:latin typeface="楷体_GB2312" pitchFamily="49" charset="-122"/>
                <a:ea typeface="楷体_GB2312" pitchFamily="49" charset="-122"/>
              </a:rPr>
              <a:t>为全</a:t>
            </a:r>
            <a:r>
              <a:rPr lang="zh-CN" altLang="en-US" sz="2400" b="1" smtClean="0">
                <a:latin typeface="隶书" panose="02010509060101010101" pitchFamily="49" charset="-122"/>
                <a:ea typeface="楷体_GB2312" pitchFamily="49" charset="-122"/>
              </a:rPr>
              <a:t>“</a:t>
            </a:r>
            <a:r>
              <a:rPr lang="en-US" altLang="zh-CN" sz="2400" b="1" smtClean="0">
                <a:latin typeface="楷体_GB2312" pitchFamily="49" charset="-122"/>
                <a:ea typeface="楷体_GB2312" pitchFamily="49" charset="-122"/>
              </a:rPr>
              <a:t>0</a:t>
            </a:r>
            <a:r>
              <a:rPr lang="en-US" altLang="zh-CN" sz="2400" b="1" smtClean="0">
                <a:latin typeface="隶书" panose="02010509060101010101" pitchFamily="49" charset="-122"/>
                <a:ea typeface="楷体_GB2312" pitchFamily="49" charset="-122"/>
              </a:rPr>
              <a:t>”</a:t>
            </a:r>
            <a:endParaRPr lang="en-US" altLang="zh-CN" sz="2400" b="1" smtClean="0">
              <a:latin typeface="楷体_GB2312" pitchFamily="49" charset="-122"/>
              <a:ea typeface="楷体_GB2312" pitchFamily="49" charset="-122"/>
            </a:endParaRPr>
          </a:p>
          <a:p>
            <a:pPr defTabSz="895350" eaLnBrk="1" hangingPunct="1">
              <a:lnSpc>
                <a:spcPct val="90000"/>
              </a:lnSpc>
              <a:buFontTx/>
              <a:buNone/>
              <a:tabLst>
                <a:tab pos="1809750" algn="l"/>
                <a:tab pos="4191000" algn="l"/>
              </a:tabLst>
            </a:pPr>
            <a:r>
              <a:rPr lang="en-US" altLang="zh-CN" sz="2400" b="1" smtClean="0">
                <a:latin typeface="楷体_GB2312" pitchFamily="49" charset="-122"/>
                <a:ea typeface="楷体_GB2312" pitchFamily="49" charset="-122"/>
              </a:rPr>
              <a:t>OUT    21H</a:t>
            </a:r>
            <a:r>
              <a:rPr lang="zh-CN" altLang="en-US" sz="2400" b="1" smtClean="0">
                <a:latin typeface="楷体_GB2312" pitchFamily="49" charset="-122"/>
                <a:ea typeface="楷体_GB2312" pitchFamily="49" charset="-122"/>
              </a:rPr>
              <a:t>，</a:t>
            </a:r>
            <a:r>
              <a:rPr lang="en-US" altLang="zh-CN" sz="2400" b="1" smtClean="0">
                <a:latin typeface="楷体_GB2312" pitchFamily="49" charset="-122"/>
                <a:ea typeface="楷体_GB2312" pitchFamily="49" charset="-122"/>
              </a:rPr>
              <a:t>AL</a:t>
            </a:r>
          </a:p>
          <a:p>
            <a:pPr defTabSz="895350" eaLnBrk="1" hangingPunct="1">
              <a:lnSpc>
                <a:spcPct val="90000"/>
              </a:lnSpc>
              <a:buFontTx/>
              <a:buNone/>
              <a:tabLst>
                <a:tab pos="1809750" algn="l"/>
                <a:tab pos="4191000" algn="l"/>
              </a:tabLst>
            </a:pPr>
            <a:r>
              <a:rPr lang="en-US" altLang="zh-CN" sz="2400" b="1" smtClean="0">
                <a:latin typeface="楷体_GB2312" pitchFamily="49" charset="-122"/>
                <a:ea typeface="楷体_GB2312" pitchFamily="49" charset="-122"/>
              </a:rPr>
              <a:t>IN     AL</a:t>
            </a:r>
            <a:r>
              <a:rPr lang="zh-CN" altLang="en-US" sz="2400" b="1" smtClean="0">
                <a:latin typeface="楷体_GB2312" pitchFamily="49" charset="-122"/>
                <a:ea typeface="楷体_GB2312" pitchFamily="49" charset="-122"/>
              </a:rPr>
              <a:t>，</a:t>
            </a:r>
            <a:r>
              <a:rPr lang="en-US" altLang="zh-CN" sz="2400" b="1" smtClean="0">
                <a:latin typeface="楷体_GB2312" pitchFamily="49" charset="-122"/>
                <a:ea typeface="楷体_GB2312" pitchFamily="49" charset="-122"/>
              </a:rPr>
              <a:t>21H</a:t>
            </a:r>
          </a:p>
          <a:p>
            <a:pPr defTabSz="895350" eaLnBrk="1" hangingPunct="1">
              <a:lnSpc>
                <a:spcPct val="90000"/>
              </a:lnSpc>
              <a:buFontTx/>
              <a:buNone/>
              <a:tabLst>
                <a:tab pos="1809750" algn="l"/>
                <a:tab pos="4191000" algn="l"/>
              </a:tabLst>
            </a:pPr>
            <a:r>
              <a:rPr lang="en-US" altLang="zh-CN" sz="2400" b="1" smtClean="0">
                <a:latin typeface="楷体_GB2312" pitchFamily="49" charset="-122"/>
                <a:ea typeface="楷体_GB2312" pitchFamily="49" charset="-122"/>
              </a:rPr>
              <a:t>OR     AL</a:t>
            </a:r>
            <a:r>
              <a:rPr lang="zh-CN" altLang="en-US" sz="2400" b="1" smtClean="0">
                <a:latin typeface="楷体_GB2312" pitchFamily="49" charset="-122"/>
                <a:ea typeface="楷体_GB2312" pitchFamily="49" charset="-122"/>
              </a:rPr>
              <a:t>，</a:t>
            </a:r>
            <a:r>
              <a:rPr lang="en-US" altLang="zh-CN" sz="2400" b="1" smtClean="0">
                <a:latin typeface="楷体_GB2312" pitchFamily="49" charset="-122"/>
                <a:ea typeface="楷体_GB2312" pitchFamily="49" charset="-122"/>
              </a:rPr>
              <a:t>AL</a:t>
            </a:r>
          </a:p>
          <a:p>
            <a:pPr defTabSz="895350" eaLnBrk="1" hangingPunct="1">
              <a:lnSpc>
                <a:spcPct val="90000"/>
              </a:lnSpc>
              <a:buFontTx/>
              <a:buNone/>
              <a:tabLst>
                <a:tab pos="1809750" algn="l"/>
                <a:tab pos="4191000" algn="l"/>
              </a:tabLst>
            </a:pPr>
            <a:r>
              <a:rPr lang="en-US" altLang="zh-CN" sz="2400" b="1" smtClean="0">
                <a:latin typeface="楷体_GB2312" pitchFamily="49" charset="-122"/>
                <a:ea typeface="楷体_GB2312" pitchFamily="49" charset="-122"/>
              </a:rPr>
              <a:t>JNZ    ERR</a:t>
            </a:r>
          </a:p>
          <a:p>
            <a:pPr defTabSz="895350" eaLnBrk="1" hangingPunct="1">
              <a:lnSpc>
                <a:spcPct val="90000"/>
              </a:lnSpc>
              <a:buFontTx/>
              <a:buNone/>
              <a:tabLst>
                <a:tab pos="1809750" algn="l"/>
                <a:tab pos="4191000" algn="l"/>
              </a:tabLst>
            </a:pPr>
            <a:r>
              <a:rPr lang="en-US" altLang="zh-CN" sz="2400" b="1" smtClean="0">
                <a:latin typeface="楷体_GB2312" pitchFamily="49" charset="-122"/>
                <a:ea typeface="楷体_GB2312" pitchFamily="49" charset="-122"/>
              </a:rPr>
              <a:t>MOV    AL</a:t>
            </a:r>
            <a:r>
              <a:rPr lang="zh-CN" altLang="en-US" sz="2400" b="1" smtClean="0">
                <a:latin typeface="楷体_GB2312" pitchFamily="49" charset="-122"/>
                <a:ea typeface="楷体_GB2312" pitchFamily="49" charset="-122"/>
              </a:rPr>
              <a:t>，</a:t>
            </a:r>
            <a:r>
              <a:rPr lang="en-US" altLang="zh-CN" sz="2400" b="1" smtClean="0">
                <a:latin typeface="楷体_GB2312" pitchFamily="49" charset="-122"/>
                <a:ea typeface="楷体_GB2312" pitchFamily="49" charset="-122"/>
              </a:rPr>
              <a:t>0FFH  ；</a:t>
            </a:r>
            <a:r>
              <a:rPr lang="zh-CN" altLang="en-US" sz="2400" b="1" smtClean="0">
                <a:latin typeface="楷体_GB2312" pitchFamily="49" charset="-122"/>
                <a:ea typeface="楷体_GB2312" pitchFamily="49" charset="-122"/>
              </a:rPr>
              <a:t>读</a:t>
            </a:r>
            <a:r>
              <a:rPr lang="en-US" altLang="zh-CN" sz="2400" b="1" smtClean="0">
                <a:latin typeface="楷体_GB2312" pitchFamily="49" charset="-122"/>
                <a:ea typeface="楷体_GB2312" pitchFamily="49" charset="-122"/>
              </a:rPr>
              <a:t>IMR</a:t>
            </a:r>
            <a:r>
              <a:rPr lang="zh-CN" altLang="en-US" sz="2400" b="1" smtClean="0">
                <a:latin typeface="楷体_GB2312" pitchFamily="49" charset="-122"/>
                <a:ea typeface="楷体_GB2312" pitchFamily="49" charset="-122"/>
              </a:rPr>
              <a:t>状态</a:t>
            </a:r>
          </a:p>
          <a:p>
            <a:pPr defTabSz="895350" eaLnBrk="1" hangingPunct="1">
              <a:lnSpc>
                <a:spcPct val="90000"/>
              </a:lnSpc>
              <a:buFontTx/>
              <a:buNone/>
              <a:tabLst>
                <a:tab pos="1809750" algn="l"/>
                <a:tab pos="4191000" algn="l"/>
              </a:tabLst>
            </a:pPr>
            <a:r>
              <a:rPr lang="en-US" altLang="zh-CN" sz="2400" b="1" smtClean="0">
                <a:latin typeface="楷体_GB2312" pitchFamily="49" charset="-122"/>
                <a:ea typeface="楷体_GB2312" pitchFamily="49" charset="-122"/>
              </a:rPr>
              <a:t>OUT    21H</a:t>
            </a:r>
            <a:r>
              <a:rPr lang="zh-CN" altLang="en-US" sz="2400" b="1" smtClean="0">
                <a:latin typeface="楷体_GB2312" pitchFamily="49" charset="-122"/>
                <a:ea typeface="楷体_GB2312" pitchFamily="49" charset="-122"/>
              </a:rPr>
              <a:t>，</a:t>
            </a:r>
            <a:r>
              <a:rPr lang="en-US" altLang="zh-CN" sz="2400" b="1" smtClean="0">
                <a:latin typeface="楷体_GB2312" pitchFamily="49" charset="-122"/>
                <a:ea typeface="楷体_GB2312" pitchFamily="49" charset="-122"/>
              </a:rPr>
              <a:t>AL</a:t>
            </a:r>
          </a:p>
          <a:p>
            <a:pPr defTabSz="895350" eaLnBrk="1" hangingPunct="1">
              <a:lnSpc>
                <a:spcPct val="90000"/>
              </a:lnSpc>
              <a:buFontTx/>
              <a:buNone/>
              <a:tabLst>
                <a:tab pos="1809750" algn="l"/>
                <a:tab pos="4191000" algn="l"/>
              </a:tabLst>
            </a:pPr>
            <a:r>
              <a:rPr lang="en-US" altLang="zh-CN" sz="2400" b="1" smtClean="0">
                <a:latin typeface="楷体_GB2312" pitchFamily="49" charset="-122"/>
                <a:ea typeface="楷体_GB2312" pitchFamily="49" charset="-122"/>
              </a:rPr>
              <a:t>IN     AL</a:t>
            </a:r>
            <a:r>
              <a:rPr lang="zh-CN" altLang="en-US" sz="2400" b="1" smtClean="0">
                <a:latin typeface="楷体_GB2312" pitchFamily="49" charset="-122"/>
                <a:ea typeface="楷体_GB2312" pitchFamily="49" charset="-122"/>
              </a:rPr>
              <a:t>，</a:t>
            </a:r>
            <a:r>
              <a:rPr lang="en-US" altLang="zh-CN" sz="2400" b="1" smtClean="0">
                <a:latin typeface="楷体_GB2312" pitchFamily="49" charset="-122"/>
                <a:ea typeface="楷体_GB2312" pitchFamily="49" charset="-122"/>
              </a:rPr>
              <a:t>21H</a:t>
            </a:r>
          </a:p>
          <a:p>
            <a:pPr defTabSz="895350" eaLnBrk="1" hangingPunct="1">
              <a:lnSpc>
                <a:spcPct val="90000"/>
              </a:lnSpc>
              <a:buFontTx/>
              <a:buNone/>
              <a:tabLst>
                <a:tab pos="1809750" algn="l"/>
                <a:tab pos="4191000" algn="l"/>
              </a:tabLst>
            </a:pPr>
            <a:r>
              <a:rPr lang="en-US" altLang="zh-CN" sz="2400" b="1" smtClean="0">
                <a:latin typeface="楷体_GB2312" pitchFamily="49" charset="-122"/>
                <a:ea typeface="楷体_GB2312" pitchFamily="49" charset="-122"/>
              </a:rPr>
              <a:t>ADD    AL</a:t>
            </a:r>
            <a:r>
              <a:rPr lang="zh-CN" altLang="en-US" sz="2400" b="1" smtClean="0">
                <a:latin typeface="楷体_GB2312" pitchFamily="49" charset="-122"/>
                <a:ea typeface="楷体_GB2312" pitchFamily="49" charset="-122"/>
              </a:rPr>
              <a:t>，</a:t>
            </a:r>
            <a:r>
              <a:rPr lang="en-US" altLang="zh-CN" sz="2400" b="1" smtClean="0">
                <a:latin typeface="楷体_GB2312" pitchFamily="49" charset="-122"/>
                <a:ea typeface="楷体_GB2312" pitchFamily="49" charset="-122"/>
              </a:rPr>
              <a:t>01H</a:t>
            </a:r>
          </a:p>
          <a:p>
            <a:pPr defTabSz="895350" eaLnBrk="1" hangingPunct="1">
              <a:lnSpc>
                <a:spcPct val="90000"/>
              </a:lnSpc>
              <a:buFontTx/>
              <a:buNone/>
              <a:tabLst>
                <a:tab pos="1809750" algn="l"/>
                <a:tab pos="4191000" algn="l"/>
              </a:tabLst>
            </a:pPr>
            <a:r>
              <a:rPr lang="en-US" altLang="zh-CN" sz="2400" b="1" smtClean="0">
                <a:latin typeface="楷体_GB2312" pitchFamily="49" charset="-122"/>
                <a:ea typeface="楷体_GB2312" pitchFamily="49" charset="-122"/>
              </a:rPr>
              <a:t>JNZ    ERR        </a:t>
            </a:r>
            <a:r>
              <a:rPr lang="zh-CN" altLang="en-US" sz="2400" b="1" smtClean="0">
                <a:latin typeface="楷体_GB2312" pitchFamily="49" charset="-122"/>
                <a:ea typeface="楷体_GB2312" pitchFamily="49" charset="-122"/>
              </a:rPr>
              <a:t>；若不是，转出错程序</a:t>
            </a:r>
            <a:r>
              <a:rPr lang="en-US" altLang="zh-CN" sz="2400" b="1" smtClean="0">
                <a:latin typeface="楷体_GB2312" pitchFamily="49" charset="-122"/>
                <a:ea typeface="楷体_GB2312" pitchFamily="49" charset="-122"/>
              </a:rPr>
              <a:t>ERR</a:t>
            </a:r>
          </a:p>
        </p:txBody>
      </p:sp>
      <p:sp>
        <p:nvSpPr>
          <p:cNvPr id="73732" name="日期占位符 5"/>
          <p:cNvSpPr>
            <a:spLocks noGrp="1"/>
          </p:cNvSpPr>
          <p:nvPr>
            <p:ph type="dt" sz="quarter" idx="10"/>
          </p:nvPr>
        </p:nvSpPr>
        <p:spPr/>
        <p:txBody>
          <a:bodyPr/>
          <a:lstStyle/>
          <a:p>
            <a:pPr>
              <a:defRPr/>
            </a:pPr>
            <a:fld id="{B9287EA3-D88E-4A98-B2E5-3A82A0FF47CF}" type="datetime10">
              <a:rPr lang="zh-CN" altLang="en-US" smtClean="0">
                <a:latin typeface="Arial" pitchFamily="34" charset="0"/>
              </a:rPr>
              <a:pPr>
                <a:defRPr/>
              </a:pPr>
              <a:t>15:03</a:t>
            </a:fld>
            <a:endParaRPr lang="en-US" altLang="zh-CN" smtClean="0">
              <a:latin typeface="Arial" pitchFamily="34" charset="0"/>
            </a:endParaRPr>
          </a:p>
        </p:txBody>
      </p:sp>
    </p:spTree>
    <p:extLst>
      <p:ext uri="{BB962C8B-B14F-4D97-AF65-F5344CB8AC3E}">
        <p14:creationId xmlns:p14="http://schemas.microsoft.com/office/powerpoint/2010/main" val="2088789780"/>
      </p:ext>
    </p:extLst>
  </p:cSld>
  <p:clrMapOvr>
    <a:masterClrMapping/>
  </p:clrMapOvr>
  <p:transition/>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zh-CN" sz="4000" smtClean="0"/>
              <a:t>8.1.1  8088</a:t>
            </a:r>
            <a:r>
              <a:rPr lang="zh-CN" altLang="en-US" sz="4000" smtClean="0"/>
              <a:t>的中断类型</a:t>
            </a:r>
          </a:p>
        </p:txBody>
      </p:sp>
      <p:pic>
        <p:nvPicPr>
          <p:cNvPr id="151556" name="Picture 4"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Picture 5"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73" name="Group 48"/>
          <p:cNvGrpSpPr>
            <a:grpSpLocks/>
          </p:cNvGrpSpPr>
          <p:nvPr/>
        </p:nvGrpSpPr>
        <p:grpSpPr bwMode="auto">
          <a:xfrm>
            <a:off x="238125" y="1536700"/>
            <a:ext cx="8707438" cy="4341813"/>
            <a:chOff x="150" y="968"/>
            <a:chExt cx="5485" cy="2735"/>
          </a:xfrm>
        </p:grpSpPr>
        <p:sp>
          <p:nvSpPr>
            <p:cNvPr id="7176" name="Rectangle 9"/>
            <p:cNvSpPr>
              <a:spLocks noChangeArrowheads="1"/>
            </p:cNvSpPr>
            <p:nvPr/>
          </p:nvSpPr>
          <p:spPr bwMode="auto">
            <a:xfrm>
              <a:off x="1003" y="968"/>
              <a:ext cx="1291" cy="3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400">
                  <a:latin typeface="Times New Roman" panose="02020603050405020304" pitchFamily="18" charset="0"/>
                </a:rPr>
                <a:t>非屏蔽中断源</a:t>
              </a:r>
            </a:p>
          </p:txBody>
        </p:sp>
        <p:sp>
          <p:nvSpPr>
            <p:cNvPr id="7177" name="Rectangle 10"/>
            <p:cNvSpPr>
              <a:spLocks noChangeArrowheads="1"/>
            </p:cNvSpPr>
            <p:nvPr/>
          </p:nvSpPr>
          <p:spPr bwMode="auto">
            <a:xfrm>
              <a:off x="904" y="2055"/>
              <a:ext cx="1614" cy="392"/>
            </a:xfrm>
            <a:prstGeom prst="rect">
              <a:avLst/>
            </a:prstGeom>
            <a:noFill/>
            <a:ln w="2857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a:spcBef>
                  <a:spcPts val="600"/>
                </a:spcBef>
                <a:buClrTx/>
                <a:buSzTx/>
                <a:buFontTx/>
                <a:buNone/>
              </a:pPr>
              <a:r>
                <a:rPr kumimoji="0" lang="zh-CN" altLang="en-US" sz="2400">
                  <a:latin typeface="Times New Roman" panose="02020603050405020304" pitchFamily="18" charset="0"/>
                </a:rPr>
                <a:t>中断逻辑</a:t>
              </a:r>
            </a:p>
          </p:txBody>
        </p:sp>
        <p:sp>
          <p:nvSpPr>
            <p:cNvPr id="7178" name="Rectangle 11"/>
            <p:cNvSpPr>
              <a:spLocks noChangeArrowheads="1"/>
            </p:cNvSpPr>
            <p:nvPr/>
          </p:nvSpPr>
          <p:spPr bwMode="auto">
            <a:xfrm>
              <a:off x="1064" y="2965"/>
              <a:ext cx="538" cy="651"/>
            </a:xfrm>
            <a:prstGeom prst="rect">
              <a:avLst/>
            </a:prstGeom>
            <a:noFill/>
            <a:ln w="2857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a:spcBef>
                  <a:spcPts val="100"/>
                </a:spcBef>
                <a:buClrTx/>
                <a:buSzTx/>
                <a:buFontTx/>
                <a:buNone/>
              </a:pPr>
              <a:r>
                <a:rPr kumimoji="0" lang="en-US" altLang="zh-CN" sz="2400">
                  <a:latin typeface="Times New Roman" panose="02020603050405020304" pitchFamily="18" charset="0"/>
                </a:rPr>
                <a:t>INTO</a:t>
              </a:r>
            </a:p>
            <a:p>
              <a:pPr algn="ctr">
                <a:spcBef>
                  <a:spcPts val="100"/>
                </a:spcBef>
                <a:buClrTx/>
                <a:buSzTx/>
                <a:buFontTx/>
                <a:buNone/>
              </a:pPr>
              <a:r>
                <a:rPr kumimoji="0" lang="zh-CN" altLang="en-US" sz="2400">
                  <a:latin typeface="Times New Roman" panose="02020603050405020304" pitchFamily="18" charset="0"/>
                </a:rPr>
                <a:t>指令</a:t>
              </a:r>
            </a:p>
          </p:txBody>
        </p:sp>
        <p:sp>
          <p:nvSpPr>
            <p:cNvPr id="7179" name="Rectangle 12"/>
            <p:cNvSpPr>
              <a:spLocks noChangeArrowheads="1"/>
            </p:cNvSpPr>
            <p:nvPr/>
          </p:nvSpPr>
          <p:spPr bwMode="auto">
            <a:xfrm>
              <a:off x="2488" y="2965"/>
              <a:ext cx="539" cy="651"/>
            </a:xfrm>
            <a:prstGeom prst="rect">
              <a:avLst/>
            </a:prstGeom>
            <a:noFill/>
            <a:ln w="2857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a:spcBef>
                  <a:spcPts val="100"/>
                </a:spcBef>
                <a:buClrTx/>
                <a:buSzTx/>
                <a:buFontTx/>
                <a:buNone/>
              </a:pPr>
              <a:r>
                <a:rPr kumimoji="0" lang="zh-CN" altLang="en-US" sz="2400">
                  <a:latin typeface="Times New Roman" panose="02020603050405020304" pitchFamily="18" charset="0"/>
                </a:rPr>
                <a:t>单步</a:t>
              </a:r>
            </a:p>
            <a:p>
              <a:pPr algn="ctr">
                <a:spcBef>
                  <a:spcPts val="100"/>
                </a:spcBef>
                <a:buClrTx/>
                <a:buSzTx/>
                <a:buFontTx/>
                <a:buNone/>
              </a:pPr>
              <a:r>
                <a:rPr kumimoji="0" lang="zh-CN" altLang="en-US" sz="2400">
                  <a:latin typeface="Times New Roman" panose="02020603050405020304" pitchFamily="18" charset="0"/>
                </a:rPr>
                <a:t>中断</a:t>
              </a:r>
            </a:p>
          </p:txBody>
        </p:sp>
        <p:sp>
          <p:nvSpPr>
            <p:cNvPr id="7180" name="Rectangle 13"/>
            <p:cNvSpPr>
              <a:spLocks noChangeArrowheads="1"/>
            </p:cNvSpPr>
            <p:nvPr/>
          </p:nvSpPr>
          <p:spPr bwMode="auto">
            <a:xfrm>
              <a:off x="1763" y="2965"/>
              <a:ext cx="538" cy="651"/>
            </a:xfrm>
            <a:prstGeom prst="rect">
              <a:avLst/>
            </a:prstGeom>
            <a:noFill/>
            <a:ln w="2857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a:spcBef>
                  <a:spcPts val="100"/>
                </a:spcBef>
                <a:buClrTx/>
                <a:buSzTx/>
                <a:buFontTx/>
                <a:buNone/>
              </a:pPr>
              <a:r>
                <a:rPr kumimoji="0" lang="zh-CN" altLang="en-US" sz="2400">
                  <a:latin typeface="Times New Roman" panose="02020603050405020304" pitchFamily="18" charset="0"/>
                </a:rPr>
                <a:t>除法</a:t>
              </a:r>
            </a:p>
            <a:p>
              <a:pPr algn="ctr">
                <a:spcBef>
                  <a:spcPts val="100"/>
                </a:spcBef>
                <a:buClrTx/>
                <a:buSzTx/>
                <a:buFontTx/>
                <a:buNone/>
              </a:pPr>
              <a:r>
                <a:rPr kumimoji="0" lang="zh-CN" altLang="en-US" sz="2400">
                  <a:latin typeface="Times New Roman" panose="02020603050405020304" pitchFamily="18" charset="0"/>
                </a:rPr>
                <a:t>错误</a:t>
              </a:r>
            </a:p>
          </p:txBody>
        </p:sp>
        <p:sp>
          <p:nvSpPr>
            <p:cNvPr id="7181" name="Rectangle 14"/>
            <p:cNvSpPr>
              <a:spLocks noChangeArrowheads="1"/>
            </p:cNvSpPr>
            <p:nvPr/>
          </p:nvSpPr>
          <p:spPr bwMode="auto">
            <a:xfrm>
              <a:off x="304" y="2965"/>
              <a:ext cx="599" cy="651"/>
            </a:xfrm>
            <a:prstGeom prst="rect">
              <a:avLst/>
            </a:prstGeom>
            <a:noFill/>
            <a:ln w="2857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a:spcBef>
                  <a:spcPts val="100"/>
                </a:spcBef>
                <a:buClrTx/>
                <a:buSzTx/>
                <a:buFontTx/>
                <a:buNone/>
              </a:pPr>
              <a:r>
                <a:rPr kumimoji="0" lang="en-US" altLang="zh-CN" sz="2400">
                  <a:latin typeface="Times New Roman" panose="02020603050405020304" pitchFamily="18" charset="0"/>
                </a:rPr>
                <a:t>INT N</a:t>
              </a:r>
            </a:p>
            <a:p>
              <a:pPr algn="ctr">
                <a:spcBef>
                  <a:spcPts val="100"/>
                </a:spcBef>
                <a:buClrTx/>
                <a:buSzTx/>
                <a:buFontTx/>
                <a:buNone/>
              </a:pPr>
              <a:r>
                <a:rPr kumimoji="0" lang="zh-CN" altLang="en-US" sz="2400">
                  <a:latin typeface="Times New Roman" panose="02020603050405020304" pitchFamily="18" charset="0"/>
                </a:rPr>
                <a:t>指令</a:t>
              </a:r>
            </a:p>
          </p:txBody>
        </p:sp>
        <p:sp>
          <p:nvSpPr>
            <p:cNvPr id="7182" name="Line 15"/>
            <p:cNvSpPr>
              <a:spLocks noChangeShapeType="1"/>
            </p:cNvSpPr>
            <p:nvPr/>
          </p:nvSpPr>
          <p:spPr bwMode="auto">
            <a:xfrm flipV="1">
              <a:off x="620" y="2696"/>
              <a:ext cx="1" cy="262"/>
            </a:xfrm>
            <a:prstGeom prst="line">
              <a:avLst/>
            </a:prstGeom>
            <a:noFill/>
            <a:ln w="28575">
              <a:solidFill>
                <a:schemeClr val="fo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183" name="Line 16"/>
            <p:cNvSpPr>
              <a:spLocks noChangeShapeType="1"/>
            </p:cNvSpPr>
            <p:nvPr/>
          </p:nvSpPr>
          <p:spPr bwMode="auto">
            <a:xfrm>
              <a:off x="620" y="2697"/>
              <a:ext cx="431" cy="1"/>
            </a:xfrm>
            <a:prstGeom prst="line">
              <a:avLst/>
            </a:prstGeom>
            <a:noFill/>
            <a:ln w="28575">
              <a:solidFill>
                <a:schemeClr val="fo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184" name="Line 17"/>
            <p:cNvSpPr>
              <a:spLocks noChangeShapeType="1"/>
            </p:cNvSpPr>
            <p:nvPr/>
          </p:nvSpPr>
          <p:spPr bwMode="auto">
            <a:xfrm flipV="1">
              <a:off x="1050" y="2436"/>
              <a:ext cx="1" cy="261"/>
            </a:xfrm>
            <a:prstGeom prst="line">
              <a:avLst/>
            </a:prstGeom>
            <a:noFill/>
            <a:ln w="28575">
              <a:solidFill>
                <a:schemeClr val="fo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185" name="Line 18"/>
            <p:cNvSpPr>
              <a:spLocks noChangeShapeType="1"/>
            </p:cNvSpPr>
            <p:nvPr/>
          </p:nvSpPr>
          <p:spPr bwMode="auto">
            <a:xfrm flipV="1">
              <a:off x="1340" y="2446"/>
              <a:ext cx="1" cy="522"/>
            </a:xfrm>
            <a:prstGeom prst="line">
              <a:avLst/>
            </a:prstGeom>
            <a:noFill/>
            <a:ln w="28575">
              <a:solidFill>
                <a:schemeClr val="fo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186" name="Line 19"/>
            <p:cNvSpPr>
              <a:spLocks noChangeShapeType="1"/>
            </p:cNvSpPr>
            <p:nvPr/>
          </p:nvSpPr>
          <p:spPr bwMode="auto">
            <a:xfrm flipV="1">
              <a:off x="2745" y="2706"/>
              <a:ext cx="1" cy="262"/>
            </a:xfrm>
            <a:prstGeom prst="line">
              <a:avLst/>
            </a:prstGeom>
            <a:noFill/>
            <a:ln w="28575">
              <a:solidFill>
                <a:schemeClr val="fo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187" name="Line 20"/>
            <p:cNvSpPr>
              <a:spLocks noChangeShapeType="1"/>
            </p:cNvSpPr>
            <p:nvPr/>
          </p:nvSpPr>
          <p:spPr bwMode="auto">
            <a:xfrm flipH="1">
              <a:off x="2315" y="2707"/>
              <a:ext cx="431" cy="1"/>
            </a:xfrm>
            <a:prstGeom prst="line">
              <a:avLst/>
            </a:prstGeom>
            <a:noFill/>
            <a:ln w="28575">
              <a:solidFill>
                <a:schemeClr val="fo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188" name="Line 21"/>
            <p:cNvSpPr>
              <a:spLocks noChangeShapeType="1"/>
            </p:cNvSpPr>
            <p:nvPr/>
          </p:nvSpPr>
          <p:spPr bwMode="auto">
            <a:xfrm flipV="1">
              <a:off x="2315" y="2446"/>
              <a:ext cx="1" cy="261"/>
            </a:xfrm>
            <a:prstGeom prst="line">
              <a:avLst/>
            </a:prstGeom>
            <a:noFill/>
            <a:ln w="28575">
              <a:solidFill>
                <a:schemeClr val="fo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189" name="Line 22"/>
            <p:cNvSpPr>
              <a:spLocks noChangeShapeType="1"/>
            </p:cNvSpPr>
            <p:nvPr/>
          </p:nvSpPr>
          <p:spPr bwMode="auto">
            <a:xfrm flipV="1">
              <a:off x="2014" y="2446"/>
              <a:ext cx="0" cy="522"/>
            </a:xfrm>
            <a:prstGeom prst="line">
              <a:avLst/>
            </a:prstGeom>
            <a:noFill/>
            <a:ln w="28575">
              <a:solidFill>
                <a:schemeClr val="fo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190" name="Line 23"/>
            <p:cNvSpPr>
              <a:spLocks noChangeShapeType="1"/>
            </p:cNvSpPr>
            <p:nvPr/>
          </p:nvSpPr>
          <p:spPr bwMode="auto">
            <a:xfrm>
              <a:off x="1655" y="1279"/>
              <a:ext cx="1" cy="782"/>
            </a:xfrm>
            <a:prstGeom prst="line">
              <a:avLst/>
            </a:prstGeom>
            <a:noFill/>
            <a:ln w="28575">
              <a:solidFill>
                <a:schemeClr val="fo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191" name="Line 24"/>
            <p:cNvSpPr>
              <a:spLocks noChangeShapeType="1"/>
            </p:cNvSpPr>
            <p:nvPr/>
          </p:nvSpPr>
          <p:spPr bwMode="auto">
            <a:xfrm flipH="1">
              <a:off x="2497" y="2238"/>
              <a:ext cx="1299" cy="1"/>
            </a:xfrm>
            <a:prstGeom prst="line">
              <a:avLst/>
            </a:prstGeom>
            <a:noFill/>
            <a:ln w="28575">
              <a:solidFill>
                <a:schemeClr val="fo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192" name="Rectangle 25"/>
            <p:cNvSpPr>
              <a:spLocks noChangeArrowheads="1"/>
            </p:cNvSpPr>
            <p:nvPr/>
          </p:nvSpPr>
          <p:spPr bwMode="auto">
            <a:xfrm>
              <a:off x="150" y="1664"/>
              <a:ext cx="3119" cy="2039"/>
            </a:xfrm>
            <a:prstGeom prst="rect">
              <a:avLst/>
            </a:prstGeom>
            <a:noFill/>
            <a:ln w="28575">
              <a:solidFill>
                <a:srgbClr val="0000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1" hangingPunct="1">
                <a:buFont typeface="Wingdings" panose="05000000000000000000" pitchFamily="2" charset="2"/>
                <a:buNone/>
              </a:pPr>
              <a:endParaRPr lang="zh-CN" altLang="en-US">
                <a:latin typeface="Times New Roman" panose="02020603050405020304" pitchFamily="18" charset="0"/>
              </a:endParaRPr>
            </a:p>
          </p:txBody>
        </p:sp>
        <p:sp>
          <p:nvSpPr>
            <p:cNvPr id="7193" name="Rectangle 26"/>
            <p:cNvSpPr>
              <a:spLocks noChangeArrowheads="1"/>
            </p:cNvSpPr>
            <p:nvPr/>
          </p:nvSpPr>
          <p:spPr bwMode="auto">
            <a:xfrm>
              <a:off x="258" y="1794"/>
              <a:ext cx="538" cy="3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400">
                  <a:latin typeface="Times New Roman" panose="02020603050405020304" pitchFamily="18" charset="0"/>
                </a:rPr>
                <a:t>CPU</a:t>
              </a:r>
            </a:p>
          </p:txBody>
        </p:sp>
        <p:sp>
          <p:nvSpPr>
            <p:cNvPr id="7194" name="Rectangle 27"/>
            <p:cNvSpPr>
              <a:spLocks noChangeArrowheads="1"/>
            </p:cNvSpPr>
            <p:nvPr/>
          </p:nvSpPr>
          <p:spPr bwMode="auto">
            <a:xfrm>
              <a:off x="3268" y="1922"/>
              <a:ext cx="538" cy="3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000">
                  <a:latin typeface="Times New Roman" panose="02020603050405020304" pitchFamily="18" charset="0"/>
                </a:rPr>
                <a:t>INTR</a:t>
              </a:r>
            </a:p>
          </p:txBody>
        </p:sp>
        <p:sp>
          <p:nvSpPr>
            <p:cNvPr id="7195" name="Rectangle 28"/>
            <p:cNvSpPr>
              <a:spLocks noChangeArrowheads="1"/>
            </p:cNvSpPr>
            <p:nvPr/>
          </p:nvSpPr>
          <p:spPr bwMode="auto">
            <a:xfrm>
              <a:off x="1628" y="1330"/>
              <a:ext cx="539" cy="3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000">
                  <a:latin typeface="Times New Roman" panose="02020603050405020304" pitchFamily="18" charset="0"/>
                </a:rPr>
                <a:t>NMI</a:t>
              </a:r>
            </a:p>
          </p:txBody>
        </p:sp>
        <p:sp>
          <p:nvSpPr>
            <p:cNvPr id="7196" name="Rectangle 29"/>
            <p:cNvSpPr>
              <a:spLocks noChangeArrowheads="1"/>
            </p:cNvSpPr>
            <p:nvPr/>
          </p:nvSpPr>
          <p:spPr bwMode="auto">
            <a:xfrm>
              <a:off x="3634" y="983"/>
              <a:ext cx="1291" cy="3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400">
                  <a:latin typeface="Times New Roman" panose="02020603050405020304" pitchFamily="18" charset="0"/>
                </a:rPr>
                <a:t>可屏蔽中断源</a:t>
              </a:r>
            </a:p>
          </p:txBody>
        </p:sp>
        <p:sp>
          <p:nvSpPr>
            <p:cNvPr id="7197" name="Rectangle 30"/>
            <p:cNvSpPr>
              <a:spLocks noChangeArrowheads="1"/>
            </p:cNvSpPr>
            <p:nvPr/>
          </p:nvSpPr>
          <p:spPr bwMode="auto">
            <a:xfrm>
              <a:off x="3791" y="1729"/>
              <a:ext cx="646" cy="1846"/>
            </a:xfrm>
            <a:prstGeom prst="rect">
              <a:avLst/>
            </a:prstGeom>
            <a:noFill/>
            <a:ln w="2857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kumimoji="0" lang="en-US" altLang="zh-CN" sz="2400">
                <a:latin typeface="Times New Roman" panose="02020603050405020304" pitchFamily="18" charset="0"/>
              </a:endParaRPr>
            </a:p>
            <a:p>
              <a:pPr algn="ctr">
                <a:spcBef>
                  <a:spcPts val="100"/>
                </a:spcBef>
                <a:buClrTx/>
                <a:buSzTx/>
                <a:buFontTx/>
                <a:buNone/>
              </a:pPr>
              <a:r>
                <a:rPr kumimoji="0" lang="en-US" altLang="zh-CN" sz="2400">
                  <a:latin typeface="Times New Roman" panose="02020603050405020304" pitchFamily="18" charset="0"/>
                </a:rPr>
                <a:t>8259A</a:t>
              </a:r>
            </a:p>
            <a:p>
              <a:pPr algn="ctr">
                <a:spcBef>
                  <a:spcPts val="100"/>
                </a:spcBef>
                <a:buClrTx/>
                <a:buSzTx/>
                <a:buFontTx/>
                <a:buNone/>
              </a:pPr>
              <a:r>
                <a:rPr kumimoji="0" lang="zh-CN" altLang="en-US" sz="2400">
                  <a:latin typeface="Times New Roman" panose="02020603050405020304" pitchFamily="18" charset="0"/>
                </a:rPr>
                <a:t>中断</a:t>
              </a:r>
            </a:p>
            <a:p>
              <a:pPr algn="ctr">
                <a:spcBef>
                  <a:spcPts val="100"/>
                </a:spcBef>
                <a:buClrTx/>
                <a:buSzTx/>
                <a:buFontTx/>
                <a:buNone/>
              </a:pPr>
              <a:r>
                <a:rPr kumimoji="0" lang="zh-CN" altLang="en-US" sz="2400">
                  <a:latin typeface="Times New Roman" panose="02020603050405020304" pitchFamily="18" charset="0"/>
                </a:rPr>
                <a:t>控制器</a:t>
              </a:r>
            </a:p>
          </p:txBody>
        </p:sp>
        <p:sp>
          <p:nvSpPr>
            <p:cNvPr id="7198" name="Rectangle 31"/>
            <p:cNvSpPr>
              <a:spLocks noChangeArrowheads="1"/>
            </p:cNvSpPr>
            <p:nvPr/>
          </p:nvSpPr>
          <p:spPr bwMode="auto">
            <a:xfrm>
              <a:off x="4745" y="1764"/>
              <a:ext cx="539" cy="18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400">
                  <a:latin typeface="Times New Roman" panose="02020603050405020304" pitchFamily="18" charset="0"/>
                </a:rPr>
                <a:t>IR</a:t>
              </a:r>
              <a:r>
                <a:rPr kumimoji="0" lang="en-US" altLang="zh-CN" sz="2400" baseline="-25000">
                  <a:latin typeface="Times New Roman" panose="02020603050405020304" pitchFamily="18" charset="0"/>
                </a:rPr>
                <a:t>0</a:t>
              </a:r>
            </a:p>
            <a:p>
              <a:pPr algn="ctr">
                <a:spcBef>
                  <a:spcPct val="0"/>
                </a:spcBef>
                <a:buClrTx/>
                <a:buSzTx/>
                <a:buFontTx/>
                <a:buNone/>
              </a:pPr>
              <a:r>
                <a:rPr kumimoji="0" lang="en-US" altLang="zh-CN" sz="2400">
                  <a:latin typeface="Times New Roman" panose="02020603050405020304" pitchFamily="18" charset="0"/>
                </a:rPr>
                <a:t>IR</a:t>
              </a:r>
              <a:r>
                <a:rPr kumimoji="0" lang="en-US" altLang="zh-CN" sz="2400" baseline="-25000">
                  <a:latin typeface="Times New Roman" panose="02020603050405020304" pitchFamily="18" charset="0"/>
                </a:rPr>
                <a:t>1</a:t>
              </a:r>
            </a:p>
            <a:p>
              <a:pPr algn="ctr">
                <a:spcBef>
                  <a:spcPct val="0"/>
                </a:spcBef>
                <a:buClrTx/>
                <a:buSzTx/>
                <a:buFontTx/>
                <a:buNone/>
              </a:pPr>
              <a:r>
                <a:rPr kumimoji="0" lang="en-US" altLang="zh-CN" sz="2400">
                  <a:latin typeface="Times New Roman" panose="02020603050405020304" pitchFamily="18" charset="0"/>
                </a:rPr>
                <a:t>IR</a:t>
              </a:r>
              <a:r>
                <a:rPr kumimoji="0" lang="en-US" altLang="zh-CN" sz="2400" baseline="-25000">
                  <a:latin typeface="Times New Roman" panose="02020603050405020304" pitchFamily="18" charset="0"/>
                </a:rPr>
                <a:t>2</a:t>
              </a:r>
            </a:p>
            <a:p>
              <a:pPr algn="ctr">
                <a:spcBef>
                  <a:spcPct val="0"/>
                </a:spcBef>
                <a:buClrTx/>
                <a:buSzTx/>
                <a:buFontTx/>
                <a:buNone/>
              </a:pPr>
              <a:r>
                <a:rPr kumimoji="0" lang="en-US" altLang="zh-CN" sz="2400">
                  <a:latin typeface="Times New Roman" panose="02020603050405020304" pitchFamily="18" charset="0"/>
                </a:rPr>
                <a:t>IR</a:t>
              </a:r>
              <a:r>
                <a:rPr kumimoji="0" lang="en-US" altLang="zh-CN" sz="2400" baseline="-25000">
                  <a:latin typeface="Times New Roman" panose="02020603050405020304" pitchFamily="18" charset="0"/>
                </a:rPr>
                <a:t>3</a:t>
              </a:r>
            </a:p>
            <a:p>
              <a:pPr algn="ctr">
                <a:spcBef>
                  <a:spcPct val="0"/>
                </a:spcBef>
                <a:buClrTx/>
                <a:buSzTx/>
                <a:buFontTx/>
                <a:buNone/>
              </a:pPr>
              <a:r>
                <a:rPr kumimoji="0" lang="en-US" altLang="zh-CN" sz="2400">
                  <a:latin typeface="Times New Roman" panose="02020603050405020304" pitchFamily="18" charset="0"/>
                </a:rPr>
                <a:t>IR</a:t>
              </a:r>
              <a:r>
                <a:rPr kumimoji="0" lang="en-US" altLang="zh-CN" sz="2400" baseline="-25000">
                  <a:latin typeface="Times New Roman" panose="02020603050405020304" pitchFamily="18" charset="0"/>
                </a:rPr>
                <a:t>4</a:t>
              </a:r>
            </a:p>
            <a:p>
              <a:pPr algn="ctr">
                <a:spcBef>
                  <a:spcPct val="0"/>
                </a:spcBef>
                <a:buClrTx/>
                <a:buSzTx/>
                <a:buFontTx/>
                <a:buNone/>
              </a:pPr>
              <a:r>
                <a:rPr kumimoji="0" lang="en-US" altLang="zh-CN" sz="2400">
                  <a:latin typeface="Times New Roman" panose="02020603050405020304" pitchFamily="18" charset="0"/>
                </a:rPr>
                <a:t>IR</a:t>
              </a:r>
              <a:r>
                <a:rPr kumimoji="0" lang="en-US" altLang="zh-CN" sz="2400" baseline="-25000">
                  <a:latin typeface="Times New Roman" panose="02020603050405020304" pitchFamily="18" charset="0"/>
                </a:rPr>
                <a:t>5</a:t>
              </a:r>
            </a:p>
            <a:p>
              <a:pPr algn="ctr">
                <a:spcBef>
                  <a:spcPct val="0"/>
                </a:spcBef>
                <a:buClrTx/>
                <a:buSzTx/>
                <a:buFontTx/>
                <a:buNone/>
              </a:pPr>
              <a:r>
                <a:rPr kumimoji="0" lang="en-US" altLang="zh-CN" sz="2400">
                  <a:latin typeface="Times New Roman" panose="02020603050405020304" pitchFamily="18" charset="0"/>
                </a:rPr>
                <a:t>IR</a:t>
              </a:r>
              <a:r>
                <a:rPr kumimoji="0" lang="en-US" altLang="zh-CN" sz="2400" baseline="-25000">
                  <a:latin typeface="Times New Roman" panose="02020603050405020304" pitchFamily="18" charset="0"/>
                </a:rPr>
                <a:t>6</a:t>
              </a:r>
            </a:p>
            <a:p>
              <a:pPr algn="ctr">
                <a:spcBef>
                  <a:spcPct val="0"/>
                </a:spcBef>
                <a:buClrTx/>
                <a:buSzTx/>
                <a:buFontTx/>
                <a:buNone/>
              </a:pPr>
              <a:r>
                <a:rPr kumimoji="0" lang="en-US" altLang="zh-CN" sz="2400">
                  <a:latin typeface="Times New Roman" panose="02020603050405020304" pitchFamily="18" charset="0"/>
                </a:rPr>
                <a:t>IR</a:t>
              </a:r>
              <a:r>
                <a:rPr kumimoji="0" lang="en-US" altLang="zh-CN" sz="2400" baseline="-25000">
                  <a:latin typeface="Times New Roman" panose="02020603050405020304" pitchFamily="18" charset="0"/>
                </a:rPr>
                <a:t>7</a:t>
              </a:r>
              <a:endParaRPr kumimoji="0" lang="en-US" altLang="zh-CN" sz="2400">
                <a:latin typeface="Times New Roman" panose="02020603050405020304" pitchFamily="18" charset="0"/>
              </a:endParaRPr>
            </a:p>
          </p:txBody>
        </p:sp>
        <p:sp>
          <p:nvSpPr>
            <p:cNvPr id="7199" name="Rectangle 32"/>
            <p:cNvSpPr>
              <a:spLocks noChangeArrowheads="1"/>
            </p:cNvSpPr>
            <p:nvPr/>
          </p:nvSpPr>
          <p:spPr bwMode="auto">
            <a:xfrm>
              <a:off x="5290" y="2110"/>
              <a:ext cx="345" cy="14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400">
                  <a:latin typeface="Times New Roman" panose="02020603050405020304" pitchFamily="18" charset="0"/>
                </a:rPr>
                <a:t>外</a:t>
              </a:r>
            </a:p>
            <a:p>
              <a:pPr algn="ctr">
                <a:spcBef>
                  <a:spcPct val="0"/>
                </a:spcBef>
                <a:buClrTx/>
                <a:buSzTx/>
                <a:buFontTx/>
                <a:buNone/>
              </a:pPr>
              <a:r>
                <a:rPr kumimoji="0" lang="zh-CN" altLang="en-US" sz="2400">
                  <a:latin typeface="Times New Roman" panose="02020603050405020304" pitchFamily="18" charset="0"/>
                </a:rPr>
                <a:t>设</a:t>
              </a:r>
            </a:p>
            <a:p>
              <a:pPr algn="ctr">
                <a:spcBef>
                  <a:spcPct val="0"/>
                </a:spcBef>
                <a:buClrTx/>
                <a:buSzTx/>
                <a:buFontTx/>
                <a:buNone/>
              </a:pPr>
              <a:r>
                <a:rPr kumimoji="0" lang="zh-CN" altLang="en-US" sz="2400">
                  <a:latin typeface="Times New Roman" panose="02020603050405020304" pitchFamily="18" charset="0"/>
                </a:rPr>
                <a:t>中</a:t>
              </a:r>
            </a:p>
            <a:p>
              <a:pPr algn="ctr">
                <a:spcBef>
                  <a:spcPct val="0"/>
                </a:spcBef>
                <a:buClrTx/>
                <a:buSzTx/>
                <a:buFontTx/>
                <a:buNone/>
              </a:pPr>
              <a:r>
                <a:rPr kumimoji="0" lang="zh-CN" altLang="en-US" sz="2400">
                  <a:latin typeface="Times New Roman" panose="02020603050405020304" pitchFamily="18" charset="0"/>
                </a:rPr>
                <a:t>断</a:t>
              </a:r>
            </a:p>
            <a:p>
              <a:pPr algn="ctr">
                <a:spcBef>
                  <a:spcPct val="0"/>
                </a:spcBef>
                <a:buClrTx/>
                <a:buSzTx/>
                <a:buFontTx/>
                <a:buNone/>
              </a:pPr>
              <a:r>
                <a:rPr kumimoji="0" lang="zh-CN" altLang="en-US" sz="2400">
                  <a:latin typeface="Times New Roman" panose="02020603050405020304" pitchFamily="18" charset="0"/>
                </a:rPr>
                <a:t>源</a:t>
              </a:r>
            </a:p>
          </p:txBody>
        </p:sp>
        <p:sp>
          <p:nvSpPr>
            <p:cNvPr id="7200" name="Rectangle 33"/>
            <p:cNvSpPr>
              <a:spLocks noChangeArrowheads="1"/>
            </p:cNvSpPr>
            <p:nvPr/>
          </p:nvSpPr>
          <p:spPr bwMode="auto">
            <a:xfrm>
              <a:off x="3107" y="2448"/>
              <a:ext cx="785" cy="4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400">
                  <a:latin typeface="Times New Roman" panose="02020603050405020304" pitchFamily="18" charset="0"/>
                </a:rPr>
                <a:t> </a:t>
              </a:r>
            </a:p>
          </p:txBody>
        </p:sp>
        <p:sp>
          <p:nvSpPr>
            <p:cNvPr id="7201" name="Line 34"/>
            <p:cNvSpPr>
              <a:spLocks noChangeShapeType="1"/>
            </p:cNvSpPr>
            <p:nvPr/>
          </p:nvSpPr>
          <p:spPr bwMode="auto">
            <a:xfrm flipH="1">
              <a:off x="3271" y="2854"/>
              <a:ext cx="525" cy="0"/>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202" name="Line 35"/>
            <p:cNvSpPr>
              <a:spLocks noChangeShapeType="1"/>
            </p:cNvSpPr>
            <p:nvPr/>
          </p:nvSpPr>
          <p:spPr bwMode="auto">
            <a:xfrm flipH="1">
              <a:off x="3487" y="1276"/>
              <a:ext cx="663" cy="61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7203" name="Group 36"/>
            <p:cNvGrpSpPr>
              <a:grpSpLocks/>
            </p:cNvGrpSpPr>
            <p:nvPr/>
          </p:nvGrpSpPr>
          <p:grpSpPr bwMode="auto">
            <a:xfrm>
              <a:off x="4433" y="1921"/>
              <a:ext cx="373" cy="1549"/>
              <a:chOff x="6199" y="2301"/>
              <a:chExt cx="417" cy="1237"/>
            </a:xfrm>
          </p:grpSpPr>
          <p:sp>
            <p:nvSpPr>
              <p:cNvPr id="7207" name="Line 37"/>
              <p:cNvSpPr>
                <a:spLocks noChangeShapeType="1"/>
              </p:cNvSpPr>
              <p:nvPr/>
            </p:nvSpPr>
            <p:spPr bwMode="auto">
              <a:xfrm flipH="1">
                <a:off x="6199" y="2301"/>
                <a:ext cx="417" cy="1"/>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208" name="Line 38"/>
              <p:cNvSpPr>
                <a:spLocks noChangeShapeType="1"/>
              </p:cNvSpPr>
              <p:nvPr/>
            </p:nvSpPr>
            <p:spPr bwMode="auto">
              <a:xfrm flipH="1">
                <a:off x="6199" y="2481"/>
                <a:ext cx="417" cy="1"/>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209" name="Line 39"/>
              <p:cNvSpPr>
                <a:spLocks noChangeShapeType="1"/>
              </p:cNvSpPr>
              <p:nvPr/>
            </p:nvSpPr>
            <p:spPr bwMode="auto">
              <a:xfrm flipH="1">
                <a:off x="6199" y="2649"/>
                <a:ext cx="417" cy="1"/>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210" name="Line 40"/>
              <p:cNvSpPr>
                <a:spLocks noChangeShapeType="1"/>
              </p:cNvSpPr>
              <p:nvPr/>
            </p:nvSpPr>
            <p:spPr bwMode="auto">
              <a:xfrm flipH="1">
                <a:off x="6199" y="2829"/>
                <a:ext cx="417" cy="1"/>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211" name="Line 41"/>
              <p:cNvSpPr>
                <a:spLocks noChangeShapeType="1"/>
              </p:cNvSpPr>
              <p:nvPr/>
            </p:nvSpPr>
            <p:spPr bwMode="auto">
              <a:xfrm flipH="1">
                <a:off x="6199" y="3009"/>
                <a:ext cx="417" cy="1"/>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212" name="Line 42"/>
              <p:cNvSpPr>
                <a:spLocks noChangeShapeType="1"/>
              </p:cNvSpPr>
              <p:nvPr/>
            </p:nvSpPr>
            <p:spPr bwMode="auto">
              <a:xfrm flipH="1">
                <a:off x="6199" y="3189"/>
                <a:ext cx="417" cy="1"/>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213" name="Line 43"/>
              <p:cNvSpPr>
                <a:spLocks noChangeShapeType="1"/>
              </p:cNvSpPr>
              <p:nvPr/>
            </p:nvSpPr>
            <p:spPr bwMode="auto">
              <a:xfrm flipH="1">
                <a:off x="6199" y="3357"/>
                <a:ext cx="417" cy="1"/>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214" name="Line 44"/>
              <p:cNvSpPr>
                <a:spLocks noChangeShapeType="1"/>
              </p:cNvSpPr>
              <p:nvPr/>
            </p:nvSpPr>
            <p:spPr bwMode="auto">
              <a:xfrm flipH="1">
                <a:off x="6199" y="3537"/>
                <a:ext cx="417" cy="1"/>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7204" name="Group 47"/>
            <p:cNvGrpSpPr>
              <a:grpSpLocks/>
            </p:cNvGrpSpPr>
            <p:nvPr/>
          </p:nvGrpSpPr>
          <p:grpSpPr bwMode="auto">
            <a:xfrm>
              <a:off x="3305" y="2536"/>
              <a:ext cx="538" cy="271"/>
              <a:chOff x="3305" y="2536"/>
              <a:chExt cx="538" cy="271"/>
            </a:xfrm>
          </p:grpSpPr>
          <p:sp>
            <p:nvSpPr>
              <p:cNvPr id="7205" name="Rectangle 45"/>
              <p:cNvSpPr>
                <a:spLocks noChangeArrowheads="1"/>
              </p:cNvSpPr>
              <p:nvPr/>
            </p:nvSpPr>
            <p:spPr bwMode="auto">
              <a:xfrm>
                <a:off x="3305" y="2537"/>
                <a:ext cx="538" cy="2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000">
                    <a:latin typeface="Times New Roman" panose="02020603050405020304" pitchFamily="18" charset="0"/>
                  </a:rPr>
                  <a:t>INTA</a:t>
                </a:r>
              </a:p>
            </p:txBody>
          </p:sp>
          <p:sp>
            <p:nvSpPr>
              <p:cNvPr id="7206" name="Line 46"/>
              <p:cNvSpPr>
                <a:spLocks noChangeShapeType="1"/>
              </p:cNvSpPr>
              <p:nvPr/>
            </p:nvSpPr>
            <p:spPr bwMode="auto">
              <a:xfrm flipH="1">
                <a:off x="3348" y="2536"/>
                <a:ext cx="388" cy="0"/>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151601" name="Rectangle 49"/>
          <p:cNvSpPr>
            <a:spLocks noChangeArrowheads="1"/>
          </p:cNvSpPr>
          <p:nvPr/>
        </p:nvSpPr>
        <p:spPr bwMode="auto">
          <a:xfrm>
            <a:off x="179388" y="1482725"/>
            <a:ext cx="8774112" cy="4594225"/>
          </a:xfrm>
          <a:prstGeom prst="rect">
            <a:avLst/>
          </a:prstGeom>
          <a:solidFill>
            <a:srgbClr val="C0C0C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1" hangingPunct="1">
              <a:buFont typeface="Wingdings" panose="05000000000000000000" pitchFamily="2" charset="2"/>
              <a:buNone/>
            </a:pPr>
            <a:endParaRPr lang="zh-CN" altLang="en-US">
              <a:latin typeface="Times New Roman" panose="02020603050405020304" pitchFamily="18" charset="0"/>
            </a:endParaRPr>
          </a:p>
        </p:txBody>
      </p:sp>
      <p:sp>
        <p:nvSpPr>
          <p:cNvPr id="151602" name="Rectangle 50"/>
          <p:cNvSpPr>
            <a:spLocks noGrp="1" noChangeArrowheads="1"/>
          </p:cNvSpPr>
          <p:nvPr>
            <p:ph type="body" idx="1"/>
          </p:nvPr>
        </p:nvSpPr>
        <p:spPr>
          <a:xfrm>
            <a:off x="226219" y="1482725"/>
            <a:ext cx="3460750" cy="4462462"/>
          </a:xfrm>
          <a:solidFill>
            <a:schemeClr val="bg1"/>
          </a:solidFill>
          <a:ln w="76200" cmpd="tri">
            <a:solidFill>
              <a:srgbClr val="006600"/>
            </a:solidFill>
            <a:miter lim="800000"/>
            <a:headEnd/>
            <a:tailEnd/>
          </a:ln>
          <a:effectLst>
            <a:outerShdw dist="107763" dir="2700000" algn="ctr" rotWithShape="0">
              <a:schemeClr val="bg2"/>
            </a:outerShdw>
          </a:effectLst>
        </p:spPr>
        <p:txBody>
          <a:bodyPr/>
          <a:lstStyle/>
          <a:p>
            <a:pPr eaLnBrk="1" hangingPunct="1"/>
            <a:r>
              <a:rPr lang="zh-CN" altLang="en-US" smtClean="0">
                <a:latin typeface="Times New Roman" panose="02020603050405020304" pitchFamily="18" charset="0"/>
              </a:rPr>
              <a:t>内部中断</a:t>
            </a:r>
            <a:endParaRPr lang="zh-CN" altLang="en-US" smtClean="0"/>
          </a:p>
          <a:p>
            <a:pPr lvl="1" eaLnBrk="1" hangingPunct="1"/>
            <a:r>
              <a:rPr lang="zh-CN" altLang="en-US" smtClean="0">
                <a:latin typeface="Times New Roman" panose="02020603050405020304" pitchFamily="18" charset="0"/>
              </a:rPr>
              <a:t>除法错中断</a:t>
            </a:r>
          </a:p>
          <a:p>
            <a:pPr lvl="1" eaLnBrk="1" hangingPunct="1"/>
            <a:r>
              <a:rPr lang="zh-CN" altLang="en-US" smtClean="0">
                <a:latin typeface="Times New Roman" panose="02020603050405020304" pitchFamily="18" charset="0"/>
              </a:rPr>
              <a:t>指令中断</a:t>
            </a:r>
          </a:p>
          <a:p>
            <a:pPr lvl="1" eaLnBrk="1" hangingPunct="1"/>
            <a:r>
              <a:rPr lang="zh-CN" altLang="en-US" smtClean="0">
                <a:latin typeface="Times New Roman" panose="02020603050405020304" pitchFamily="18" charset="0"/>
              </a:rPr>
              <a:t>溢出中断</a:t>
            </a:r>
          </a:p>
          <a:p>
            <a:pPr lvl="1" eaLnBrk="1" hangingPunct="1"/>
            <a:r>
              <a:rPr lang="zh-CN" altLang="en-US" smtClean="0">
                <a:latin typeface="Times New Roman" panose="02020603050405020304" pitchFamily="18" charset="0"/>
              </a:rPr>
              <a:t>单步中断</a:t>
            </a:r>
          </a:p>
          <a:p>
            <a:pPr eaLnBrk="1" hangingPunct="1"/>
            <a:r>
              <a:rPr lang="zh-CN" altLang="en-US" smtClean="0">
                <a:latin typeface="Times New Roman" panose="02020603050405020304" pitchFamily="18" charset="0"/>
              </a:rPr>
              <a:t>外部中断</a:t>
            </a:r>
            <a:endParaRPr lang="zh-CN" altLang="en-US" smtClean="0"/>
          </a:p>
          <a:p>
            <a:pPr lvl="1" eaLnBrk="1" hangingPunct="1"/>
            <a:r>
              <a:rPr lang="zh-CN" altLang="en-US" smtClean="0">
                <a:latin typeface="Times New Roman" panose="02020603050405020304" pitchFamily="18" charset="0"/>
              </a:rPr>
              <a:t>非屏蔽中断</a:t>
            </a:r>
          </a:p>
          <a:p>
            <a:pPr lvl="1" eaLnBrk="1" hangingPunct="1"/>
            <a:r>
              <a:rPr lang="zh-CN" altLang="en-US" smtClean="0">
                <a:latin typeface="Times New Roman" panose="02020603050405020304" pitchFamily="18" charset="0"/>
              </a:rPr>
              <a:t>可屏蔽中断</a:t>
            </a:r>
          </a:p>
        </p:txBody>
      </p:sp>
      <p:sp>
        <p:nvSpPr>
          <p:cNvPr id="47" name="Rectangle 114"/>
          <p:cNvSpPr txBox="1">
            <a:spLocks noChangeArrowheads="1"/>
          </p:cNvSpPr>
          <p:nvPr/>
        </p:nvSpPr>
        <p:spPr bwMode="auto">
          <a:xfrm>
            <a:off x="3729832" y="1332002"/>
            <a:ext cx="5337175" cy="4718050"/>
          </a:xfrm>
          <a:prstGeom prst="rect">
            <a:avLst/>
          </a:prstGeom>
          <a:solidFill>
            <a:schemeClr val="bg1"/>
          </a:solidFill>
          <a:ln w="76200" cmpd="tri">
            <a:solidFill>
              <a:srgbClr val="006600"/>
            </a:solidFill>
            <a:miter lim="800000"/>
            <a:headEnd/>
            <a:tailEnd/>
          </a:ln>
          <a:effectLst>
            <a:outerShdw dist="107763" dir="2700000" algn="ctr" rotWithShape="0">
              <a:schemeClr val="bg2"/>
            </a:outerShdw>
          </a:effectLs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lnSpc>
                <a:spcPct val="90000"/>
              </a:lnSpc>
              <a:buFont typeface="Wingdings" panose="05000000000000000000" pitchFamily="2" charset="2"/>
              <a:buNone/>
            </a:pPr>
            <a:r>
              <a:rPr lang="zh-CN" altLang="en-US" smtClean="0">
                <a:latin typeface="Times New Roman" panose="02020603050405020304" pitchFamily="18" charset="0"/>
              </a:rPr>
              <a:t>查询中断的顺序，</a:t>
            </a:r>
          </a:p>
          <a:p>
            <a:pPr eaLnBrk="1" hangingPunct="1">
              <a:lnSpc>
                <a:spcPct val="90000"/>
              </a:lnSpc>
              <a:buFont typeface="Wingdings" panose="05000000000000000000" pitchFamily="2" charset="2"/>
              <a:buNone/>
            </a:pPr>
            <a:r>
              <a:rPr lang="zh-CN" altLang="en-US" smtClean="0"/>
              <a:t>决定了各种中断源的优先权</a:t>
            </a:r>
          </a:p>
          <a:p>
            <a:pPr eaLnBrk="1" hangingPunct="1">
              <a:lnSpc>
                <a:spcPct val="90000"/>
              </a:lnSpc>
            </a:pPr>
            <a:r>
              <a:rPr lang="zh-CN" altLang="en-US" smtClean="0">
                <a:latin typeface="Times New Roman" panose="02020603050405020304" pitchFamily="18" charset="0"/>
              </a:rPr>
              <a:t>软件中断</a:t>
            </a:r>
          </a:p>
          <a:p>
            <a:pPr lvl="1" eaLnBrk="1" hangingPunct="1">
              <a:lnSpc>
                <a:spcPct val="90000"/>
              </a:lnSpc>
            </a:pPr>
            <a:r>
              <a:rPr lang="zh-CN" altLang="en-US" smtClean="0">
                <a:latin typeface="Times New Roman" panose="02020603050405020304" pitchFamily="18" charset="0"/>
              </a:rPr>
              <a:t>除法错中断</a:t>
            </a:r>
          </a:p>
          <a:p>
            <a:pPr lvl="1" eaLnBrk="1" hangingPunct="1">
              <a:lnSpc>
                <a:spcPct val="90000"/>
              </a:lnSpc>
            </a:pPr>
            <a:r>
              <a:rPr lang="zh-CN" altLang="en-US" smtClean="0">
                <a:latin typeface="Times New Roman" panose="02020603050405020304" pitchFamily="18" charset="0"/>
              </a:rPr>
              <a:t>指令中断</a:t>
            </a:r>
          </a:p>
          <a:p>
            <a:pPr lvl="1" eaLnBrk="1" hangingPunct="1">
              <a:lnSpc>
                <a:spcPct val="90000"/>
              </a:lnSpc>
            </a:pPr>
            <a:r>
              <a:rPr lang="zh-CN" altLang="en-US" smtClean="0">
                <a:latin typeface="Times New Roman" panose="02020603050405020304" pitchFamily="18" charset="0"/>
              </a:rPr>
              <a:t>溢出中断</a:t>
            </a:r>
          </a:p>
          <a:p>
            <a:pPr eaLnBrk="1" hangingPunct="1">
              <a:lnSpc>
                <a:spcPct val="90000"/>
              </a:lnSpc>
            </a:pPr>
            <a:r>
              <a:rPr lang="zh-CN" altLang="en-US" smtClean="0">
                <a:latin typeface="Times New Roman" panose="02020603050405020304" pitchFamily="18" charset="0"/>
              </a:rPr>
              <a:t>非屏蔽中断</a:t>
            </a:r>
          </a:p>
          <a:p>
            <a:pPr eaLnBrk="1" hangingPunct="1">
              <a:lnSpc>
                <a:spcPct val="90000"/>
              </a:lnSpc>
            </a:pPr>
            <a:r>
              <a:rPr lang="zh-CN" altLang="en-US" smtClean="0">
                <a:latin typeface="Times New Roman" panose="02020603050405020304" pitchFamily="18" charset="0"/>
              </a:rPr>
              <a:t>可屏蔽中断</a:t>
            </a:r>
          </a:p>
          <a:p>
            <a:pPr eaLnBrk="1" hangingPunct="1">
              <a:lnSpc>
                <a:spcPct val="90000"/>
              </a:lnSpc>
            </a:pPr>
            <a:r>
              <a:rPr lang="zh-CN" altLang="en-US" smtClean="0">
                <a:latin typeface="Times New Roman" panose="02020603050405020304" pitchFamily="18" charset="0"/>
              </a:rPr>
              <a:t>单步中断</a:t>
            </a:r>
            <a:endParaRPr lang="zh-CN" altLang="en-US" dirty="0" smtClean="0">
              <a:latin typeface="Times New Roman" panose="02020603050405020304" pitchFamily="18" charset="0"/>
            </a:endParaRPr>
          </a:p>
        </p:txBody>
      </p:sp>
    </p:spTree>
    <p:extLst>
      <p:ext uri="{BB962C8B-B14F-4D97-AF65-F5344CB8AC3E}">
        <p14:creationId xmlns:p14="http://schemas.microsoft.com/office/powerpoint/2010/main" val="18670883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1601"/>
                                        </p:tgtEl>
                                        <p:attrNameLst>
                                          <p:attrName>style.visibility</p:attrName>
                                        </p:attrNameLst>
                                      </p:cBhvr>
                                      <p:to>
                                        <p:strVal val="visible"/>
                                      </p:to>
                                    </p:set>
                                    <p:animEffect transition="in" filter="dissolve">
                                      <p:cBhvr>
                                        <p:cTn id="7" dur="500"/>
                                        <p:tgtEl>
                                          <p:spTgt spid="151601"/>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51602"/>
                                        </p:tgtEl>
                                        <p:attrNameLst>
                                          <p:attrName>style.visibility</p:attrName>
                                        </p:attrNameLst>
                                      </p:cBhvr>
                                      <p:to>
                                        <p:strVal val="visible"/>
                                      </p:to>
                                    </p:set>
                                    <p:animEffect transition="in" filter="blinds(horizontal)">
                                      <p:cBhvr>
                                        <p:cTn id="11" dur="500"/>
                                        <p:tgtEl>
                                          <p:spTgt spid="151602"/>
                                        </p:tgtEl>
                                      </p:cBhvr>
                                    </p:animEffect>
                                  </p:childTnLst>
                                </p:cTn>
                              </p:par>
                            </p:childTnLst>
                          </p:cTn>
                        </p:par>
                        <p:par>
                          <p:cTn id="12" fill="hold" nodeType="afterGroup">
                            <p:stCondLst>
                              <p:cond delay="1000"/>
                            </p:stCondLst>
                            <p:childTnLst>
                              <p:par>
                                <p:cTn id="13" presetID="9" presetClass="entr" presetSubtype="0" fill="hold" nodeType="afterEffect">
                                  <p:stCondLst>
                                    <p:cond delay="1000"/>
                                  </p:stCondLst>
                                  <p:childTnLst>
                                    <p:set>
                                      <p:cBhvr>
                                        <p:cTn id="14" dur="1" fill="hold">
                                          <p:stCondLst>
                                            <p:cond delay="0"/>
                                          </p:stCondLst>
                                        </p:cTn>
                                        <p:tgtEl>
                                          <p:spTgt spid="151556"/>
                                        </p:tgtEl>
                                        <p:attrNameLst>
                                          <p:attrName>style.visibility</p:attrName>
                                        </p:attrNameLst>
                                      </p:cBhvr>
                                      <p:to>
                                        <p:strVal val="visible"/>
                                      </p:to>
                                    </p:set>
                                    <p:animEffect transition="in" filter="dissolve">
                                      <p:cBhvr>
                                        <p:cTn id="15" dur="500"/>
                                        <p:tgtEl>
                                          <p:spTgt spid="15155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blinds(horizontal)">
                                      <p:cBhvr>
                                        <p:cTn id="2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601" grpId="0" animBg="1"/>
      <p:bldP spid="151602" grpId="0" animBg="1" autoUpdateAnimBg="0"/>
      <p:bldP spid="47" grpId="0" animBg="1" autoUpdateAnimBg="0"/>
    </p:bldLst>
  </p:timing>
</p:sld>
</file>

<file path=ppt/slides/slide2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zh-CN" sz="4000" smtClean="0"/>
              <a:t>1. </a:t>
            </a:r>
            <a:r>
              <a:rPr lang="zh-CN" altLang="en-US" sz="4000" smtClean="0"/>
              <a:t>内部中断</a:t>
            </a:r>
          </a:p>
        </p:txBody>
      </p:sp>
      <p:pic>
        <p:nvPicPr>
          <p:cNvPr id="153603"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 name="Rectangle 5"/>
          <p:cNvSpPr>
            <a:spLocks noGrp="1" noChangeArrowheads="1"/>
          </p:cNvSpPr>
          <p:nvPr>
            <p:ph type="body" idx="1"/>
          </p:nvPr>
        </p:nvSpPr>
        <p:spPr>
          <a:xfrm>
            <a:off x="531813" y="1504950"/>
            <a:ext cx="8058150" cy="4076700"/>
          </a:xfrm>
          <a:solidFill>
            <a:schemeClr val="bg1"/>
          </a:solidFill>
          <a:extLst>
            <a:ext uri="{91240B29-F687-4F45-9708-019B960494DF}">
              <a14:hiddenLine xmlns:a14="http://schemas.microsoft.com/office/drawing/2010/main" w="76200" cmpd="tri">
                <a:solidFill>
                  <a:srgbClr val="006600"/>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pPr eaLnBrk="1" hangingPunct="1"/>
            <a:r>
              <a:rPr lang="zh-CN" altLang="en-US" smtClean="0">
                <a:latin typeface="Times New Roman" panose="02020603050405020304" pitchFamily="18" charset="0"/>
              </a:rPr>
              <a:t>内部中断是由于</a:t>
            </a:r>
            <a:r>
              <a:rPr lang="en-US" altLang="zh-CN" smtClean="0">
                <a:latin typeface="Times New Roman" panose="02020603050405020304" pitchFamily="18" charset="0"/>
              </a:rPr>
              <a:t>8088</a:t>
            </a:r>
            <a:r>
              <a:rPr lang="zh-CN" altLang="en-US" smtClean="0">
                <a:solidFill>
                  <a:schemeClr val="folHlink"/>
                </a:solidFill>
                <a:latin typeface="Times New Roman" panose="02020603050405020304" pitchFamily="18" charset="0"/>
              </a:rPr>
              <a:t>内部执行程序出现异常引起</a:t>
            </a:r>
            <a:r>
              <a:rPr lang="zh-CN" altLang="en-US" smtClean="0">
                <a:latin typeface="Times New Roman" panose="02020603050405020304" pitchFamily="18" charset="0"/>
              </a:rPr>
              <a:t>的程序中断</a:t>
            </a:r>
            <a:endParaRPr lang="zh-CN" altLang="en-US" smtClean="0"/>
          </a:p>
          <a:p>
            <a:pPr eaLnBrk="1" hangingPunct="1"/>
            <a:r>
              <a:rPr lang="zh-CN" altLang="en-US" smtClean="0">
                <a:latin typeface="Times New Roman" panose="02020603050405020304" pitchFamily="18" charset="0"/>
              </a:rPr>
              <a:t>利用内部中断，微处理器为用户提供了发现、调试并解决程序执行时异常情况的有效途径</a:t>
            </a:r>
          </a:p>
          <a:p>
            <a:pPr eaLnBrk="1" hangingPunct="1"/>
            <a:r>
              <a:rPr lang="zh-CN" altLang="en-US" smtClean="0">
                <a:latin typeface="Times New Roman" panose="02020603050405020304" pitchFamily="18" charset="0"/>
              </a:rPr>
              <a:t>例如，</a:t>
            </a:r>
            <a:r>
              <a:rPr lang="en-US" altLang="zh-CN" smtClean="0">
                <a:latin typeface="Times New Roman" panose="02020603050405020304" pitchFamily="18" charset="0"/>
              </a:rPr>
              <a:t>ROM-BIOS</a:t>
            </a:r>
            <a:r>
              <a:rPr lang="zh-CN" altLang="en-US" smtClean="0">
                <a:latin typeface="Times New Roman" panose="02020603050405020304" pitchFamily="18" charset="0"/>
              </a:rPr>
              <a:t>和</a:t>
            </a:r>
            <a:r>
              <a:rPr lang="en-US" altLang="zh-CN" smtClean="0">
                <a:latin typeface="Times New Roman" panose="02020603050405020304" pitchFamily="18" charset="0"/>
              </a:rPr>
              <a:t>DOS</a:t>
            </a:r>
            <a:r>
              <a:rPr lang="zh-CN" altLang="en-US" smtClean="0">
                <a:latin typeface="Times New Roman" panose="02020603050405020304" pitchFamily="18" charset="0"/>
              </a:rPr>
              <a:t>系统利用内部中断为程序员提供了各种功能调用</a:t>
            </a:r>
          </a:p>
        </p:txBody>
      </p:sp>
      <p:sp>
        <p:nvSpPr>
          <p:cNvPr id="153611" name="Rectangle 11" descr="065"/>
          <p:cNvSpPr>
            <a:spLocks noChangeArrowheads="1"/>
          </p:cNvSpPr>
          <p:nvPr/>
        </p:nvSpPr>
        <p:spPr bwMode="auto">
          <a:xfrm>
            <a:off x="658903" y="5438775"/>
            <a:ext cx="7264400" cy="1419225"/>
          </a:xfrm>
          <a:prstGeom prst="rect">
            <a:avLst/>
          </a:prstGeom>
          <a:blipFill dpi="0" rotWithShape="0">
            <a:blip r:embed="rId4"/>
            <a:srcRect/>
            <a:stretch>
              <a:fillRect/>
            </a:stretch>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1" hangingPunct="1">
              <a:lnSpc>
                <a:spcPct val="80000"/>
              </a:lnSpc>
              <a:spcBef>
                <a:spcPct val="0"/>
              </a:spcBef>
              <a:buClrTx/>
              <a:buSzTx/>
              <a:buFontTx/>
              <a:buNone/>
            </a:pPr>
            <a:r>
              <a:rPr lang="zh-CN" altLang="en-US" sz="3600">
                <a:solidFill>
                  <a:srgbClr val="006600"/>
                </a:solidFill>
              </a:rPr>
              <a:t>内部中断的中断向量号已定</a:t>
            </a:r>
          </a:p>
        </p:txBody>
      </p:sp>
    </p:spTree>
    <p:extLst>
      <p:ext uri="{BB962C8B-B14F-4D97-AF65-F5344CB8AC3E}">
        <p14:creationId xmlns:p14="http://schemas.microsoft.com/office/powerpoint/2010/main" val="17581095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153611"/>
                                        </p:tgtEl>
                                        <p:attrNameLst>
                                          <p:attrName>style.visibility</p:attrName>
                                        </p:attrNameLst>
                                      </p:cBhvr>
                                      <p:to>
                                        <p:strVal val="visible"/>
                                      </p:to>
                                    </p:set>
                                    <p:anim calcmode="lin" valueType="num">
                                      <p:cBhvr>
                                        <p:cTn id="7" dur="500" fill="hold"/>
                                        <p:tgtEl>
                                          <p:spTgt spid="153611"/>
                                        </p:tgtEl>
                                        <p:attrNameLst>
                                          <p:attrName>ppt_x</p:attrName>
                                        </p:attrNameLst>
                                      </p:cBhvr>
                                      <p:tavLst>
                                        <p:tav tm="0">
                                          <p:val>
                                            <p:strVal val="#ppt_x-#ppt_w/2"/>
                                          </p:val>
                                        </p:tav>
                                        <p:tav tm="100000">
                                          <p:val>
                                            <p:strVal val="#ppt_x"/>
                                          </p:val>
                                        </p:tav>
                                      </p:tavLst>
                                    </p:anim>
                                    <p:anim calcmode="lin" valueType="num">
                                      <p:cBhvr>
                                        <p:cTn id="8" dur="500" fill="hold"/>
                                        <p:tgtEl>
                                          <p:spTgt spid="153611"/>
                                        </p:tgtEl>
                                        <p:attrNameLst>
                                          <p:attrName>ppt_y</p:attrName>
                                        </p:attrNameLst>
                                      </p:cBhvr>
                                      <p:tavLst>
                                        <p:tav tm="0">
                                          <p:val>
                                            <p:strVal val="#ppt_y"/>
                                          </p:val>
                                        </p:tav>
                                        <p:tav tm="100000">
                                          <p:val>
                                            <p:strVal val="#ppt_y"/>
                                          </p:val>
                                        </p:tav>
                                      </p:tavLst>
                                    </p:anim>
                                    <p:anim calcmode="lin" valueType="num">
                                      <p:cBhvr>
                                        <p:cTn id="9" dur="500" fill="hold"/>
                                        <p:tgtEl>
                                          <p:spTgt spid="153611"/>
                                        </p:tgtEl>
                                        <p:attrNameLst>
                                          <p:attrName>ppt_w</p:attrName>
                                        </p:attrNameLst>
                                      </p:cBhvr>
                                      <p:tavLst>
                                        <p:tav tm="0">
                                          <p:val>
                                            <p:fltVal val="0"/>
                                          </p:val>
                                        </p:tav>
                                        <p:tav tm="100000">
                                          <p:val>
                                            <p:strVal val="#ppt_w"/>
                                          </p:val>
                                        </p:tav>
                                      </p:tavLst>
                                    </p:anim>
                                    <p:anim calcmode="lin" valueType="num">
                                      <p:cBhvr>
                                        <p:cTn id="10" dur="500" fill="hold"/>
                                        <p:tgtEl>
                                          <p:spTgt spid="153611"/>
                                        </p:tgtEl>
                                        <p:attrNameLst>
                                          <p:attrName>ppt_h</p:attrName>
                                        </p:attrNameLst>
                                      </p:cBhvr>
                                      <p:tavLst>
                                        <p:tav tm="0">
                                          <p:val>
                                            <p:strVal val="#ppt_h"/>
                                          </p:val>
                                        </p:tav>
                                        <p:tav tm="100000">
                                          <p:val>
                                            <p:strVal val="#ppt_h"/>
                                          </p:val>
                                        </p:tav>
                                      </p:tavLst>
                                    </p:anim>
                                  </p:childTnLst>
                                </p:cTn>
                              </p:par>
                            </p:childTnLst>
                          </p:cTn>
                        </p:par>
                        <p:par>
                          <p:cTn id="11" fill="hold" nodeType="afterGroup">
                            <p:stCondLst>
                              <p:cond delay="500"/>
                            </p:stCondLst>
                            <p:childTnLst>
                              <p:par>
                                <p:cTn id="12" presetID="9" presetClass="entr" presetSubtype="0" fill="hold" nodeType="afterEffect">
                                  <p:stCondLst>
                                    <p:cond delay="1000"/>
                                  </p:stCondLst>
                                  <p:childTnLst>
                                    <p:set>
                                      <p:cBhvr>
                                        <p:cTn id="13" dur="1" fill="hold">
                                          <p:stCondLst>
                                            <p:cond delay="0"/>
                                          </p:stCondLst>
                                        </p:cTn>
                                        <p:tgtEl>
                                          <p:spTgt spid="153603"/>
                                        </p:tgtEl>
                                        <p:attrNameLst>
                                          <p:attrName>style.visibility</p:attrName>
                                        </p:attrNameLst>
                                      </p:cBhvr>
                                      <p:to>
                                        <p:strVal val="visible"/>
                                      </p:to>
                                    </p:set>
                                    <p:animEffect transition="in" filter="dissolve">
                                      <p:cBhvr>
                                        <p:cTn id="14" dur="500"/>
                                        <p:tgtEl>
                                          <p:spTgt spid="153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11" grpId="0" animBg="1" autoUpdateAnimBg="0"/>
    </p:bldLst>
  </p:timing>
</p:sld>
</file>

<file path=ppt/slides/slide2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zh-CN" sz="4000" smtClean="0"/>
              <a:t>⑴ </a:t>
            </a:r>
            <a:r>
              <a:rPr lang="zh-CN" altLang="en-US" sz="4000" smtClean="0"/>
              <a:t>除法错中断</a:t>
            </a:r>
          </a:p>
        </p:txBody>
      </p:sp>
      <p:pic>
        <p:nvPicPr>
          <p:cNvPr id="235523"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Rectangle 5"/>
          <p:cNvSpPr>
            <a:spLocks noGrp="1" noChangeArrowheads="1"/>
          </p:cNvSpPr>
          <p:nvPr>
            <p:ph type="body" idx="1"/>
          </p:nvPr>
        </p:nvSpPr>
        <p:spPr>
          <a:xfrm>
            <a:off x="531813" y="1504950"/>
            <a:ext cx="8058150" cy="2171700"/>
          </a:xfrm>
          <a:solidFill>
            <a:schemeClr val="bg1"/>
          </a:solidFill>
          <a:extLst>
            <a:ext uri="{91240B29-F687-4F45-9708-019B960494DF}">
              <a14:hiddenLine xmlns:a14="http://schemas.microsoft.com/office/drawing/2010/main" w="76200" cmpd="tri">
                <a:solidFill>
                  <a:srgbClr val="006600"/>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pPr eaLnBrk="1" hangingPunct="1"/>
            <a:r>
              <a:rPr lang="zh-CN" altLang="en-US" smtClean="0">
                <a:latin typeface="Times New Roman" panose="02020603050405020304" pitchFamily="18" charset="0"/>
              </a:rPr>
              <a:t>在执行除法指令时，若除数为</a:t>
            </a:r>
            <a:r>
              <a:rPr lang="en-US" altLang="zh-CN" smtClean="0">
                <a:latin typeface="Times New Roman" panose="02020603050405020304" pitchFamily="18" charset="0"/>
              </a:rPr>
              <a:t>0</a:t>
            </a:r>
            <a:r>
              <a:rPr lang="zh-CN" altLang="en-US" smtClean="0">
                <a:latin typeface="Times New Roman" panose="02020603050405020304" pitchFamily="18" charset="0"/>
              </a:rPr>
              <a:t>或商超过了寄存器所能表达的范围，则产生一个向量号为</a:t>
            </a:r>
            <a:r>
              <a:rPr lang="en-US" altLang="zh-CN" smtClean="0">
                <a:latin typeface="Times New Roman" panose="02020603050405020304" pitchFamily="18" charset="0"/>
              </a:rPr>
              <a:t>0</a:t>
            </a:r>
            <a:r>
              <a:rPr lang="zh-CN" altLang="en-US" smtClean="0">
                <a:latin typeface="Times New Roman" panose="02020603050405020304" pitchFamily="18" charset="0"/>
              </a:rPr>
              <a:t>的内部中断，称为除法错中断</a:t>
            </a:r>
          </a:p>
          <a:p>
            <a:pPr eaLnBrk="1" hangingPunct="1">
              <a:buFont typeface="Wingdings" panose="05000000000000000000" pitchFamily="2" charset="2"/>
              <a:buNone/>
            </a:pPr>
            <a:r>
              <a:rPr lang="zh-CN" altLang="en-US" smtClean="0">
                <a:solidFill>
                  <a:srgbClr val="0066FF"/>
                </a:solidFill>
                <a:latin typeface="Times New Roman" panose="02020603050405020304" pitchFamily="18" charset="0"/>
              </a:rPr>
              <a:t>例如：</a:t>
            </a:r>
          </a:p>
        </p:txBody>
      </p:sp>
      <p:sp>
        <p:nvSpPr>
          <p:cNvPr id="9222" name="Text Box 7"/>
          <p:cNvSpPr txBox="1">
            <a:spLocks noChangeArrowheads="1"/>
          </p:cNvSpPr>
          <p:nvPr/>
        </p:nvSpPr>
        <p:spPr bwMode="auto">
          <a:xfrm>
            <a:off x="1763713" y="3127375"/>
            <a:ext cx="7056437" cy="955675"/>
          </a:xfrm>
          <a:prstGeom prst="rect">
            <a:avLst/>
          </a:prstGeom>
          <a:noFill/>
          <a:ln w="952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eaLnBrk="1" hangingPunct="1">
              <a:spcBef>
                <a:spcPct val="0"/>
              </a:spcBef>
              <a:buClrTx/>
              <a:buSzTx/>
              <a:buFontTx/>
              <a:buNone/>
            </a:pPr>
            <a:r>
              <a:rPr kumimoji="0" lang="en-US" altLang="zh-CN" sz="2800">
                <a:solidFill>
                  <a:srgbClr val="0066FF"/>
                </a:solidFill>
                <a:latin typeface="Arial" panose="020B0604020202020204" pitchFamily="34" charset="0"/>
              </a:rPr>
              <a:t>mov bl,0</a:t>
            </a:r>
          </a:p>
          <a:p>
            <a:pPr algn="l" eaLnBrk="1" hangingPunct="1">
              <a:spcBef>
                <a:spcPct val="0"/>
              </a:spcBef>
              <a:buClrTx/>
              <a:buSzTx/>
              <a:buFontTx/>
              <a:buNone/>
            </a:pPr>
            <a:r>
              <a:rPr kumimoji="0" lang="en-US" altLang="zh-CN" sz="2800">
                <a:solidFill>
                  <a:srgbClr val="0066FF"/>
                </a:solidFill>
                <a:latin typeface="Arial" panose="020B0604020202020204" pitchFamily="34" charset="0"/>
              </a:rPr>
              <a:t>idiv bl	</a:t>
            </a:r>
            <a:r>
              <a:rPr kumimoji="0" lang="zh-CN" altLang="en-US" sz="2800">
                <a:solidFill>
                  <a:srgbClr val="0066FF"/>
                </a:solidFill>
                <a:latin typeface="Arial" panose="020B0604020202020204" pitchFamily="34" charset="0"/>
              </a:rPr>
              <a:t>；除数</a:t>
            </a:r>
            <a:r>
              <a:rPr kumimoji="0" lang="en-US" altLang="zh-CN" sz="2800">
                <a:solidFill>
                  <a:srgbClr val="0066FF"/>
                </a:solidFill>
                <a:latin typeface="Arial" panose="020B0604020202020204" pitchFamily="34" charset="0"/>
              </a:rPr>
              <a:t>BL</a:t>
            </a:r>
            <a:r>
              <a:rPr kumimoji="0" lang="zh-CN" altLang="en-US" sz="2800">
                <a:solidFill>
                  <a:srgbClr val="0066FF"/>
                </a:solidFill>
                <a:latin typeface="Arial" panose="020B0604020202020204" pitchFamily="34" charset="0"/>
              </a:rPr>
              <a:t>＝</a:t>
            </a:r>
            <a:r>
              <a:rPr kumimoji="0" lang="en-US" altLang="zh-CN" sz="2800">
                <a:solidFill>
                  <a:srgbClr val="0066FF"/>
                </a:solidFill>
                <a:latin typeface="Arial" panose="020B0604020202020204" pitchFamily="34" charset="0"/>
              </a:rPr>
              <a:t>0</a:t>
            </a:r>
            <a:r>
              <a:rPr kumimoji="0" lang="zh-CN" altLang="en-US" sz="2800">
                <a:solidFill>
                  <a:srgbClr val="0066FF"/>
                </a:solidFill>
                <a:latin typeface="Arial" panose="020B0604020202020204" pitchFamily="34" charset="0"/>
              </a:rPr>
              <a:t>，产生除法错中断</a:t>
            </a:r>
            <a:endParaRPr kumimoji="0" lang="zh-CN" altLang="en-US" sz="2800" b="0">
              <a:latin typeface="Arial" panose="020B0604020202020204" pitchFamily="34" charset="0"/>
            </a:endParaRPr>
          </a:p>
        </p:txBody>
      </p:sp>
      <p:sp>
        <p:nvSpPr>
          <p:cNvPr id="9223" name="Text Box 8"/>
          <p:cNvSpPr txBox="1">
            <a:spLocks noChangeArrowheads="1"/>
          </p:cNvSpPr>
          <p:nvPr/>
        </p:nvSpPr>
        <p:spPr bwMode="auto">
          <a:xfrm>
            <a:off x="323850" y="4424363"/>
            <a:ext cx="7272338" cy="1809750"/>
          </a:xfrm>
          <a:prstGeom prst="rect">
            <a:avLst/>
          </a:prstGeom>
          <a:noFill/>
          <a:ln w="952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just">
              <a:spcBef>
                <a:spcPct val="20000"/>
              </a:spcBef>
              <a:buClr>
                <a:schemeClr val="folHlink"/>
              </a:buClr>
              <a:buSzPct val="60000"/>
              <a:buFont typeface="Wingdings" panose="05000000000000000000" pitchFamily="2" charset="2"/>
              <a:buChar char="n"/>
              <a:tabLst>
                <a:tab pos="2146300" algn="l"/>
              </a:tabLst>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tabLst>
                <a:tab pos="2146300" algn="l"/>
              </a:tabLst>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tabLst>
                <a:tab pos="2146300" algn="l"/>
              </a:tabLst>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tabLst>
                <a:tab pos="2146300" algn="l"/>
              </a:tabLst>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tabLst>
                <a:tab pos="2146300" algn="l"/>
              </a:tabLst>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tabLst>
                <a:tab pos="2146300" algn="l"/>
              </a:tabLst>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tabLst>
                <a:tab pos="2146300" algn="l"/>
              </a:tabLst>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tabLst>
                <a:tab pos="2146300" algn="l"/>
              </a:tabLst>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tabLst>
                <a:tab pos="2146300" algn="l"/>
              </a:tabLst>
              <a:defRPr kumimoji="1" sz="2000" b="1">
                <a:solidFill>
                  <a:schemeClr val="tx1"/>
                </a:solidFill>
                <a:latin typeface="Tahoma" panose="020B0604030504040204" pitchFamily="34" charset="0"/>
                <a:ea typeface="宋体" panose="02010600030101010101" pitchFamily="2" charset="-122"/>
              </a:defRPr>
            </a:lvl9pPr>
          </a:lstStyle>
          <a:p>
            <a:pPr algn="l" eaLnBrk="1" hangingPunct="1">
              <a:spcBef>
                <a:spcPct val="0"/>
              </a:spcBef>
              <a:buClrTx/>
              <a:buSzTx/>
              <a:buFontTx/>
              <a:buNone/>
            </a:pPr>
            <a:r>
              <a:rPr kumimoji="0" lang="en-US" altLang="zh-CN" sz="2800">
                <a:solidFill>
                  <a:srgbClr val="0066FF"/>
                </a:solidFill>
                <a:latin typeface="Arial" panose="020B0604020202020204" pitchFamily="34" charset="0"/>
              </a:rPr>
              <a:t>mov ax,200h</a:t>
            </a:r>
          </a:p>
          <a:p>
            <a:pPr algn="l" eaLnBrk="1" hangingPunct="1">
              <a:spcBef>
                <a:spcPct val="0"/>
              </a:spcBef>
              <a:buClrTx/>
              <a:buSzTx/>
              <a:buFontTx/>
              <a:buNone/>
            </a:pPr>
            <a:r>
              <a:rPr kumimoji="0" lang="en-US" altLang="zh-CN" sz="2800">
                <a:solidFill>
                  <a:srgbClr val="0066FF"/>
                </a:solidFill>
                <a:latin typeface="Arial" panose="020B0604020202020204" pitchFamily="34" charset="0"/>
              </a:rPr>
              <a:t>mov bl,1</a:t>
            </a:r>
          </a:p>
          <a:p>
            <a:pPr algn="l" eaLnBrk="1" hangingPunct="1">
              <a:spcBef>
                <a:spcPct val="0"/>
              </a:spcBef>
              <a:buClrTx/>
              <a:buSzTx/>
              <a:buFontTx/>
              <a:buNone/>
            </a:pPr>
            <a:r>
              <a:rPr kumimoji="0" lang="en-US" altLang="zh-CN" sz="2800">
                <a:solidFill>
                  <a:srgbClr val="0066FF"/>
                </a:solidFill>
                <a:latin typeface="Arial" panose="020B0604020202020204" pitchFamily="34" charset="0"/>
              </a:rPr>
              <a:t>div bl	</a:t>
            </a:r>
            <a:r>
              <a:rPr kumimoji="0" lang="zh-CN" altLang="en-US" sz="2800">
                <a:solidFill>
                  <a:srgbClr val="0066FF"/>
                </a:solidFill>
                <a:latin typeface="Arial" panose="020B0604020202020204" pitchFamily="34" charset="0"/>
              </a:rPr>
              <a:t>；商＝</a:t>
            </a:r>
            <a:r>
              <a:rPr kumimoji="0" lang="en-US" altLang="zh-CN" sz="2800">
                <a:solidFill>
                  <a:srgbClr val="0066FF"/>
                </a:solidFill>
                <a:latin typeface="Arial" panose="020B0604020202020204" pitchFamily="34" charset="0"/>
              </a:rPr>
              <a:t>200H</a:t>
            </a:r>
            <a:r>
              <a:rPr kumimoji="0" lang="zh-CN" altLang="en-US" sz="2800">
                <a:solidFill>
                  <a:srgbClr val="0066FF"/>
                </a:solidFill>
                <a:latin typeface="Arial" panose="020B0604020202020204" pitchFamily="34" charset="0"/>
              </a:rPr>
              <a:t>，不能用</a:t>
            </a:r>
            <a:r>
              <a:rPr kumimoji="0" lang="en-US" altLang="zh-CN" sz="2800">
                <a:solidFill>
                  <a:srgbClr val="0066FF"/>
                </a:solidFill>
                <a:latin typeface="Arial" panose="020B0604020202020204" pitchFamily="34" charset="0"/>
              </a:rPr>
              <a:t>AL</a:t>
            </a:r>
            <a:r>
              <a:rPr kumimoji="0" lang="zh-CN" altLang="en-US" sz="2800">
                <a:solidFill>
                  <a:srgbClr val="0066FF"/>
                </a:solidFill>
                <a:latin typeface="Arial" panose="020B0604020202020204" pitchFamily="34" charset="0"/>
              </a:rPr>
              <a:t>表达</a:t>
            </a:r>
          </a:p>
          <a:p>
            <a:pPr algn="l" eaLnBrk="1" hangingPunct="1">
              <a:spcBef>
                <a:spcPct val="0"/>
              </a:spcBef>
              <a:buClrTx/>
              <a:buSzTx/>
              <a:buFontTx/>
              <a:buNone/>
            </a:pPr>
            <a:r>
              <a:rPr kumimoji="0" lang="zh-CN" altLang="en-US" sz="2800">
                <a:solidFill>
                  <a:srgbClr val="0066FF"/>
                </a:solidFill>
                <a:latin typeface="Arial" panose="020B0604020202020204" pitchFamily="34" charset="0"/>
              </a:rPr>
              <a:t>	；产生除法错中断</a:t>
            </a:r>
            <a:endParaRPr kumimoji="0" lang="zh-CN" altLang="en-US" sz="2800" b="0">
              <a:latin typeface="Arial" panose="020B0604020202020204" pitchFamily="34" charset="0"/>
            </a:endParaRPr>
          </a:p>
        </p:txBody>
      </p:sp>
    </p:spTree>
    <p:extLst>
      <p:ext uri="{BB962C8B-B14F-4D97-AF65-F5344CB8AC3E}">
        <p14:creationId xmlns:p14="http://schemas.microsoft.com/office/powerpoint/2010/main" val="27979644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1000"/>
                                  </p:stCondLst>
                                  <p:childTnLst>
                                    <p:set>
                                      <p:cBhvr>
                                        <p:cTn id="6" dur="1" fill="hold">
                                          <p:stCondLst>
                                            <p:cond delay="0"/>
                                          </p:stCondLst>
                                        </p:cTn>
                                        <p:tgtEl>
                                          <p:spTgt spid="235523"/>
                                        </p:tgtEl>
                                        <p:attrNameLst>
                                          <p:attrName>style.visibility</p:attrName>
                                        </p:attrNameLst>
                                      </p:cBhvr>
                                      <p:to>
                                        <p:strVal val="visible"/>
                                      </p:to>
                                    </p:set>
                                    <p:animEffect transition="in" filter="dissolve">
                                      <p:cBhvr>
                                        <p:cTn id="7" dur="500"/>
                                        <p:tgtEl>
                                          <p:spTgt spid="2355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zh-CN" sz="4000" smtClean="0"/>
              <a:t>⑵ </a:t>
            </a:r>
            <a:r>
              <a:rPr lang="zh-CN" altLang="en-US" sz="4000" smtClean="0"/>
              <a:t>指令中断</a:t>
            </a:r>
          </a:p>
        </p:txBody>
      </p:sp>
      <p:pic>
        <p:nvPicPr>
          <p:cNvPr id="236547"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Rectangle 5"/>
          <p:cNvSpPr>
            <a:spLocks noGrp="1" noChangeArrowheads="1"/>
          </p:cNvSpPr>
          <p:nvPr>
            <p:ph type="body" idx="1"/>
          </p:nvPr>
        </p:nvSpPr>
        <p:spPr>
          <a:xfrm>
            <a:off x="531813" y="1504950"/>
            <a:ext cx="8058150" cy="2836863"/>
          </a:xfrm>
          <a:solidFill>
            <a:schemeClr val="bg1"/>
          </a:solidFill>
          <a:extLst>
            <a:ext uri="{91240B29-F687-4F45-9708-019B960494DF}">
              <a14:hiddenLine xmlns:a14="http://schemas.microsoft.com/office/drawing/2010/main" w="76200" cmpd="tri">
                <a:solidFill>
                  <a:srgbClr val="006600"/>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pPr eaLnBrk="1" hangingPunct="1">
              <a:lnSpc>
                <a:spcPct val="90000"/>
              </a:lnSpc>
            </a:pPr>
            <a:r>
              <a:rPr lang="zh-CN" altLang="en-US" smtClean="0">
                <a:latin typeface="Times New Roman" panose="02020603050405020304" pitchFamily="18" charset="0"/>
              </a:rPr>
              <a:t>在执行中断调用指令</a:t>
            </a:r>
            <a:r>
              <a:rPr lang="en-US" altLang="zh-CN" smtClean="0">
                <a:latin typeface="Times New Roman" panose="02020603050405020304" pitchFamily="18" charset="0"/>
              </a:rPr>
              <a:t>INT n</a:t>
            </a:r>
            <a:r>
              <a:rPr lang="zh-CN" altLang="en-US" smtClean="0">
                <a:latin typeface="Times New Roman" panose="02020603050405020304" pitchFamily="18" charset="0"/>
              </a:rPr>
              <a:t>时产生的一个向量号为</a:t>
            </a:r>
            <a:r>
              <a:rPr lang="en-US" altLang="zh-CN" smtClean="0">
                <a:latin typeface="Times New Roman" panose="02020603050405020304" pitchFamily="18" charset="0"/>
              </a:rPr>
              <a:t>n</a:t>
            </a:r>
            <a:r>
              <a:rPr lang="zh-CN" altLang="en-US" smtClean="0">
                <a:latin typeface="Times New Roman" panose="02020603050405020304" pitchFamily="18" charset="0"/>
              </a:rPr>
              <a:t>（</a:t>
            </a:r>
            <a:r>
              <a:rPr lang="en-US" altLang="zh-CN" smtClean="0">
                <a:latin typeface="Times New Roman" panose="02020603050405020304" pitchFamily="18" charset="0"/>
              </a:rPr>
              <a:t>0 ~ 255</a:t>
            </a:r>
            <a:r>
              <a:rPr lang="zh-CN" altLang="en-US" smtClean="0">
                <a:latin typeface="Times New Roman" panose="02020603050405020304" pitchFamily="18" charset="0"/>
              </a:rPr>
              <a:t>）的内部中断，称为指令中断</a:t>
            </a:r>
          </a:p>
          <a:p>
            <a:pPr eaLnBrk="1" hangingPunct="1">
              <a:lnSpc>
                <a:spcPct val="90000"/>
              </a:lnSpc>
            </a:pPr>
            <a:r>
              <a:rPr lang="zh-CN" altLang="en-US" smtClean="0">
                <a:latin typeface="Times New Roman" panose="02020603050405020304" pitchFamily="18" charset="0"/>
              </a:rPr>
              <a:t>其中向量号为</a:t>
            </a:r>
            <a:r>
              <a:rPr lang="en-US" altLang="zh-CN" smtClean="0">
                <a:latin typeface="Times New Roman" panose="02020603050405020304" pitchFamily="18" charset="0"/>
              </a:rPr>
              <a:t>3</a:t>
            </a:r>
            <a:r>
              <a:rPr lang="zh-CN" altLang="en-US" smtClean="0">
                <a:latin typeface="Times New Roman" panose="02020603050405020304" pitchFamily="18" charset="0"/>
              </a:rPr>
              <a:t>的指令中断比较特别（生成一个字节的指令代码：</a:t>
            </a:r>
            <a:r>
              <a:rPr lang="en-US" altLang="zh-CN" smtClean="0">
                <a:latin typeface="Times New Roman" panose="02020603050405020304" pitchFamily="18" charset="0"/>
              </a:rPr>
              <a:t>11001100</a:t>
            </a:r>
            <a:r>
              <a:rPr lang="zh-CN" altLang="en-US" smtClean="0">
                <a:latin typeface="Times New Roman" panose="02020603050405020304" pitchFamily="18" charset="0"/>
              </a:rPr>
              <a:t>），常用于程序调试，被称为断点中断</a:t>
            </a:r>
          </a:p>
        </p:txBody>
      </p:sp>
      <p:sp>
        <p:nvSpPr>
          <p:cNvPr id="10246" name="Text Box 8"/>
          <p:cNvSpPr txBox="1">
            <a:spLocks noChangeArrowheads="1"/>
          </p:cNvSpPr>
          <p:nvPr/>
        </p:nvSpPr>
        <p:spPr bwMode="auto">
          <a:xfrm>
            <a:off x="814388" y="4684713"/>
            <a:ext cx="7561262" cy="955675"/>
          </a:xfrm>
          <a:prstGeom prst="rect">
            <a:avLst/>
          </a:prstGeom>
          <a:noFill/>
          <a:ln w="952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076325" indent="-1076325"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eaLnBrk="1" hangingPunct="1">
              <a:spcBef>
                <a:spcPct val="0"/>
              </a:spcBef>
              <a:buClrTx/>
              <a:buSzTx/>
              <a:buFontTx/>
              <a:buNone/>
            </a:pPr>
            <a:r>
              <a:rPr kumimoji="0" lang="zh-CN" altLang="en-US" sz="2800">
                <a:solidFill>
                  <a:srgbClr val="0066FF"/>
                </a:solidFill>
                <a:latin typeface="Arial" panose="020B0604020202020204" pitchFamily="34" charset="0"/>
              </a:rPr>
              <a:t>例如：</a:t>
            </a:r>
            <a:r>
              <a:rPr kumimoji="0" lang="en-US" altLang="zh-CN" sz="2800">
                <a:solidFill>
                  <a:srgbClr val="0066FF"/>
                </a:solidFill>
                <a:latin typeface="Arial" panose="020B0604020202020204" pitchFamily="34" charset="0"/>
              </a:rPr>
              <a:t>DEBUG.EXE</a:t>
            </a:r>
            <a:r>
              <a:rPr kumimoji="0" lang="zh-CN" altLang="en-US" sz="2800">
                <a:solidFill>
                  <a:srgbClr val="0066FF"/>
                </a:solidFill>
                <a:latin typeface="Arial" panose="020B0604020202020204" pitchFamily="34" charset="0"/>
              </a:rPr>
              <a:t>调试程序的运行命令</a:t>
            </a:r>
            <a:r>
              <a:rPr kumimoji="0" lang="en-US" altLang="zh-CN" sz="2800">
                <a:solidFill>
                  <a:srgbClr val="0066FF"/>
                </a:solidFill>
                <a:latin typeface="Arial" panose="020B0604020202020204" pitchFamily="34" charset="0"/>
              </a:rPr>
              <a:t>G</a:t>
            </a:r>
            <a:r>
              <a:rPr kumimoji="0" lang="zh-CN" altLang="en-US" sz="2800">
                <a:solidFill>
                  <a:srgbClr val="0066FF"/>
                </a:solidFill>
                <a:latin typeface="Arial" panose="020B0604020202020204" pitchFamily="34" charset="0"/>
              </a:rPr>
              <a:t>设置的断点，就是利用</a:t>
            </a:r>
            <a:r>
              <a:rPr kumimoji="0" lang="en-US" altLang="zh-CN" sz="2800">
                <a:solidFill>
                  <a:srgbClr val="0066FF"/>
                </a:solidFill>
                <a:latin typeface="Arial" panose="020B0604020202020204" pitchFamily="34" charset="0"/>
              </a:rPr>
              <a:t>INT 3</a:t>
            </a:r>
            <a:r>
              <a:rPr kumimoji="0" lang="zh-CN" altLang="en-US" sz="2800">
                <a:solidFill>
                  <a:srgbClr val="0066FF"/>
                </a:solidFill>
                <a:latin typeface="Arial" panose="020B0604020202020204" pitchFamily="34" charset="0"/>
              </a:rPr>
              <a:t>指令实现的</a:t>
            </a:r>
            <a:endParaRPr kumimoji="0" lang="zh-CN" altLang="en-US" sz="2800" b="0">
              <a:latin typeface="Arial" panose="020B0604020202020204" pitchFamily="34" charset="0"/>
            </a:endParaRPr>
          </a:p>
        </p:txBody>
      </p:sp>
    </p:spTree>
    <p:extLst>
      <p:ext uri="{BB962C8B-B14F-4D97-AF65-F5344CB8AC3E}">
        <p14:creationId xmlns:p14="http://schemas.microsoft.com/office/powerpoint/2010/main" val="26400581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1000"/>
                                  </p:stCondLst>
                                  <p:childTnLst>
                                    <p:set>
                                      <p:cBhvr>
                                        <p:cTn id="6" dur="1" fill="hold">
                                          <p:stCondLst>
                                            <p:cond delay="0"/>
                                          </p:stCondLst>
                                        </p:cTn>
                                        <p:tgtEl>
                                          <p:spTgt spid="236547"/>
                                        </p:tgtEl>
                                        <p:attrNameLst>
                                          <p:attrName>style.visibility</p:attrName>
                                        </p:attrNameLst>
                                      </p:cBhvr>
                                      <p:to>
                                        <p:strVal val="visible"/>
                                      </p:to>
                                    </p:set>
                                    <p:animEffect transition="in" filter="dissolve">
                                      <p:cBhvr>
                                        <p:cTn id="7" dur="500"/>
                                        <p:tgtEl>
                                          <p:spTgt spid="2365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16149" y="1435097"/>
            <a:ext cx="10017349" cy="3631763"/>
          </a:xfrm>
          <a:prstGeom prst="rect">
            <a:avLst/>
          </a:prstGeom>
          <a:noFill/>
        </p:spPr>
        <p:txBody>
          <a:bodyPr wrap="square" lIns="91440" tIns="45720" rIns="91440" bIns="45720">
            <a:spAutoFit/>
          </a:bodyPr>
          <a:lstStyle/>
          <a:p>
            <a:pPr algn="ctr"/>
            <a:r>
              <a:rPr lang="zh-CN" altLang="en-US" sz="115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第三章：微机硬件系统组成</a:t>
            </a:r>
            <a:endParaRPr lang="zh-CN" altLang="en-US" sz="115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180671664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zh-CN" sz="4000" smtClean="0"/>
              <a:t>⑶ </a:t>
            </a:r>
            <a:r>
              <a:rPr lang="zh-CN" altLang="en-US" sz="4000" smtClean="0"/>
              <a:t>溢出中断</a:t>
            </a:r>
          </a:p>
        </p:txBody>
      </p:sp>
      <p:pic>
        <p:nvPicPr>
          <p:cNvPr id="237571"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Rectangle 5"/>
          <p:cNvSpPr>
            <a:spLocks noGrp="1" noChangeArrowheads="1"/>
          </p:cNvSpPr>
          <p:nvPr>
            <p:ph type="body" idx="1"/>
          </p:nvPr>
        </p:nvSpPr>
        <p:spPr>
          <a:xfrm>
            <a:off x="531813" y="1504950"/>
            <a:ext cx="8058150" cy="2171700"/>
          </a:xfrm>
          <a:solidFill>
            <a:schemeClr val="bg1"/>
          </a:solidFill>
          <a:extLst>
            <a:ext uri="{91240B29-F687-4F45-9708-019B960494DF}">
              <a14:hiddenLine xmlns:a14="http://schemas.microsoft.com/office/drawing/2010/main" w="76200" cmpd="tri">
                <a:solidFill>
                  <a:srgbClr val="006600"/>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pPr eaLnBrk="1" hangingPunct="1"/>
            <a:r>
              <a:rPr lang="zh-CN" altLang="en-US" smtClean="0">
                <a:latin typeface="Times New Roman" panose="02020603050405020304" pitchFamily="18" charset="0"/>
              </a:rPr>
              <a:t>在执行溢出中断指令</a:t>
            </a:r>
            <a:r>
              <a:rPr lang="en-US" altLang="zh-CN" smtClean="0">
                <a:latin typeface="Times New Roman" panose="02020603050405020304" pitchFamily="18" charset="0"/>
              </a:rPr>
              <a:t>INTO</a:t>
            </a:r>
            <a:r>
              <a:rPr lang="zh-CN" altLang="en-US" smtClean="0">
                <a:latin typeface="Times New Roman" panose="02020603050405020304" pitchFamily="18" charset="0"/>
              </a:rPr>
              <a:t>时，若溢出标志</a:t>
            </a:r>
            <a:r>
              <a:rPr lang="en-US" altLang="zh-CN" smtClean="0">
                <a:latin typeface="Times New Roman" panose="02020603050405020304" pitchFamily="18" charset="0"/>
              </a:rPr>
              <a:t>OF</a:t>
            </a:r>
            <a:r>
              <a:rPr lang="zh-CN" altLang="en-US" smtClean="0">
                <a:latin typeface="Times New Roman" panose="02020603050405020304" pitchFamily="18" charset="0"/>
              </a:rPr>
              <a:t>为</a:t>
            </a:r>
            <a:r>
              <a:rPr lang="en-US" altLang="zh-CN" smtClean="0">
                <a:latin typeface="Times New Roman" panose="02020603050405020304" pitchFamily="18" charset="0"/>
              </a:rPr>
              <a:t>1</a:t>
            </a:r>
            <a:r>
              <a:rPr lang="zh-CN" altLang="en-US" smtClean="0">
                <a:latin typeface="Times New Roman" panose="02020603050405020304" pitchFamily="18" charset="0"/>
              </a:rPr>
              <a:t>，则产生一个向量号为</a:t>
            </a:r>
            <a:r>
              <a:rPr lang="en-US" altLang="zh-CN" smtClean="0">
                <a:latin typeface="Times New Roman" panose="02020603050405020304" pitchFamily="18" charset="0"/>
              </a:rPr>
              <a:t>4</a:t>
            </a:r>
            <a:r>
              <a:rPr lang="zh-CN" altLang="en-US" smtClean="0">
                <a:latin typeface="Times New Roman" panose="02020603050405020304" pitchFamily="18" charset="0"/>
              </a:rPr>
              <a:t>的内部中断，被称为溢出中断</a:t>
            </a:r>
          </a:p>
          <a:p>
            <a:pPr eaLnBrk="1" hangingPunct="1">
              <a:buFont typeface="Wingdings" panose="05000000000000000000" pitchFamily="2" charset="2"/>
              <a:buNone/>
            </a:pPr>
            <a:r>
              <a:rPr lang="zh-CN" altLang="en-US" smtClean="0">
                <a:latin typeface="Times New Roman" panose="02020603050405020304" pitchFamily="18" charset="0"/>
              </a:rPr>
              <a:t>例如：</a:t>
            </a:r>
          </a:p>
        </p:txBody>
      </p:sp>
      <p:sp>
        <p:nvSpPr>
          <p:cNvPr id="11270" name="Text Box 6"/>
          <p:cNvSpPr txBox="1">
            <a:spLocks noChangeArrowheads="1"/>
          </p:cNvSpPr>
          <p:nvPr/>
        </p:nvSpPr>
        <p:spPr bwMode="auto">
          <a:xfrm>
            <a:off x="604838" y="3930650"/>
            <a:ext cx="8064500" cy="1809750"/>
          </a:xfrm>
          <a:prstGeom prst="rect">
            <a:avLst/>
          </a:prstGeom>
          <a:noFill/>
          <a:ln w="952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just">
              <a:spcBef>
                <a:spcPct val="20000"/>
              </a:spcBef>
              <a:buClr>
                <a:schemeClr val="folHlink"/>
              </a:buClr>
              <a:buSzPct val="60000"/>
              <a:buFont typeface="Wingdings" panose="05000000000000000000" pitchFamily="2" charset="2"/>
              <a:buChar char="n"/>
              <a:tabLst>
                <a:tab pos="1076325" algn="l"/>
              </a:tabLst>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tabLst>
                <a:tab pos="1076325" algn="l"/>
              </a:tabLst>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tabLst>
                <a:tab pos="1076325" algn="l"/>
              </a:tabLst>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tabLst>
                <a:tab pos="1076325" algn="l"/>
              </a:tabLst>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tabLst>
                <a:tab pos="1076325" algn="l"/>
              </a:tabLst>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tabLst>
                <a:tab pos="1076325" algn="l"/>
              </a:tabLst>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tabLst>
                <a:tab pos="1076325" algn="l"/>
              </a:tabLst>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tabLst>
                <a:tab pos="1076325" algn="l"/>
              </a:tabLst>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tabLst>
                <a:tab pos="1076325" algn="l"/>
              </a:tabLst>
              <a:defRPr kumimoji="1" sz="2000" b="1">
                <a:solidFill>
                  <a:schemeClr val="tx1"/>
                </a:solidFill>
                <a:latin typeface="Tahoma" panose="020B0604030504040204" pitchFamily="34" charset="0"/>
                <a:ea typeface="宋体" panose="02010600030101010101" pitchFamily="2" charset="-122"/>
              </a:defRPr>
            </a:lvl9pPr>
          </a:lstStyle>
          <a:p>
            <a:pPr algn="l" eaLnBrk="1" hangingPunct="1">
              <a:spcBef>
                <a:spcPct val="0"/>
              </a:spcBef>
              <a:buClrTx/>
              <a:buSzTx/>
              <a:buFontTx/>
              <a:buNone/>
            </a:pPr>
            <a:r>
              <a:rPr kumimoji="0" lang="en-US" altLang="zh-CN" sz="2800">
                <a:solidFill>
                  <a:srgbClr val="0066FF"/>
                </a:solidFill>
                <a:latin typeface="Arial" panose="020B0604020202020204" pitchFamily="34" charset="0"/>
              </a:rPr>
              <a:t>mov ax,2000h</a:t>
            </a:r>
          </a:p>
          <a:p>
            <a:pPr algn="l" eaLnBrk="1" hangingPunct="1">
              <a:spcBef>
                <a:spcPct val="0"/>
              </a:spcBef>
              <a:buClrTx/>
              <a:buSzTx/>
              <a:buFontTx/>
              <a:buNone/>
            </a:pPr>
            <a:r>
              <a:rPr kumimoji="0" lang="en-US" altLang="zh-CN" sz="2800">
                <a:solidFill>
                  <a:srgbClr val="0066FF"/>
                </a:solidFill>
                <a:latin typeface="Arial" panose="020B0604020202020204" pitchFamily="34" charset="0"/>
              </a:rPr>
              <a:t>add ax, 7000h</a:t>
            </a:r>
          </a:p>
          <a:p>
            <a:pPr algn="l" eaLnBrk="1" hangingPunct="1">
              <a:spcBef>
                <a:spcPct val="0"/>
              </a:spcBef>
              <a:buClrTx/>
              <a:buSzTx/>
              <a:buFontTx/>
              <a:buNone/>
            </a:pPr>
            <a:r>
              <a:rPr kumimoji="0" lang="en-US" altLang="zh-CN" sz="2800">
                <a:solidFill>
                  <a:srgbClr val="0066FF"/>
                </a:solidFill>
                <a:latin typeface="Arial" panose="020B0604020202020204" pitchFamily="34" charset="0"/>
              </a:rPr>
              <a:t>	</a:t>
            </a:r>
            <a:r>
              <a:rPr kumimoji="0" lang="zh-CN" altLang="en-US" sz="2800">
                <a:solidFill>
                  <a:srgbClr val="0066FF"/>
                </a:solidFill>
                <a:latin typeface="Arial" panose="020B0604020202020204" pitchFamily="34" charset="0"/>
              </a:rPr>
              <a:t>；</a:t>
            </a:r>
            <a:r>
              <a:rPr kumimoji="0" lang="en-US" altLang="zh-CN" sz="2800">
                <a:solidFill>
                  <a:srgbClr val="0066FF"/>
                </a:solidFill>
                <a:latin typeface="Arial" panose="020B0604020202020204" pitchFamily="34" charset="0"/>
              </a:rPr>
              <a:t>2000H</a:t>
            </a:r>
            <a:r>
              <a:rPr kumimoji="0" lang="zh-CN" altLang="en-US" sz="2800">
                <a:solidFill>
                  <a:srgbClr val="0066FF"/>
                </a:solidFill>
                <a:latin typeface="Arial" panose="020B0604020202020204" pitchFamily="34" charset="0"/>
              </a:rPr>
              <a:t>＋</a:t>
            </a:r>
            <a:r>
              <a:rPr kumimoji="0" lang="en-US" altLang="zh-CN" sz="2800">
                <a:solidFill>
                  <a:srgbClr val="0066FF"/>
                </a:solidFill>
                <a:latin typeface="Arial" panose="020B0604020202020204" pitchFamily="34" charset="0"/>
              </a:rPr>
              <a:t>7000H</a:t>
            </a:r>
            <a:r>
              <a:rPr kumimoji="0" lang="zh-CN" altLang="en-US" sz="2800">
                <a:solidFill>
                  <a:srgbClr val="0066FF"/>
                </a:solidFill>
                <a:latin typeface="Arial" panose="020B0604020202020204" pitchFamily="34" charset="0"/>
              </a:rPr>
              <a:t>＝</a:t>
            </a:r>
            <a:r>
              <a:rPr kumimoji="0" lang="en-US" altLang="zh-CN" sz="2800">
                <a:solidFill>
                  <a:srgbClr val="0066FF"/>
                </a:solidFill>
                <a:latin typeface="Arial" panose="020B0604020202020204" pitchFamily="34" charset="0"/>
              </a:rPr>
              <a:t>9000H</a:t>
            </a:r>
            <a:r>
              <a:rPr kumimoji="0" lang="zh-CN" altLang="en-US" sz="2800">
                <a:solidFill>
                  <a:srgbClr val="0066FF"/>
                </a:solidFill>
                <a:latin typeface="Arial" panose="020B0604020202020204" pitchFamily="34" charset="0"/>
              </a:rPr>
              <a:t>，溢出：</a:t>
            </a:r>
            <a:r>
              <a:rPr kumimoji="0" lang="en-US" altLang="zh-CN" sz="2800">
                <a:solidFill>
                  <a:srgbClr val="0066FF"/>
                </a:solidFill>
                <a:latin typeface="Arial" panose="020B0604020202020204" pitchFamily="34" charset="0"/>
              </a:rPr>
              <a:t>OF</a:t>
            </a:r>
            <a:r>
              <a:rPr kumimoji="0" lang="zh-CN" altLang="en-US" sz="2800">
                <a:solidFill>
                  <a:srgbClr val="0066FF"/>
                </a:solidFill>
                <a:latin typeface="Arial" panose="020B0604020202020204" pitchFamily="34" charset="0"/>
              </a:rPr>
              <a:t>＝</a:t>
            </a:r>
            <a:r>
              <a:rPr kumimoji="0" lang="en-US" altLang="zh-CN" sz="2800">
                <a:solidFill>
                  <a:srgbClr val="0066FF"/>
                </a:solidFill>
                <a:latin typeface="Arial" panose="020B0604020202020204" pitchFamily="34" charset="0"/>
              </a:rPr>
              <a:t>1</a:t>
            </a:r>
          </a:p>
          <a:p>
            <a:pPr algn="l" eaLnBrk="1" hangingPunct="1">
              <a:spcBef>
                <a:spcPct val="0"/>
              </a:spcBef>
              <a:buClrTx/>
              <a:buSzTx/>
              <a:buFontTx/>
              <a:buNone/>
            </a:pPr>
            <a:r>
              <a:rPr kumimoji="0" lang="en-US" altLang="zh-CN" sz="2800">
                <a:solidFill>
                  <a:srgbClr val="0066FF"/>
                </a:solidFill>
                <a:latin typeface="Arial" panose="020B0604020202020204" pitchFamily="34" charset="0"/>
              </a:rPr>
              <a:t>into	</a:t>
            </a:r>
            <a:r>
              <a:rPr kumimoji="0" lang="zh-CN" altLang="en-US" sz="2800">
                <a:solidFill>
                  <a:srgbClr val="0066FF"/>
                </a:solidFill>
                <a:latin typeface="Arial" panose="020B0604020202020204" pitchFamily="34" charset="0"/>
              </a:rPr>
              <a:t>；因为</a:t>
            </a:r>
            <a:r>
              <a:rPr kumimoji="0" lang="en-US" altLang="zh-CN" sz="2800">
                <a:solidFill>
                  <a:srgbClr val="0066FF"/>
                </a:solidFill>
                <a:latin typeface="Arial" panose="020B0604020202020204" pitchFamily="34" charset="0"/>
              </a:rPr>
              <a:t>OF</a:t>
            </a:r>
            <a:r>
              <a:rPr kumimoji="0" lang="zh-CN" altLang="en-US" sz="2800">
                <a:solidFill>
                  <a:srgbClr val="0066FF"/>
                </a:solidFill>
                <a:latin typeface="Arial" panose="020B0604020202020204" pitchFamily="34" charset="0"/>
              </a:rPr>
              <a:t>＝</a:t>
            </a:r>
            <a:r>
              <a:rPr kumimoji="0" lang="en-US" altLang="zh-CN" sz="2800">
                <a:solidFill>
                  <a:srgbClr val="0066FF"/>
                </a:solidFill>
                <a:latin typeface="Arial" panose="020B0604020202020204" pitchFamily="34" charset="0"/>
              </a:rPr>
              <a:t>1</a:t>
            </a:r>
            <a:r>
              <a:rPr kumimoji="0" lang="zh-CN" altLang="en-US" sz="2800">
                <a:solidFill>
                  <a:srgbClr val="0066FF"/>
                </a:solidFill>
                <a:latin typeface="Arial" panose="020B0604020202020204" pitchFamily="34" charset="0"/>
              </a:rPr>
              <a:t>，所以产生溢出中断</a:t>
            </a:r>
            <a:endParaRPr kumimoji="0" lang="zh-CN" altLang="en-US" sz="2800" b="0">
              <a:latin typeface="Arial" panose="020B0604020202020204" pitchFamily="34" charset="0"/>
            </a:endParaRPr>
          </a:p>
        </p:txBody>
      </p:sp>
    </p:spTree>
    <p:extLst>
      <p:ext uri="{BB962C8B-B14F-4D97-AF65-F5344CB8AC3E}">
        <p14:creationId xmlns:p14="http://schemas.microsoft.com/office/powerpoint/2010/main" val="29068484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1000"/>
                                  </p:stCondLst>
                                  <p:childTnLst>
                                    <p:set>
                                      <p:cBhvr>
                                        <p:cTn id="6" dur="1" fill="hold">
                                          <p:stCondLst>
                                            <p:cond delay="0"/>
                                          </p:stCondLst>
                                        </p:cTn>
                                        <p:tgtEl>
                                          <p:spTgt spid="237571"/>
                                        </p:tgtEl>
                                        <p:attrNameLst>
                                          <p:attrName>style.visibility</p:attrName>
                                        </p:attrNameLst>
                                      </p:cBhvr>
                                      <p:to>
                                        <p:strVal val="visible"/>
                                      </p:to>
                                    </p:set>
                                    <p:animEffect transition="in" filter="dissolve">
                                      <p:cBhvr>
                                        <p:cTn id="7" dur="500"/>
                                        <p:tgtEl>
                                          <p:spTgt spid="2375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tLang="zh-CN" sz="4000" smtClean="0"/>
              <a:t>⑷</a:t>
            </a:r>
            <a:r>
              <a:rPr lang="zh-CN" altLang="en-US" sz="4000" smtClean="0"/>
              <a:t>单步中断</a:t>
            </a:r>
          </a:p>
        </p:txBody>
      </p:sp>
      <p:pic>
        <p:nvPicPr>
          <p:cNvPr id="238595"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Rectangle 5"/>
          <p:cNvSpPr>
            <a:spLocks noGrp="1" noChangeArrowheads="1"/>
          </p:cNvSpPr>
          <p:nvPr>
            <p:ph type="body" idx="1"/>
          </p:nvPr>
        </p:nvSpPr>
        <p:spPr>
          <a:xfrm>
            <a:off x="531813" y="1504950"/>
            <a:ext cx="8058150" cy="2171700"/>
          </a:xfrm>
          <a:solidFill>
            <a:schemeClr val="bg1"/>
          </a:solidFill>
          <a:extLst>
            <a:ext uri="{91240B29-F687-4F45-9708-019B960494DF}">
              <a14:hiddenLine xmlns:a14="http://schemas.microsoft.com/office/drawing/2010/main" w="76200" cmpd="tri">
                <a:solidFill>
                  <a:srgbClr val="006600"/>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pPr eaLnBrk="1" hangingPunct="1"/>
            <a:r>
              <a:rPr lang="zh-CN" altLang="en-US" smtClean="0">
                <a:latin typeface="Times New Roman" panose="02020603050405020304" pitchFamily="18" charset="0"/>
              </a:rPr>
              <a:t>若单步中断</a:t>
            </a:r>
            <a:r>
              <a:rPr lang="en-US" altLang="zh-CN" smtClean="0">
                <a:latin typeface="Times New Roman" panose="02020603050405020304" pitchFamily="18" charset="0"/>
              </a:rPr>
              <a:t>TF</a:t>
            </a:r>
            <a:r>
              <a:rPr lang="zh-CN" altLang="en-US" smtClean="0">
                <a:latin typeface="Times New Roman" panose="02020603050405020304" pitchFamily="18" charset="0"/>
              </a:rPr>
              <a:t>为</a:t>
            </a:r>
            <a:r>
              <a:rPr lang="en-US" altLang="zh-CN" smtClean="0">
                <a:latin typeface="Times New Roman" panose="02020603050405020304" pitchFamily="18" charset="0"/>
              </a:rPr>
              <a:t>1</a:t>
            </a:r>
            <a:r>
              <a:rPr lang="zh-CN" altLang="en-US" smtClean="0">
                <a:latin typeface="Times New Roman" panose="02020603050405020304" pitchFamily="18" charset="0"/>
              </a:rPr>
              <a:t>，则在每条指令执行结束后产生一个向量号为</a:t>
            </a:r>
            <a:r>
              <a:rPr lang="en-US" altLang="zh-CN" smtClean="0">
                <a:latin typeface="Times New Roman" panose="02020603050405020304" pitchFamily="18" charset="0"/>
              </a:rPr>
              <a:t>1</a:t>
            </a:r>
            <a:r>
              <a:rPr lang="zh-CN" altLang="en-US" smtClean="0">
                <a:latin typeface="Times New Roman" panose="02020603050405020304" pitchFamily="18" charset="0"/>
              </a:rPr>
              <a:t>的内部中断，称为单步中断</a:t>
            </a:r>
          </a:p>
        </p:txBody>
      </p:sp>
      <p:sp>
        <p:nvSpPr>
          <p:cNvPr id="12294" name="Text Box 6"/>
          <p:cNvSpPr txBox="1">
            <a:spLocks noChangeArrowheads="1"/>
          </p:cNvSpPr>
          <p:nvPr/>
        </p:nvSpPr>
        <p:spPr bwMode="auto">
          <a:xfrm>
            <a:off x="865188" y="3873500"/>
            <a:ext cx="7561262" cy="955675"/>
          </a:xfrm>
          <a:prstGeom prst="rect">
            <a:avLst/>
          </a:prstGeom>
          <a:noFill/>
          <a:ln w="952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076325" indent="-1076325"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eaLnBrk="1" hangingPunct="1">
              <a:spcBef>
                <a:spcPct val="0"/>
              </a:spcBef>
              <a:buClrTx/>
              <a:buSzTx/>
              <a:buFontTx/>
              <a:buNone/>
            </a:pPr>
            <a:r>
              <a:rPr kumimoji="0" lang="zh-CN" altLang="en-US" sz="2800">
                <a:solidFill>
                  <a:srgbClr val="0066FF"/>
                </a:solidFill>
                <a:latin typeface="Arial" panose="020B0604020202020204" pitchFamily="34" charset="0"/>
              </a:rPr>
              <a:t>例如：</a:t>
            </a:r>
            <a:r>
              <a:rPr kumimoji="0" lang="en-US" altLang="zh-CN" sz="2800">
                <a:solidFill>
                  <a:srgbClr val="0066FF"/>
                </a:solidFill>
                <a:latin typeface="Arial" panose="020B0604020202020204" pitchFamily="34" charset="0"/>
              </a:rPr>
              <a:t>DEBUG.EXE</a:t>
            </a:r>
            <a:r>
              <a:rPr kumimoji="0" lang="zh-CN" altLang="en-US" sz="2800">
                <a:solidFill>
                  <a:srgbClr val="0066FF"/>
                </a:solidFill>
                <a:latin typeface="Arial" panose="020B0604020202020204" pitchFamily="34" charset="0"/>
              </a:rPr>
              <a:t>调试程序的单步命令</a:t>
            </a:r>
            <a:r>
              <a:rPr kumimoji="0" lang="en-US" altLang="zh-CN" sz="2800">
                <a:solidFill>
                  <a:srgbClr val="0066FF"/>
                </a:solidFill>
                <a:latin typeface="Arial" panose="020B0604020202020204" pitchFamily="34" charset="0"/>
              </a:rPr>
              <a:t>T</a:t>
            </a:r>
            <a:r>
              <a:rPr kumimoji="0" lang="zh-CN" altLang="en-US" sz="2800">
                <a:solidFill>
                  <a:srgbClr val="0066FF"/>
                </a:solidFill>
                <a:latin typeface="Arial" panose="020B0604020202020204" pitchFamily="34" charset="0"/>
              </a:rPr>
              <a:t>就利用单步中断实现对程序的单步调试</a:t>
            </a:r>
            <a:endParaRPr kumimoji="0" lang="zh-CN" altLang="en-US" sz="2800" b="0">
              <a:latin typeface="Arial" panose="020B0604020202020204" pitchFamily="34" charset="0"/>
            </a:endParaRPr>
          </a:p>
        </p:txBody>
      </p:sp>
    </p:spTree>
    <p:extLst>
      <p:ext uri="{BB962C8B-B14F-4D97-AF65-F5344CB8AC3E}">
        <p14:creationId xmlns:p14="http://schemas.microsoft.com/office/powerpoint/2010/main" val="18055851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1000"/>
                                  </p:stCondLst>
                                  <p:childTnLst>
                                    <p:set>
                                      <p:cBhvr>
                                        <p:cTn id="6" dur="1" fill="hold">
                                          <p:stCondLst>
                                            <p:cond delay="0"/>
                                          </p:stCondLst>
                                        </p:cTn>
                                        <p:tgtEl>
                                          <p:spTgt spid="238595"/>
                                        </p:tgtEl>
                                        <p:attrNameLst>
                                          <p:attrName>style.visibility</p:attrName>
                                        </p:attrNameLst>
                                      </p:cBhvr>
                                      <p:to>
                                        <p:strVal val="visible"/>
                                      </p:to>
                                    </p:set>
                                    <p:animEffect transition="in" filter="dissolve">
                                      <p:cBhvr>
                                        <p:cTn id="7" dur="500"/>
                                        <p:tgtEl>
                                          <p:spTgt spid="2385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zh-CN" sz="4000" smtClean="0"/>
              <a:t>2. </a:t>
            </a:r>
            <a:r>
              <a:rPr lang="zh-CN" altLang="en-US" sz="4000" smtClean="0"/>
              <a:t>外部中断</a:t>
            </a:r>
          </a:p>
        </p:txBody>
      </p:sp>
      <p:pic>
        <p:nvPicPr>
          <p:cNvPr id="152579"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Rectangle 46"/>
          <p:cNvSpPr>
            <a:spLocks noGrp="1" noChangeArrowheads="1"/>
          </p:cNvSpPr>
          <p:nvPr>
            <p:ph type="body" idx="1"/>
          </p:nvPr>
        </p:nvSpPr>
        <p:spPr>
          <a:xfrm>
            <a:off x="531813" y="1657350"/>
            <a:ext cx="7939087" cy="4462463"/>
          </a:xfrm>
          <a:solidFill>
            <a:schemeClr val="bg1"/>
          </a:solidFill>
          <a:extLst>
            <a:ext uri="{91240B29-F687-4F45-9708-019B960494DF}">
              <a14:hiddenLine xmlns:a14="http://schemas.microsoft.com/office/drawing/2010/main" w="76200" cmpd="tri">
                <a:solidFill>
                  <a:srgbClr val="006600"/>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pPr eaLnBrk="1" hangingPunct="1">
              <a:lnSpc>
                <a:spcPct val="90000"/>
              </a:lnSpc>
            </a:pPr>
            <a:r>
              <a:rPr lang="zh-CN" altLang="en-US" smtClean="0">
                <a:latin typeface="Times New Roman" panose="02020603050405020304" pitchFamily="18" charset="0"/>
              </a:rPr>
              <a:t>外部中断是由于</a:t>
            </a:r>
            <a:r>
              <a:rPr lang="en-US" altLang="zh-CN" smtClean="0">
                <a:latin typeface="Times New Roman" panose="02020603050405020304" pitchFamily="18" charset="0"/>
              </a:rPr>
              <a:t>8088</a:t>
            </a:r>
            <a:r>
              <a:rPr lang="zh-CN" altLang="en-US" smtClean="0">
                <a:solidFill>
                  <a:schemeClr val="folHlink"/>
                </a:solidFill>
                <a:latin typeface="Times New Roman" panose="02020603050405020304" pitchFamily="18" charset="0"/>
              </a:rPr>
              <a:t>外部提出中断请求引起</a:t>
            </a:r>
            <a:r>
              <a:rPr lang="zh-CN" altLang="en-US" smtClean="0">
                <a:latin typeface="Times New Roman" panose="02020603050405020304" pitchFamily="18" charset="0"/>
              </a:rPr>
              <a:t>的程序中断</a:t>
            </a:r>
            <a:endParaRPr lang="zh-CN" altLang="en-US" smtClean="0"/>
          </a:p>
          <a:p>
            <a:pPr eaLnBrk="1" hangingPunct="1">
              <a:lnSpc>
                <a:spcPct val="90000"/>
              </a:lnSpc>
            </a:pPr>
            <a:r>
              <a:rPr lang="zh-CN" altLang="en-US" smtClean="0">
                <a:latin typeface="Times New Roman" panose="02020603050405020304" pitchFamily="18" charset="0"/>
              </a:rPr>
              <a:t>利用外部中断，微机系统可以实时响应外部设备的数据传送请求，能够及时处理外部意外或紧急事件</a:t>
            </a:r>
          </a:p>
          <a:p>
            <a:pPr eaLnBrk="1" hangingPunct="1">
              <a:lnSpc>
                <a:spcPct val="90000"/>
              </a:lnSpc>
            </a:pPr>
            <a:r>
              <a:rPr lang="zh-CN" altLang="en-US" smtClean="0">
                <a:latin typeface="Times New Roman" panose="02020603050405020304" pitchFamily="18" charset="0"/>
              </a:rPr>
              <a:t>外部中断的原因是处理器外部随机产生的，所以是真正的</a:t>
            </a:r>
            <a:r>
              <a:rPr lang="zh-CN" altLang="en-US" smtClean="0">
                <a:solidFill>
                  <a:srgbClr val="9900CC"/>
                </a:solidFill>
                <a:latin typeface="Times New Roman" panose="02020603050405020304" pitchFamily="18" charset="0"/>
              </a:rPr>
              <a:t>中断</a:t>
            </a:r>
            <a:r>
              <a:rPr lang="zh-CN" altLang="en-US" smtClean="0">
                <a:latin typeface="Times New Roman" panose="02020603050405020304" pitchFamily="18" charset="0"/>
              </a:rPr>
              <a:t>（</a:t>
            </a:r>
            <a:r>
              <a:rPr lang="en-US" altLang="zh-CN" smtClean="0">
                <a:latin typeface="Times New Roman" panose="02020603050405020304" pitchFamily="18" charset="0"/>
              </a:rPr>
              <a:t>Interrupt</a:t>
            </a:r>
            <a:r>
              <a:rPr lang="zh-CN" altLang="en-US" smtClean="0">
                <a:latin typeface="Times New Roman" panose="02020603050405020304" pitchFamily="18" charset="0"/>
              </a:rPr>
              <a:t>）</a:t>
            </a:r>
          </a:p>
          <a:p>
            <a:pPr eaLnBrk="1" hangingPunct="1">
              <a:lnSpc>
                <a:spcPct val="90000"/>
              </a:lnSpc>
            </a:pPr>
            <a:r>
              <a:rPr lang="zh-CN" altLang="en-US" smtClean="0">
                <a:latin typeface="Times New Roman" panose="02020603050405020304" pitchFamily="18" charset="0"/>
              </a:rPr>
              <a:t>内部中断的原因是处理器执行程序出现异常，所以经常被称为</a:t>
            </a:r>
            <a:r>
              <a:rPr lang="zh-CN" altLang="en-US" smtClean="0">
                <a:solidFill>
                  <a:srgbClr val="9900CC"/>
                </a:solidFill>
                <a:latin typeface="Times New Roman" panose="02020603050405020304" pitchFamily="18" charset="0"/>
              </a:rPr>
              <a:t>异常</a:t>
            </a:r>
            <a:r>
              <a:rPr lang="zh-CN" altLang="en-US" smtClean="0">
                <a:latin typeface="Times New Roman" panose="02020603050405020304" pitchFamily="18" charset="0"/>
              </a:rPr>
              <a:t>（</a:t>
            </a:r>
            <a:r>
              <a:rPr lang="en-US" altLang="zh-CN" smtClean="0">
                <a:latin typeface="Times New Roman" panose="02020603050405020304" pitchFamily="18" charset="0"/>
              </a:rPr>
              <a:t>Exception</a:t>
            </a:r>
            <a:r>
              <a:rPr lang="zh-CN" altLang="en-US" smtClean="0">
                <a:latin typeface="Times New Roman" panose="02020603050405020304" pitchFamily="18" charset="0"/>
              </a:rPr>
              <a:t>）</a:t>
            </a:r>
          </a:p>
        </p:txBody>
      </p:sp>
    </p:spTree>
    <p:extLst>
      <p:ext uri="{BB962C8B-B14F-4D97-AF65-F5344CB8AC3E}">
        <p14:creationId xmlns:p14="http://schemas.microsoft.com/office/powerpoint/2010/main" val="35318149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1000"/>
                                  </p:stCondLst>
                                  <p:childTnLst>
                                    <p:set>
                                      <p:cBhvr>
                                        <p:cTn id="6" dur="1" fill="hold">
                                          <p:stCondLst>
                                            <p:cond delay="0"/>
                                          </p:stCondLst>
                                        </p:cTn>
                                        <p:tgtEl>
                                          <p:spTgt spid="152579"/>
                                        </p:tgtEl>
                                        <p:attrNameLst>
                                          <p:attrName>style.visibility</p:attrName>
                                        </p:attrNameLst>
                                      </p:cBhvr>
                                      <p:to>
                                        <p:strVal val="visible"/>
                                      </p:to>
                                    </p:set>
                                    <p:animEffect transition="in" filter="dissolve">
                                      <p:cBhvr>
                                        <p:cTn id="7" dur="500"/>
                                        <p:tgtEl>
                                          <p:spTgt spid="152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zh-CN" sz="4000" smtClean="0"/>
              <a:t>⑴ </a:t>
            </a:r>
            <a:r>
              <a:rPr lang="zh-CN" altLang="en-US" sz="4000" smtClean="0"/>
              <a:t>非屏蔽中断</a:t>
            </a:r>
          </a:p>
        </p:txBody>
      </p:sp>
      <p:pic>
        <p:nvPicPr>
          <p:cNvPr id="240643"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Rectangle 5"/>
          <p:cNvSpPr>
            <a:spLocks noGrp="1" noChangeArrowheads="1"/>
          </p:cNvSpPr>
          <p:nvPr>
            <p:ph type="body" idx="1"/>
          </p:nvPr>
        </p:nvSpPr>
        <p:spPr>
          <a:xfrm>
            <a:off x="406400" y="1657350"/>
            <a:ext cx="8451850" cy="4525963"/>
          </a:xfrm>
          <a:solidFill>
            <a:schemeClr val="bg1"/>
          </a:solidFill>
          <a:extLst>
            <a:ext uri="{91240B29-F687-4F45-9708-019B960494DF}">
              <a14:hiddenLine xmlns:a14="http://schemas.microsoft.com/office/drawing/2010/main" w="76200" cmpd="tri">
                <a:solidFill>
                  <a:srgbClr val="006600"/>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pPr eaLnBrk="1" hangingPunct="1"/>
            <a:r>
              <a:rPr lang="zh-CN" altLang="en-US" sz="2800" smtClean="0">
                <a:latin typeface="Times New Roman" panose="02020603050405020304" pitchFamily="18" charset="0"/>
              </a:rPr>
              <a:t>通过非屏蔽中断请求信号向微处理器提出的中断请求，微处理器无法禁止，将在当前指令执行结束予以响应，这个中断被称为非屏蔽中断</a:t>
            </a:r>
          </a:p>
          <a:p>
            <a:pPr eaLnBrk="1" hangingPunct="1"/>
            <a:r>
              <a:rPr lang="en-US" altLang="zh-CN" sz="2800" smtClean="0">
                <a:latin typeface="Times New Roman" panose="02020603050405020304" pitchFamily="18" charset="0"/>
              </a:rPr>
              <a:t>8088</a:t>
            </a:r>
            <a:r>
              <a:rPr lang="zh-CN" altLang="en-US" sz="2800" smtClean="0">
                <a:latin typeface="Times New Roman" panose="02020603050405020304" pitchFamily="18" charset="0"/>
              </a:rPr>
              <a:t>的非屏蔽中断的向量号为</a:t>
            </a:r>
            <a:r>
              <a:rPr lang="en-US" altLang="zh-CN" sz="2800" smtClean="0">
                <a:latin typeface="Times New Roman" panose="02020603050405020304" pitchFamily="18" charset="0"/>
              </a:rPr>
              <a:t>2</a:t>
            </a:r>
            <a:r>
              <a:rPr lang="zh-CN" altLang="en-US" sz="2800" smtClean="0">
                <a:latin typeface="Times New Roman" panose="02020603050405020304" pitchFamily="18" charset="0"/>
              </a:rPr>
              <a:t>，非屏蔽中断请求信号为</a:t>
            </a:r>
            <a:r>
              <a:rPr lang="en-US" altLang="zh-CN" sz="2800" smtClean="0">
                <a:latin typeface="Times New Roman" panose="02020603050405020304" pitchFamily="18" charset="0"/>
              </a:rPr>
              <a:t>NMI</a:t>
            </a:r>
          </a:p>
          <a:p>
            <a:pPr eaLnBrk="1" hangingPunct="1"/>
            <a:r>
              <a:rPr lang="zh-CN" altLang="en-US" sz="2800" smtClean="0">
                <a:latin typeface="Times New Roman" panose="02020603050405020304" pitchFamily="18" charset="0"/>
              </a:rPr>
              <a:t>非屏蔽中断主要用于处理系统的意外或故障。例如：</a:t>
            </a:r>
          </a:p>
          <a:p>
            <a:pPr lvl="1" eaLnBrk="1" hangingPunct="1"/>
            <a:r>
              <a:rPr lang="zh-CN" altLang="en-US" sz="2400" smtClean="0">
                <a:latin typeface="Times New Roman" panose="02020603050405020304" pitchFamily="18" charset="0"/>
              </a:rPr>
              <a:t>电源调电前的数据保护</a:t>
            </a:r>
          </a:p>
          <a:p>
            <a:pPr lvl="1" eaLnBrk="1" hangingPunct="1"/>
            <a:r>
              <a:rPr lang="zh-CN" altLang="en-US" sz="2400" smtClean="0">
                <a:latin typeface="Times New Roman" panose="02020603050405020304" pitchFamily="18" charset="0"/>
              </a:rPr>
              <a:t>存储器读写错误的处理</a:t>
            </a:r>
          </a:p>
        </p:txBody>
      </p:sp>
    </p:spTree>
    <p:extLst>
      <p:ext uri="{BB962C8B-B14F-4D97-AF65-F5344CB8AC3E}">
        <p14:creationId xmlns:p14="http://schemas.microsoft.com/office/powerpoint/2010/main" val="36948627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1000"/>
                                  </p:stCondLst>
                                  <p:childTnLst>
                                    <p:set>
                                      <p:cBhvr>
                                        <p:cTn id="6" dur="1" fill="hold">
                                          <p:stCondLst>
                                            <p:cond delay="0"/>
                                          </p:stCondLst>
                                        </p:cTn>
                                        <p:tgtEl>
                                          <p:spTgt spid="240643"/>
                                        </p:tgtEl>
                                        <p:attrNameLst>
                                          <p:attrName>style.visibility</p:attrName>
                                        </p:attrNameLst>
                                      </p:cBhvr>
                                      <p:to>
                                        <p:strVal val="visible"/>
                                      </p:to>
                                    </p:set>
                                    <p:animEffect transition="in" filter="dissolve">
                                      <p:cBhvr>
                                        <p:cTn id="7" dur="500"/>
                                        <p:tgtEl>
                                          <p:spTgt spid="2406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zh-CN" sz="4000" smtClean="0"/>
              <a:t>⑵ </a:t>
            </a:r>
            <a:r>
              <a:rPr lang="zh-CN" altLang="en-US" sz="4000" smtClean="0"/>
              <a:t>可屏蔽中断</a:t>
            </a:r>
          </a:p>
        </p:txBody>
      </p:sp>
      <p:pic>
        <p:nvPicPr>
          <p:cNvPr id="241667"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Rectangle 5"/>
          <p:cNvSpPr>
            <a:spLocks noGrp="1" noChangeArrowheads="1"/>
          </p:cNvSpPr>
          <p:nvPr>
            <p:ph type="body" idx="1"/>
          </p:nvPr>
        </p:nvSpPr>
        <p:spPr>
          <a:xfrm>
            <a:off x="557692" y="1244299"/>
            <a:ext cx="8277225" cy="4462463"/>
          </a:xfrm>
          <a:solidFill>
            <a:schemeClr val="bg1"/>
          </a:solidFill>
          <a:extLst>
            <a:ext uri="{91240B29-F687-4F45-9708-019B960494DF}">
              <a14:hiddenLine xmlns:a14="http://schemas.microsoft.com/office/drawing/2010/main" w="76200" cmpd="tri">
                <a:solidFill>
                  <a:srgbClr val="006600"/>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pPr eaLnBrk="1" hangingPunct="1">
              <a:lnSpc>
                <a:spcPct val="90000"/>
              </a:lnSpc>
            </a:pPr>
            <a:r>
              <a:rPr lang="zh-CN" altLang="en-US" sz="2800" dirty="0" smtClean="0">
                <a:latin typeface="Times New Roman" panose="02020603050405020304" pitchFamily="18" charset="0"/>
              </a:rPr>
              <a:t>外部通过可屏蔽中断请求信号向微处理器提出的中断，微处理器在允许可屏蔽中断的条件下，在当前指令执行结束予以响应，同时输出可屏蔽中断响应信号，这个中断就是可屏蔽中断</a:t>
            </a:r>
          </a:p>
          <a:p>
            <a:pPr eaLnBrk="1" hangingPunct="1">
              <a:lnSpc>
                <a:spcPct val="90000"/>
              </a:lnSpc>
            </a:pPr>
            <a:r>
              <a:rPr lang="en-US" altLang="zh-CN" sz="2800" dirty="0" smtClean="0">
                <a:latin typeface="Times New Roman" panose="02020603050405020304" pitchFamily="18" charset="0"/>
              </a:rPr>
              <a:t>8088</a:t>
            </a:r>
            <a:r>
              <a:rPr lang="zh-CN" altLang="en-US" sz="2800" dirty="0" smtClean="0">
                <a:latin typeface="Times New Roman" panose="02020603050405020304" pitchFamily="18" charset="0"/>
              </a:rPr>
              <a:t>的可屏蔽中断请求和响应信号分别是</a:t>
            </a:r>
            <a:r>
              <a:rPr lang="en-US" altLang="zh-CN" sz="2800" dirty="0" smtClean="0">
                <a:latin typeface="Times New Roman" panose="02020603050405020304" pitchFamily="18" charset="0"/>
              </a:rPr>
              <a:t>INTR</a:t>
            </a:r>
            <a:r>
              <a:rPr lang="zh-CN" altLang="en-US" sz="2800" dirty="0" smtClean="0">
                <a:latin typeface="Times New Roman" panose="02020603050405020304" pitchFamily="18" charset="0"/>
              </a:rPr>
              <a:t>和</a:t>
            </a:r>
            <a:r>
              <a:rPr lang="en-US" altLang="zh-CN" sz="2800" dirty="0" smtClean="0">
                <a:latin typeface="Times New Roman" panose="02020603050405020304" pitchFamily="18" charset="0"/>
              </a:rPr>
              <a:t>INTA*</a:t>
            </a:r>
            <a:r>
              <a:rPr lang="zh-CN" altLang="en-US" sz="2800" dirty="0" smtClean="0">
                <a:latin typeface="Times New Roman" panose="02020603050405020304" pitchFamily="18" charset="0"/>
              </a:rPr>
              <a:t>；由</a:t>
            </a:r>
            <a:r>
              <a:rPr lang="en-US" altLang="zh-CN" sz="2800" dirty="0" smtClean="0">
                <a:latin typeface="Times New Roman" panose="02020603050405020304" pitchFamily="18" charset="0"/>
              </a:rPr>
              <a:t>IF</a:t>
            </a:r>
            <a:r>
              <a:rPr lang="zh-CN" altLang="en-US" sz="2800" dirty="0" smtClean="0">
                <a:latin typeface="Times New Roman" panose="02020603050405020304" pitchFamily="18" charset="0"/>
              </a:rPr>
              <a:t>标志控制可屏蔽中断是否允许响应；向量号来自外部中断控制器</a:t>
            </a:r>
          </a:p>
          <a:p>
            <a:pPr eaLnBrk="1" hangingPunct="1">
              <a:lnSpc>
                <a:spcPct val="90000"/>
              </a:lnSpc>
            </a:pPr>
            <a:r>
              <a:rPr lang="en-US" altLang="zh-CN" sz="2800" dirty="0" smtClean="0">
                <a:latin typeface="Times New Roman" panose="02020603050405020304" pitchFamily="18" charset="0"/>
              </a:rPr>
              <a:t>8088</a:t>
            </a:r>
            <a:r>
              <a:rPr lang="zh-CN" altLang="en-US" sz="2800" dirty="0" smtClean="0">
                <a:latin typeface="Times New Roman" panose="02020603050405020304" pitchFamily="18" charset="0"/>
              </a:rPr>
              <a:t>通常需要配合中断控制器</a:t>
            </a:r>
            <a:r>
              <a:rPr lang="en-US" altLang="zh-CN" sz="2800" dirty="0" smtClean="0">
                <a:latin typeface="Times New Roman" panose="02020603050405020304" pitchFamily="18" charset="0"/>
              </a:rPr>
              <a:t>8259A</a:t>
            </a:r>
            <a:r>
              <a:rPr lang="zh-CN" altLang="en-US" sz="2800" dirty="0" smtClean="0">
                <a:latin typeface="Times New Roman" panose="02020603050405020304" pitchFamily="18" charset="0"/>
              </a:rPr>
              <a:t>共同处理可屏蔽中断</a:t>
            </a:r>
          </a:p>
          <a:p>
            <a:pPr eaLnBrk="1" hangingPunct="1">
              <a:lnSpc>
                <a:spcPct val="90000"/>
              </a:lnSpc>
            </a:pPr>
            <a:r>
              <a:rPr lang="zh-CN" altLang="en-US" sz="2800" dirty="0" smtClean="0">
                <a:latin typeface="Times New Roman" panose="02020603050405020304" pitchFamily="18" charset="0"/>
              </a:rPr>
              <a:t>可屏蔽中断主要用于主机与外设交换数据</a:t>
            </a:r>
          </a:p>
        </p:txBody>
      </p:sp>
      <p:sp>
        <p:nvSpPr>
          <p:cNvPr id="241670" name="Rectangle 6" descr="065"/>
          <p:cNvSpPr>
            <a:spLocks noChangeArrowheads="1"/>
          </p:cNvSpPr>
          <p:nvPr/>
        </p:nvSpPr>
        <p:spPr bwMode="auto">
          <a:xfrm>
            <a:off x="661449" y="5438775"/>
            <a:ext cx="7264400" cy="1419225"/>
          </a:xfrm>
          <a:prstGeom prst="rect">
            <a:avLst/>
          </a:prstGeom>
          <a:blipFill dpi="0" rotWithShape="0">
            <a:blip r:embed="rId4"/>
            <a:srcRect/>
            <a:stretch>
              <a:fillRect/>
            </a:stretch>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1" hangingPunct="1">
              <a:lnSpc>
                <a:spcPct val="80000"/>
              </a:lnSpc>
              <a:spcBef>
                <a:spcPct val="0"/>
              </a:spcBef>
              <a:buClrTx/>
              <a:buSzTx/>
              <a:buFontTx/>
              <a:buNone/>
            </a:pPr>
            <a:r>
              <a:rPr lang="en-US" altLang="zh-CN" sz="3600">
                <a:solidFill>
                  <a:srgbClr val="006600"/>
                </a:solidFill>
              </a:rPr>
              <a:t>IF</a:t>
            </a:r>
            <a:r>
              <a:rPr lang="zh-CN" altLang="en-US" sz="3600">
                <a:solidFill>
                  <a:srgbClr val="006600"/>
                </a:solidFill>
              </a:rPr>
              <a:t>控制可屏蔽中断的响应</a:t>
            </a:r>
          </a:p>
        </p:txBody>
      </p:sp>
    </p:spTree>
    <p:extLst>
      <p:ext uri="{BB962C8B-B14F-4D97-AF65-F5344CB8AC3E}">
        <p14:creationId xmlns:p14="http://schemas.microsoft.com/office/powerpoint/2010/main" val="9043249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241670"/>
                                        </p:tgtEl>
                                        <p:attrNameLst>
                                          <p:attrName>style.visibility</p:attrName>
                                        </p:attrNameLst>
                                      </p:cBhvr>
                                      <p:to>
                                        <p:strVal val="visible"/>
                                      </p:to>
                                    </p:set>
                                    <p:anim calcmode="lin" valueType="num">
                                      <p:cBhvr>
                                        <p:cTn id="7" dur="500" fill="hold"/>
                                        <p:tgtEl>
                                          <p:spTgt spid="241670"/>
                                        </p:tgtEl>
                                        <p:attrNameLst>
                                          <p:attrName>ppt_x</p:attrName>
                                        </p:attrNameLst>
                                      </p:cBhvr>
                                      <p:tavLst>
                                        <p:tav tm="0">
                                          <p:val>
                                            <p:strVal val="#ppt_x-#ppt_w/2"/>
                                          </p:val>
                                        </p:tav>
                                        <p:tav tm="100000">
                                          <p:val>
                                            <p:strVal val="#ppt_x"/>
                                          </p:val>
                                        </p:tav>
                                      </p:tavLst>
                                    </p:anim>
                                    <p:anim calcmode="lin" valueType="num">
                                      <p:cBhvr>
                                        <p:cTn id="8" dur="500" fill="hold"/>
                                        <p:tgtEl>
                                          <p:spTgt spid="241670"/>
                                        </p:tgtEl>
                                        <p:attrNameLst>
                                          <p:attrName>ppt_y</p:attrName>
                                        </p:attrNameLst>
                                      </p:cBhvr>
                                      <p:tavLst>
                                        <p:tav tm="0">
                                          <p:val>
                                            <p:strVal val="#ppt_y"/>
                                          </p:val>
                                        </p:tav>
                                        <p:tav tm="100000">
                                          <p:val>
                                            <p:strVal val="#ppt_y"/>
                                          </p:val>
                                        </p:tav>
                                      </p:tavLst>
                                    </p:anim>
                                    <p:anim calcmode="lin" valueType="num">
                                      <p:cBhvr>
                                        <p:cTn id="9" dur="500" fill="hold"/>
                                        <p:tgtEl>
                                          <p:spTgt spid="241670"/>
                                        </p:tgtEl>
                                        <p:attrNameLst>
                                          <p:attrName>ppt_w</p:attrName>
                                        </p:attrNameLst>
                                      </p:cBhvr>
                                      <p:tavLst>
                                        <p:tav tm="0">
                                          <p:val>
                                            <p:fltVal val="0"/>
                                          </p:val>
                                        </p:tav>
                                        <p:tav tm="100000">
                                          <p:val>
                                            <p:strVal val="#ppt_w"/>
                                          </p:val>
                                        </p:tav>
                                      </p:tavLst>
                                    </p:anim>
                                    <p:anim calcmode="lin" valueType="num">
                                      <p:cBhvr>
                                        <p:cTn id="10" dur="500" fill="hold"/>
                                        <p:tgtEl>
                                          <p:spTgt spid="241670"/>
                                        </p:tgtEl>
                                        <p:attrNameLst>
                                          <p:attrName>ppt_h</p:attrName>
                                        </p:attrNameLst>
                                      </p:cBhvr>
                                      <p:tavLst>
                                        <p:tav tm="0">
                                          <p:val>
                                            <p:strVal val="#ppt_h"/>
                                          </p:val>
                                        </p:tav>
                                        <p:tav tm="100000">
                                          <p:val>
                                            <p:strVal val="#ppt_h"/>
                                          </p:val>
                                        </p:tav>
                                      </p:tavLst>
                                    </p:anim>
                                  </p:childTnLst>
                                </p:cTn>
                              </p:par>
                            </p:childTnLst>
                          </p:cTn>
                        </p:par>
                        <p:par>
                          <p:cTn id="11" fill="hold" nodeType="afterGroup">
                            <p:stCondLst>
                              <p:cond delay="500"/>
                            </p:stCondLst>
                            <p:childTnLst>
                              <p:par>
                                <p:cTn id="12" presetID="9" presetClass="entr" presetSubtype="0" fill="hold" nodeType="afterEffect">
                                  <p:stCondLst>
                                    <p:cond delay="1000"/>
                                  </p:stCondLst>
                                  <p:childTnLst>
                                    <p:set>
                                      <p:cBhvr>
                                        <p:cTn id="13" dur="1" fill="hold">
                                          <p:stCondLst>
                                            <p:cond delay="0"/>
                                          </p:stCondLst>
                                        </p:cTn>
                                        <p:tgtEl>
                                          <p:spTgt spid="241667"/>
                                        </p:tgtEl>
                                        <p:attrNameLst>
                                          <p:attrName>style.visibility</p:attrName>
                                        </p:attrNameLst>
                                      </p:cBhvr>
                                      <p:to>
                                        <p:strVal val="visible"/>
                                      </p:to>
                                    </p:set>
                                    <p:animEffect transition="in" filter="dissolve">
                                      <p:cBhvr>
                                        <p:cTn id="14" dur="500"/>
                                        <p:tgtEl>
                                          <p:spTgt spid="2416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670" grpId="0" animBg="1" autoUpdateAnimBg="0"/>
    </p:bldLst>
  </p:timing>
</p:sld>
</file>

<file path=ppt/slides/slide2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zh-CN" altLang="en-US" sz="4000" smtClean="0"/>
              <a:t>中断标志</a:t>
            </a:r>
            <a:r>
              <a:rPr lang="en-US" altLang="zh-CN" sz="4000" smtClean="0"/>
              <a:t>IF</a:t>
            </a:r>
            <a:r>
              <a:rPr lang="zh-CN" altLang="en-US" sz="4000" smtClean="0"/>
              <a:t>的状态</a:t>
            </a:r>
          </a:p>
        </p:txBody>
      </p:sp>
      <p:pic>
        <p:nvPicPr>
          <p:cNvPr id="155651"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Rectangle 5"/>
          <p:cNvSpPr>
            <a:spLocks noGrp="1" noChangeArrowheads="1"/>
          </p:cNvSpPr>
          <p:nvPr>
            <p:ph type="body" idx="1"/>
          </p:nvPr>
        </p:nvSpPr>
        <p:spPr>
          <a:xfrm>
            <a:off x="602456" y="1191523"/>
            <a:ext cx="7939087" cy="4462463"/>
          </a:xfrm>
          <a:solidFill>
            <a:schemeClr val="bg1"/>
          </a:solidFill>
          <a:extLst>
            <a:ext uri="{91240B29-F687-4F45-9708-019B960494DF}">
              <a14:hiddenLine xmlns:a14="http://schemas.microsoft.com/office/drawing/2010/main" w="76200" cmpd="tri">
                <a:solidFill>
                  <a:srgbClr val="006600"/>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pPr eaLnBrk="1" hangingPunct="1">
              <a:lnSpc>
                <a:spcPct val="90000"/>
              </a:lnSpc>
            </a:pPr>
            <a:r>
              <a:rPr lang="en-US" altLang="zh-CN" smtClean="0">
                <a:latin typeface="Times New Roman" panose="02020603050405020304" pitchFamily="18" charset="0"/>
              </a:rPr>
              <a:t>IF</a:t>
            </a:r>
            <a:r>
              <a:rPr lang="zh-CN" altLang="en-US" smtClean="0">
                <a:latin typeface="Times New Roman" panose="02020603050405020304" pitchFamily="18" charset="0"/>
              </a:rPr>
              <a:t>＝</a:t>
            </a:r>
            <a:r>
              <a:rPr lang="en-US" altLang="zh-CN" smtClean="0">
                <a:latin typeface="Times New Roman" panose="02020603050405020304" pitchFamily="18" charset="0"/>
              </a:rPr>
              <a:t>0</a:t>
            </a:r>
            <a:r>
              <a:rPr lang="zh-CN" altLang="en-US" smtClean="0">
                <a:latin typeface="Times New Roman" panose="02020603050405020304" pitchFamily="18" charset="0"/>
              </a:rPr>
              <a:t>：可屏蔽中断不会被响应</a:t>
            </a:r>
          </a:p>
          <a:p>
            <a:pPr lvl="1" eaLnBrk="1" hangingPunct="1">
              <a:lnSpc>
                <a:spcPct val="90000"/>
              </a:lnSpc>
            </a:pPr>
            <a:r>
              <a:rPr lang="zh-CN" altLang="en-US" smtClean="0">
                <a:latin typeface="Times New Roman" panose="02020603050405020304" pitchFamily="18" charset="0"/>
              </a:rPr>
              <a:t>关中断、禁止中断、中断屏蔽</a:t>
            </a:r>
          </a:p>
          <a:p>
            <a:pPr lvl="1" eaLnBrk="1" hangingPunct="1">
              <a:lnSpc>
                <a:spcPct val="90000"/>
              </a:lnSpc>
            </a:pPr>
            <a:r>
              <a:rPr lang="zh-CN" altLang="en-US" smtClean="0">
                <a:latin typeface="Times New Roman" panose="02020603050405020304" pitchFamily="18" charset="0"/>
              </a:rPr>
              <a:t>系统复位，使</a:t>
            </a:r>
            <a:r>
              <a:rPr lang="en-US" altLang="zh-CN" smtClean="0">
                <a:latin typeface="Times New Roman" panose="02020603050405020304" pitchFamily="18" charset="0"/>
              </a:rPr>
              <a:t>IF</a:t>
            </a:r>
            <a:r>
              <a:rPr lang="zh-CN" altLang="en-US" smtClean="0">
                <a:latin typeface="Times New Roman" panose="02020603050405020304" pitchFamily="18" charset="0"/>
              </a:rPr>
              <a:t>＝</a:t>
            </a:r>
            <a:r>
              <a:rPr lang="en-US" altLang="zh-CN" smtClean="0">
                <a:latin typeface="Times New Roman" panose="02020603050405020304" pitchFamily="18" charset="0"/>
              </a:rPr>
              <a:t>0</a:t>
            </a:r>
          </a:p>
          <a:p>
            <a:pPr lvl="1" eaLnBrk="1" hangingPunct="1">
              <a:lnSpc>
                <a:spcPct val="90000"/>
              </a:lnSpc>
            </a:pPr>
            <a:r>
              <a:rPr lang="zh-CN" altLang="en-US" smtClean="0">
                <a:latin typeface="Times New Roman" panose="02020603050405020304" pitchFamily="18" charset="0"/>
              </a:rPr>
              <a:t>任何一个中断被响应，使</a:t>
            </a:r>
            <a:r>
              <a:rPr lang="en-US" altLang="zh-CN" smtClean="0">
                <a:latin typeface="Times New Roman" panose="02020603050405020304" pitchFamily="18" charset="0"/>
              </a:rPr>
              <a:t>IF</a:t>
            </a:r>
            <a:r>
              <a:rPr lang="zh-CN" altLang="en-US" smtClean="0">
                <a:latin typeface="Times New Roman" panose="02020603050405020304" pitchFamily="18" charset="0"/>
              </a:rPr>
              <a:t>＝</a:t>
            </a:r>
            <a:r>
              <a:rPr lang="en-US" altLang="zh-CN" smtClean="0">
                <a:latin typeface="Times New Roman" panose="02020603050405020304" pitchFamily="18" charset="0"/>
              </a:rPr>
              <a:t>0</a:t>
            </a:r>
          </a:p>
          <a:p>
            <a:pPr lvl="1" eaLnBrk="1" hangingPunct="1">
              <a:lnSpc>
                <a:spcPct val="90000"/>
              </a:lnSpc>
            </a:pPr>
            <a:r>
              <a:rPr lang="zh-CN" altLang="en-US" smtClean="0">
                <a:latin typeface="Times New Roman" panose="02020603050405020304" pitchFamily="18" charset="0"/>
              </a:rPr>
              <a:t>执行指令</a:t>
            </a:r>
            <a:r>
              <a:rPr lang="en-US" altLang="zh-CN" smtClean="0">
                <a:latin typeface="Times New Roman" panose="02020603050405020304" pitchFamily="18" charset="0"/>
              </a:rPr>
              <a:t>CLI</a:t>
            </a:r>
            <a:r>
              <a:rPr lang="zh-CN" altLang="en-US" smtClean="0">
                <a:latin typeface="Times New Roman" panose="02020603050405020304" pitchFamily="18" charset="0"/>
              </a:rPr>
              <a:t>，使</a:t>
            </a:r>
            <a:r>
              <a:rPr lang="en-US" altLang="zh-CN" smtClean="0">
                <a:latin typeface="Times New Roman" panose="02020603050405020304" pitchFamily="18" charset="0"/>
              </a:rPr>
              <a:t>IF</a:t>
            </a:r>
            <a:r>
              <a:rPr lang="zh-CN" altLang="en-US" smtClean="0">
                <a:latin typeface="Times New Roman" panose="02020603050405020304" pitchFamily="18" charset="0"/>
              </a:rPr>
              <a:t>＝</a:t>
            </a:r>
            <a:r>
              <a:rPr lang="en-US" altLang="zh-CN" smtClean="0">
                <a:latin typeface="Times New Roman" panose="02020603050405020304" pitchFamily="18" charset="0"/>
              </a:rPr>
              <a:t>0</a:t>
            </a:r>
          </a:p>
          <a:p>
            <a:pPr eaLnBrk="1" hangingPunct="1">
              <a:lnSpc>
                <a:spcPct val="90000"/>
              </a:lnSpc>
            </a:pPr>
            <a:r>
              <a:rPr lang="en-US" altLang="zh-CN" smtClean="0">
                <a:latin typeface="Times New Roman" panose="02020603050405020304" pitchFamily="18" charset="0"/>
              </a:rPr>
              <a:t>IF</a:t>
            </a:r>
            <a:r>
              <a:rPr lang="zh-CN" altLang="en-US" smtClean="0">
                <a:latin typeface="Times New Roman" panose="02020603050405020304" pitchFamily="18" charset="0"/>
              </a:rPr>
              <a:t>＝</a:t>
            </a:r>
            <a:r>
              <a:rPr lang="en-US" altLang="zh-CN" smtClean="0">
                <a:latin typeface="Times New Roman" panose="02020603050405020304" pitchFamily="18" charset="0"/>
              </a:rPr>
              <a:t>1</a:t>
            </a:r>
            <a:r>
              <a:rPr lang="zh-CN" altLang="en-US" smtClean="0">
                <a:latin typeface="Times New Roman" panose="02020603050405020304" pitchFamily="18" charset="0"/>
              </a:rPr>
              <a:t>：可屏蔽中断会被响应</a:t>
            </a:r>
          </a:p>
          <a:p>
            <a:pPr lvl="1" eaLnBrk="1" hangingPunct="1">
              <a:lnSpc>
                <a:spcPct val="90000"/>
              </a:lnSpc>
            </a:pPr>
            <a:r>
              <a:rPr lang="zh-CN" altLang="en-US" smtClean="0">
                <a:latin typeface="Times New Roman" panose="02020603050405020304" pitchFamily="18" charset="0"/>
              </a:rPr>
              <a:t>开中断、允许中断、中断开放</a:t>
            </a:r>
          </a:p>
          <a:p>
            <a:pPr lvl="1" eaLnBrk="1" hangingPunct="1">
              <a:lnSpc>
                <a:spcPct val="90000"/>
              </a:lnSpc>
            </a:pPr>
            <a:r>
              <a:rPr lang="zh-CN" altLang="en-US" smtClean="0">
                <a:latin typeface="Times New Roman" panose="02020603050405020304" pitchFamily="18" charset="0"/>
              </a:rPr>
              <a:t>执行指令</a:t>
            </a:r>
            <a:r>
              <a:rPr lang="en-US" altLang="zh-CN" smtClean="0">
                <a:latin typeface="Times New Roman" panose="02020603050405020304" pitchFamily="18" charset="0"/>
              </a:rPr>
              <a:t>STI</a:t>
            </a:r>
            <a:r>
              <a:rPr lang="zh-CN" altLang="en-US" smtClean="0">
                <a:latin typeface="Times New Roman" panose="02020603050405020304" pitchFamily="18" charset="0"/>
              </a:rPr>
              <a:t>，使</a:t>
            </a:r>
            <a:r>
              <a:rPr lang="en-US" altLang="zh-CN" smtClean="0">
                <a:latin typeface="Times New Roman" panose="02020603050405020304" pitchFamily="18" charset="0"/>
              </a:rPr>
              <a:t>IF</a:t>
            </a:r>
            <a:r>
              <a:rPr lang="zh-CN" altLang="en-US" smtClean="0">
                <a:latin typeface="Times New Roman" panose="02020603050405020304" pitchFamily="18" charset="0"/>
              </a:rPr>
              <a:t>＝</a:t>
            </a:r>
            <a:r>
              <a:rPr lang="en-US" altLang="zh-CN" smtClean="0">
                <a:latin typeface="Times New Roman" panose="02020603050405020304" pitchFamily="18" charset="0"/>
              </a:rPr>
              <a:t>1</a:t>
            </a:r>
          </a:p>
          <a:p>
            <a:pPr eaLnBrk="1" hangingPunct="1">
              <a:lnSpc>
                <a:spcPct val="90000"/>
              </a:lnSpc>
            </a:pPr>
            <a:r>
              <a:rPr lang="zh-CN" altLang="en-US" smtClean="0">
                <a:latin typeface="Times New Roman" panose="02020603050405020304" pitchFamily="18" charset="0"/>
              </a:rPr>
              <a:t>执行指令</a:t>
            </a:r>
            <a:r>
              <a:rPr lang="en-US" altLang="zh-CN" smtClean="0">
                <a:latin typeface="Times New Roman" panose="02020603050405020304" pitchFamily="18" charset="0"/>
              </a:rPr>
              <a:t>IRET</a:t>
            </a:r>
            <a:r>
              <a:rPr lang="zh-CN" altLang="en-US" smtClean="0">
                <a:latin typeface="Times New Roman" panose="02020603050405020304" pitchFamily="18" charset="0"/>
              </a:rPr>
              <a:t>恢复原</a:t>
            </a:r>
            <a:r>
              <a:rPr lang="en-US" altLang="zh-CN" smtClean="0">
                <a:latin typeface="Times New Roman" panose="02020603050405020304" pitchFamily="18" charset="0"/>
              </a:rPr>
              <a:t>IF</a:t>
            </a:r>
            <a:r>
              <a:rPr lang="zh-CN" altLang="en-US" smtClean="0">
                <a:latin typeface="Times New Roman" panose="02020603050405020304" pitchFamily="18" charset="0"/>
              </a:rPr>
              <a:t>状态</a:t>
            </a:r>
          </a:p>
        </p:txBody>
      </p:sp>
      <p:sp>
        <p:nvSpPr>
          <p:cNvPr id="155654" name="Rectangle 6" descr="065"/>
          <p:cNvSpPr>
            <a:spLocks noChangeArrowheads="1"/>
          </p:cNvSpPr>
          <p:nvPr/>
        </p:nvSpPr>
        <p:spPr bwMode="auto">
          <a:xfrm>
            <a:off x="667543" y="5538787"/>
            <a:ext cx="7264400" cy="1419225"/>
          </a:xfrm>
          <a:prstGeom prst="rect">
            <a:avLst/>
          </a:prstGeom>
          <a:blipFill dpi="0" rotWithShape="0">
            <a:blip r:embed="rId4"/>
            <a:srcRect/>
            <a:stretch>
              <a:fillRect/>
            </a:stretch>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1" hangingPunct="1">
              <a:lnSpc>
                <a:spcPct val="80000"/>
              </a:lnSpc>
              <a:spcBef>
                <a:spcPct val="0"/>
              </a:spcBef>
              <a:buClrTx/>
              <a:buSzTx/>
              <a:buFontTx/>
              <a:buNone/>
            </a:pPr>
            <a:r>
              <a:rPr lang="zh-CN" altLang="en-US" sz="3600">
                <a:solidFill>
                  <a:srgbClr val="006600"/>
                </a:solidFill>
              </a:rPr>
              <a:t>明确</a:t>
            </a:r>
            <a:r>
              <a:rPr lang="en-US" altLang="zh-CN" sz="3600">
                <a:solidFill>
                  <a:srgbClr val="006600"/>
                </a:solidFill>
              </a:rPr>
              <a:t>IF</a:t>
            </a:r>
            <a:r>
              <a:rPr lang="zh-CN" altLang="en-US" sz="3600">
                <a:solidFill>
                  <a:srgbClr val="006600"/>
                </a:solidFill>
              </a:rPr>
              <a:t>标志的状态是关键</a:t>
            </a:r>
          </a:p>
        </p:txBody>
      </p:sp>
    </p:spTree>
    <p:extLst>
      <p:ext uri="{BB962C8B-B14F-4D97-AF65-F5344CB8AC3E}">
        <p14:creationId xmlns:p14="http://schemas.microsoft.com/office/powerpoint/2010/main" val="27475340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155654"/>
                                        </p:tgtEl>
                                        <p:attrNameLst>
                                          <p:attrName>style.visibility</p:attrName>
                                        </p:attrNameLst>
                                      </p:cBhvr>
                                      <p:to>
                                        <p:strVal val="visible"/>
                                      </p:to>
                                    </p:set>
                                    <p:anim calcmode="lin" valueType="num">
                                      <p:cBhvr>
                                        <p:cTn id="7" dur="500" fill="hold"/>
                                        <p:tgtEl>
                                          <p:spTgt spid="155654"/>
                                        </p:tgtEl>
                                        <p:attrNameLst>
                                          <p:attrName>ppt_x</p:attrName>
                                        </p:attrNameLst>
                                      </p:cBhvr>
                                      <p:tavLst>
                                        <p:tav tm="0">
                                          <p:val>
                                            <p:strVal val="#ppt_x-#ppt_w/2"/>
                                          </p:val>
                                        </p:tav>
                                        <p:tav tm="100000">
                                          <p:val>
                                            <p:strVal val="#ppt_x"/>
                                          </p:val>
                                        </p:tav>
                                      </p:tavLst>
                                    </p:anim>
                                    <p:anim calcmode="lin" valueType="num">
                                      <p:cBhvr>
                                        <p:cTn id="8" dur="500" fill="hold"/>
                                        <p:tgtEl>
                                          <p:spTgt spid="155654"/>
                                        </p:tgtEl>
                                        <p:attrNameLst>
                                          <p:attrName>ppt_y</p:attrName>
                                        </p:attrNameLst>
                                      </p:cBhvr>
                                      <p:tavLst>
                                        <p:tav tm="0">
                                          <p:val>
                                            <p:strVal val="#ppt_y"/>
                                          </p:val>
                                        </p:tav>
                                        <p:tav tm="100000">
                                          <p:val>
                                            <p:strVal val="#ppt_y"/>
                                          </p:val>
                                        </p:tav>
                                      </p:tavLst>
                                    </p:anim>
                                    <p:anim calcmode="lin" valueType="num">
                                      <p:cBhvr>
                                        <p:cTn id="9" dur="500" fill="hold"/>
                                        <p:tgtEl>
                                          <p:spTgt spid="155654"/>
                                        </p:tgtEl>
                                        <p:attrNameLst>
                                          <p:attrName>ppt_w</p:attrName>
                                        </p:attrNameLst>
                                      </p:cBhvr>
                                      <p:tavLst>
                                        <p:tav tm="0">
                                          <p:val>
                                            <p:fltVal val="0"/>
                                          </p:val>
                                        </p:tav>
                                        <p:tav tm="100000">
                                          <p:val>
                                            <p:strVal val="#ppt_w"/>
                                          </p:val>
                                        </p:tav>
                                      </p:tavLst>
                                    </p:anim>
                                    <p:anim calcmode="lin" valueType="num">
                                      <p:cBhvr>
                                        <p:cTn id="10" dur="500" fill="hold"/>
                                        <p:tgtEl>
                                          <p:spTgt spid="155654"/>
                                        </p:tgtEl>
                                        <p:attrNameLst>
                                          <p:attrName>ppt_h</p:attrName>
                                        </p:attrNameLst>
                                      </p:cBhvr>
                                      <p:tavLst>
                                        <p:tav tm="0">
                                          <p:val>
                                            <p:strVal val="#ppt_h"/>
                                          </p:val>
                                        </p:tav>
                                        <p:tav tm="100000">
                                          <p:val>
                                            <p:strVal val="#ppt_h"/>
                                          </p:val>
                                        </p:tav>
                                      </p:tavLst>
                                    </p:anim>
                                  </p:childTnLst>
                                </p:cTn>
                              </p:par>
                            </p:childTnLst>
                          </p:cTn>
                        </p:par>
                        <p:par>
                          <p:cTn id="11" fill="hold" nodeType="afterGroup">
                            <p:stCondLst>
                              <p:cond delay="500"/>
                            </p:stCondLst>
                            <p:childTnLst>
                              <p:par>
                                <p:cTn id="12" presetID="9" presetClass="entr" presetSubtype="0" fill="hold" nodeType="afterEffect">
                                  <p:stCondLst>
                                    <p:cond delay="1000"/>
                                  </p:stCondLst>
                                  <p:childTnLst>
                                    <p:set>
                                      <p:cBhvr>
                                        <p:cTn id="13" dur="1" fill="hold">
                                          <p:stCondLst>
                                            <p:cond delay="0"/>
                                          </p:stCondLst>
                                        </p:cTn>
                                        <p:tgtEl>
                                          <p:spTgt spid="155651"/>
                                        </p:tgtEl>
                                        <p:attrNameLst>
                                          <p:attrName>style.visibility</p:attrName>
                                        </p:attrNameLst>
                                      </p:cBhvr>
                                      <p:to>
                                        <p:strVal val="visible"/>
                                      </p:to>
                                    </p:set>
                                    <p:animEffect transition="in" filter="dissolve">
                                      <p:cBhvr>
                                        <p:cTn id="14" dur="500"/>
                                        <p:tgtEl>
                                          <p:spTgt spid="1556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54" grpId="0" animBg="1" autoUpdateAnimBg="0"/>
    </p:bldLst>
  </p:timing>
</p:sld>
</file>

<file path=ppt/slides/slide2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zh-CN" sz="4000" smtClean="0"/>
              <a:t>8.1.2 8088</a:t>
            </a:r>
            <a:r>
              <a:rPr lang="zh-CN" altLang="en-US" sz="4000" smtClean="0"/>
              <a:t>的中断响应过程</a:t>
            </a:r>
          </a:p>
        </p:txBody>
      </p:sp>
      <p:pic>
        <p:nvPicPr>
          <p:cNvPr id="154627"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412" name="Group 116"/>
          <p:cNvGrpSpPr>
            <a:grpSpLocks/>
          </p:cNvGrpSpPr>
          <p:nvPr/>
        </p:nvGrpSpPr>
        <p:grpSpPr bwMode="auto">
          <a:xfrm>
            <a:off x="301625" y="1384300"/>
            <a:ext cx="8432800" cy="5426075"/>
            <a:chOff x="190" y="872"/>
            <a:chExt cx="5312" cy="3418"/>
          </a:xfrm>
        </p:grpSpPr>
        <p:sp>
          <p:nvSpPr>
            <p:cNvPr id="17419" name="Rectangle 10"/>
            <p:cNvSpPr>
              <a:spLocks noChangeArrowheads="1"/>
            </p:cNvSpPr>
            <p:nvPr/>
          </p:nvSpPr>
          <p:spPr bwMode="auto">
            <a:xfrm>
              <a:off x="587" y="2247"/>
              <a:ext cx="1221"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400">
                  <a:solidFill>
                    <a:schemeClr val="hlink"/>
                  </a:solidFill>
                  <a:latin typeface="Times New Roman" panose="02020603050405020304" pitchFamily="18" charset="0"/>
                </a:rPr>
                <a:t>NMI</a:t>
              </a:r>
            </a:p>
          </p:txBody>
        </p:sp>
        <p:sp>
          <p:nvSpPr>
            <p:cNvPr id="17420" name="Rectangle 11"/>
            <p:cNvSpPr>
              <a:spLocks noChangeArrowheads="1"/>
            </p:cNvSpPr>
            <p:nvPr/>
          </p:nvSpPr>
          <p:spPr bwMode="auto">
            <a:xfrm>
              <a:off x="785" y="1925"/>
              <a:ext cx="489"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400">
                  <a:latin typeface="Times New Roman" panose="02020603050405020304" pitchFamily="18" charset="0"/>
                </a:rPr>
                <a:t>N</a:t>
              </a:r>
            </a:p>
          </p:txBody>
        </p:sp>
        <p:sp>
          <p:nvSpPr>
            <p:cNvPr id="17421" name="Line 12"/>
            <p:cNvSpPr>
              <a:spLocks noChangeShapeType="1"/>
            </p:cNvSpPr>
            <p:nvPr/>
          </p:nvSpPr>
          <p:spPr bwMode="auto">
            <a:xfrm flipH="1">
              <a:off x="494" y="1542"/>
              <a:ext cx="674" cy="212"/>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22" name="Line 13"/>
            <p:cNvSpPr>
              <a:spLocks noChangeShapeType="1"/>
            </p:cNvSpPr>
            <p:nvPr/>
          </p:nvSpPr>
          <p:spPr bwMode="auto">
            <a:xfrm flipH="1" flipV="1">
              <a:off x="494" y="1749"/>
              <a:ext cx="674" cy="210"/>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23" name="Line 14"/>
            <p:cNvSpPr>
              <a:spLocks noChangeShapeType="1"/>
            </p:cNvSpPr>
            <p:nvPr/>
          </p:nvSpPr>
          <p:spPr bwMode="auto">
            <a:xfrm flipV="1">
              <a:off x="1166" y="1747"/>
              <a:ext cx="673" cy="212"/>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24" name="Line 15"/>
            <p:cNvSpPr>
              <a:spLocks noChangeShapeType="1"/>
            </p:cNvSpPr>
            <p:nvPr/>
          </p:nvSpPr>
          <p:spPr bwMode="auto">
            <a:xfrm>
              <a:off x="1166" y="1542"/>
              <a:ext cx="673" cy="212"/>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25" name="Rectangle 16"/>
            <p:cNvSpPr>
              <a:spLocks noChangeArrowheads="1"/>
            </p:cNvSpPr>
            <p:nvPr/>
          </p:nvSpPr>
          <p:spPr bwMode="auto">
            <a:xfrm>
              <a:off x="587" y="1620"/>
              <a:ext cx="1221"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400">
                  <a:solidFill>
                    <a:schemeClr val="hlink"/>
                  </a:solidFill>
                  <a:latin typeface="Times New Roman" panose="02020603050405020304" pitchFamily="18" charset="0"/>
                </a:rPr>
                <a:t>软件中断</a:t>
              </a:r>
            </a:p>
          </p:txBody>
        </p:sp>
        <p:sp>
          <p:nvSpPr>
            <p:cNvPr id="17426" name="Line 17"/>
            <p:cNvSpPr>
              <a:spLocks noChangeShapeType="1"/>
            </p:cNvSpPr>
            <p:nvPr/>
          </p:nvSpPr>
          <p:spPr bwMode="auto">
            <a:xfrm flipH="1">
              <a:off x="494" y="2139"/>
              <a:ext cx="674" cy="213"/>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27" name="Line 18"/>
            <p:cNvSpPr>
              <a:spLocks noChangeShapeType="1"/>
            </p:cNvSpPr>
            <p:nvPr/>
          </p:nvSpPr>
          <p:spPr bwMode="auto">
            <a:xfrm flipH="1" flipV="1">
              <a:off x="494" y="2344"/>
              <a:ext cx="674" cy="213"/>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28" name="Line 19"/>
            <p:cNvSpPr>
              <a:spLocks noChangeShapeType="1"/>
            </p:cNvSpPr>
            <p:nvPr/>
          </p:nvSpPr>
          <p:spPr bwMode="auto">
            <a:xfrm flipV="1">
              <a:off x="1166" y="2344"/>
              <a:ext cx="673" cy="213"/>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29" name="Line 20"/>
            <p:cNvSpPr>
              <a:spLocks noChangeShapeType="1"/>
            </p:cNvSpPr>
            <p:nvPr/>
          </p:nvSpPr>
          <p:spPr bwMode="auto">
            <a:xfrm>
              <a:off x="1166" y="2139"/>
              <a:ext cx="673" cy="213"/>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30" name="Line 21"/>
            <p:cNvSpPr>
              <a:spLocks noChangeShapeType="1"/>
            </p:cNvSpPr>
            <p:nvPr/>
          </p:nvSpPr>
          <p:spPr bwMode="auto">
            <a:xfrm flipH="1">
              <a:off x="494" y="2737"/>
              <a:ext cx="674" cy="212"/>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31" name="Line 22"/>
            <p:cNvSpPr>
              <a:spLocks noChangeShapeType="1"/>
            </p:cNvSpPr>
            <p:nvPr/>
          </p:nvSpPr>
          <p:spPr bwMode="auto">
            <a:xfrm flipH="1" flipV="1">
              <a:off x="494" y="2942"/>
              <a:ext cx="674" cy="212"/>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32" name="Line 23"/>
            <p:cNvSpPr>
              <a:spLocks noChangeShapeType="1"/>
            </p:cNvSpPr>
            <p:nvPr/>
          </p:nvSpPr>
          <p:spPr bwMode="auto">
            <a:xfrm flipV="1">
              <a:off x="1166" y="2942"/>
              <a:ext cx="673" cy="212"/>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33" name="Line 24"/>
            <p:cNvSpPr>
              <a:spLocks noChangeShapeType="1"/>
            </p:cNvSpPr>
            <p:nvPr/>
          </p:nvSpPr>
          <p:spPr bwMode="auto">
            <a:xfrm>
              <a:off x="1166" y="2737"/>
              <a:ext cx="673" cy="212"/>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34" name="Rectangle 25"/>
            <p:cNvSpPr>
              <a:spLocks noChangeArrowheads="1"/>
            </p:cNvSpPr>
            <p:nvPr/>
          </p:nvSpPr>
          <p:spPr bwMode="auto">
            <a:xfrm>
              <a:off x="587" y="2843"/>
              <a:ext cx="1221"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400">
                  <a:solidFill>
                    <a:schemeClr val="hlink"/>
                  </a:solidFill>
                  <a:latin typeface="Times New Roman" panose="02020603050405020304" pitchFamily="18" charset="0"/>
                </a:rPr>
                <a:t>INTR</a:t>
              </a:r>
            </a:p>
          </p:txBody>
        </p:sp>
        <p:sp>
          <p:nvSpPr>
            <p:cNvPr id="17435" name="Line 26"/>
            <p:cNvSpPr>
              <a:spLocks noChangeShapeType="1"/>
            </p:cNvSpPr>
            <p:nvPr/>
          </p:nvSpPr>
          <p:spPr bwMode="auto">
            <a:xfrm flipH="1">
              <a:off x="494" y="3334"/>
              <a:ext cx="674" cy="213"/>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36" name="Line 27"/>
            <p:cNvSpPr>
              <a:spLocks noChangeShapeType="1"/>
            </p:cNvSpPr>
            <p:nvPr/>
          </p:nvSpPr>
          <p:spPr bwMode="auto">
            <a:xfrm flipH="1" flipV="1">
              <a:off x="494" y="3539"/>
              <a:ext cx="674" cy="213"/>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37" name="Line 28"/>
            <p:cNvSpPr>
              <a:spLocks noChangeShapeType="1"/>
            </p:cNvSpPr>
            <p:nvPr/>
          </p:nvSpPr>
          <p:spPr bwMode="auto">
            <a:xfrm flipV="1">
              <a:off x="1166" y="3539"/>
              <a:ext cx="673" cy="213"/>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38" name="Line 29"/>
            <p:cNvSpPr>
              <a:spLocks noChangeShapeType="1"/>
            </p:cNvSpPr>
            <p:nvPr/>
          </p:nvSpPr>
          <p:spPr bwMode="auto">
            <a:xfrm>
              <a:off x="1166" y="3334"/>
              <a:ext cx="673" cy="213"/>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39" name="Rectangle 30"/>
            <p:cNvSpPr>
              <a:spLocks noChangeArrowheads="1"/>
            </p:cNvSpPr>
            <p:nvPr/>
          </p:nvSpPr>
          <p:spPr bwMode="auto">
            <a:xfrm>
              <a:off x="587" y="3440"/>
              <a:ext cx="1221"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400">
                  <a:solidFill>
                    <a:schemeClr val="hlink"/>
                  </a:solidFill>
                  <a:latin typeface="Times New Roman" panose="02020603050405020304" pitchFamily="18" charset="0"/>
                </a:rPr>
                <a:t>TF=1</a:t>
              </a:r>
            </a:p>
          </p:txBody>
        </p:sp>
        <p:sp>
          <p:nvSpPr>
            <p:cNvPr id="17440" name="Rectangle 41"/>
            <p:cNvSpPr>
              <a:spLocks noChangeArrowheads="1"/>
            </p:cNvSpPr>
            <p:nvPr/>
          </p:nvSpPr>
          <p:spPr bwMode="auto">
            <a:xfrm>
              <a:off x="3546" y="2735"/>
              <a:ext cx="1344" cy="417"/>
            </a:xfrm>
            <a:prstGeom prst="rect">
              <a:avLst/>
            </a:prstGeom>
            <a:noFill/>
            <a:ln w="2857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Times New Roman" panose="02020603050405020304" pitchFamily="18" charset="0"/>
                </a:rPr>
                <a:t>中断响应周期</a:t>
              </a:r>
            </a:p>
            <a:p>
              <a:pPr algn="ctr">
                <a:spcBef>
                  <a:spcPct val="0"/>
                </a:spcBef>
                <a:buClrTx/>
                <a:buSzTx/>
                <a:buFontTx/>
                <a:buNone/>
              </a:pPr>
              <a:r>
                <a:rPr kumimoji="0" lang="zh-CN" altLang="en-US" sz="2000">
                  <a:latin typeface="Times New Roman" panose="02020603050405020304" pitchFamily="18" charset="0"/>
                </a:rPr>
                <a:t>读中断向量号</a:t>
              </a:r>
            </a:p>
          </p:txBody>
        </p:sp>
        <p:sp>
          <p:nvSpPr>
            <p:cNvPr id="17441" name="Rectangle 42"/>
            <p:cNvSpPr>
              <a:spLocks noChangeArrowheads="1"/>
            </p:cNvSpPr>
            <p:nvPr/>
          </p:nvSpPr>
          <p:spPr bwMode="auto">
            <a:xfrm>
              <a:off x="541" y="3941"/>
              <a:ext cx="1222" cy="252"/>
            </a:xfrm>
            <a:prstGeom prst="rect">
              <a:avLst/>
            </a:prstGeom>
            <a:solidFill>
              <a:schemeClr val="accent2"/>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400">
                  <a:latin typeface="Times New Roman" panose="02020603050405020304" pitchFamily="18" charset="0"/>
                </a:rPr>
                <a:t>下条指令</a:t>
              </a:r>
            </a:p>
          </p:txBody>
        </p:sp>
        <p:sp>
          <p:nvSpPr>
            <p:cNvPr id="17442" name="Rectangle 43"/>
            <p:cNvSpPr>
              <a:spLocks noChangeArrowheads="1"/>
            </p:cNvSpPr>
            <p:nvPr/>
          </p:nvSpPr>
          <p:spPr bwMode="auto">
            <a:xfrm>
              <a:off x="555" y="1099"/>
              <a:ext cx="1224" cy="252"/>
            </a:xfrm>
            <a:prstGeom prst="rect">
              <a:avLst/>
            </a:prstGeom>
            <a:solidFill>
              <a:schemeClr val="accent2"/>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400">
                  <a:latin typeface="Times New Roman" panose="02020603050405020304" pitchFamily="18" charset="0"/>
                </a:rPr>
                <a:t>现行指令</a:t>
              </a:r>
            </a:p>
          </p:txBody>
        </p:sp>
        <p:sp>
          <p:nvSpPr>
            <p:cNvPr id="17443" name="Line 44"/>
            <p:cNvSpPr>
              <a:spLocks noChangeShapeType="1"/>
            </p:cNvSpPr>
            <p:nvPr/>
          </p:nvSpPr>
          <p:spPr bwMode="auto">
            <a:xfrm flipH="1">
              <a:off x="2067" y="2737"/>
              <a:ext cx="672" cy="212"/>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44" name="Line 45"/>
            <p:cNvSpPr>
              <a:spLocks noChangeShapeType="1"/>
            </p:cNvSpPr>
            <p:nvPr/>
          </p:nvSpPr>
          <p:spPr bwMode="auto">
            <a:xfrm flipH="1" flipV="1">
              <a:off x="2067" y="2942"/>
              <a:ext cx="672" cy="212"/>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45" name="Line 46"/>
            <p:cNvSpPr>
              <a:spLocks noChangeShapeType="1"/>
            </p:cNvSpPr>
            <p:nvPr/>
          </p:nvSpPr>
          <p:spPr bwMode="auto">
            <a:xfrm flipV="1">
              <a:off x="2737" y="2942"/>
              <a:ext cx="674" cy="212"/>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46" name="Line 47"/>
            <p:cNvSpPr>
              <a:spLocks noChangeShapeType="1"/>
            </p:cNvSpPr>
            <p:nvPr/>
          </p:nvSpPr>
          <p:spPr bwMode="auto">
            <a:xfrm>
              <a:off x="2737" y="2737"/>
              <a:ext cx="674" cy="212"/>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47" name="Rectangle 48"/>
            <p:cNvSpPr>
              <a:spLocks noChangeArrowheads="1"/>
            </p:cNvSpPr>
            <p:nvPr/>
          </p:nvSpPr>
          <p:spPr bwMode="auto">
            <a:xfrm>
              <a:off x="2158" y="2843"/>
              <a:ext cx="1221"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400">
                  <a:latin typeface="Times New Roman" panose="02020603050405020304" pitchFamily="18" charset="0"/>
                </a:rPr>
                <a:t>IF</a:t>
              </a:r>
              <a:r>
                <a:rPr kumimoji="0" lang="zh-CN" altLang="en-US" sz="2400">
                  <a:latin typeface="Times New Roman" panose="02020603050405020304" pitchFamily="18" charset="0"/>
                </a:rPr>
                <a:t>＝</a:t>
              </a:r>
              <a:r>
                <a:rPr kumimoji="0" lang="en-US" altLang="zh-CN" sz="2400">
                  <a:latin typeface="Times New Roman" panose="02020603050405020304" pitchFamily="18" charset="0"/>
                </a:rPr>
                <a:t>1</a:t>
              </a:r>
            </a:p>
          </p:txBody>
        </p:sp>
        <p:sp>
          <p:nvSpPr>
            <p:cNvPr id="17448" name="Line 49"/>
            <p:cNvSpPr>
              <a:spLocks noChangeShapeType="1"/>
            </p:cNvSpPr>
            <p:nvPr/>
          </p:nvSpPr>
          <p:spPr bwMode="auto">
            <a:xfrm>
              <a:off x="1166" y="1363"/>
              <a:ext cx="2" cy="168"/>
            </a:xfrm>
            <a:prstGeom prst="line">
              <a:avLst/>
            </a:prstGeom>
            <a:noFill/>
            <a:ln w="28575">
              <a:solidFill>
                <a:srgbClr val="0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49" name="Line 50"/>
            <p:cNvSpPr>
              <a:spLocks noChangeShapeType="1"/>
            </p:cNvSpPr>
            <p:nvPr/>
          </p:nvSpPr>
          <p:spPr bwMode="auto">
            <a:xfrm>
              <a:off x="1166" y="1959"/>
              <a:ext cx="2" cy="168"/>
            </a:xfrm>
            <a:prstGeom prst="line">
              <a:avLst/>
            </a:prstGeom>
            <a:noFill/>
            <a:ln w="28575">
              <a:solidFill>
                <a:srgbClr val="0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50" name="Line 51"/>
            <p:cNvSpPr>
              <a:spLocks noChangeShapeType="1"/>
            </p:cNvSpPr>
            <p:nvPr/>
          </p:nvSpPr>
          <p:spPr bwMode="auto">
            <a:xfrm>
              <a:off x="1166" y="2557"/>
              <a:ext cx="2" cy="167"/>
            </a:xfrm>
            <a:prstGeom prst="line">
              <a:avLst/>
            </a:prstGeom>
            <a:noFill/>
            <a:ln w="28575">
              <a:solidFill>
                <a:srgbClr val="0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51" name="Line 52"/>
            <p:cNvSpPr>
              <a:spLocks noChangeShapeType="1"/>
            </p:cNvSpPr>
            <p:nvPr/>
          </p:nvSpPr>
          <p:spPr bwMode="auto">
            <a:xfrm>
              <a:off x="1166" y="3152"/>
              <a:ext cx="2" cy="170"/>
            </a:xfrm>
            <a:prstGeom prst="line">
              <a:avLst/>
            </a:prstGeom>
            <a:noFill/>
            <a:ln w="28575">
              <a:solidFill>
                <a:srgbClr val="0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52" name="Line 53"/>
            <p:cNvSpPr>
              <a:spLocks noChangeShapeType="1"/>
            </p:cNvSpPr>
            <p:nvPr/>
          </p:nvSpPr>
          <p:spPr bwMode="auto">
            <a:xfrm>
              <a:off x="1166" y="3764"/>
              <a:ext cx="2" cy="168"/>
            </a:xfrm>
            <a:prstGeom prst="line">
              <a:avLst/>
            </a:prstGeom>
            <a:noFill/>
            <a:ln w="28575">
              <a:solidFill>
                <a:srgbClr val="0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53" name="Line 54"/>
            <p:cNvSpPr>
              <a:spLocks noChangeShapeType="1"/>
            </p:cNvSpPr>
            <p:nvPr/>
          </p:nvSpPr>
          <p:spPr bwMode="auto">
            <a:xfrm>
              <a:off x="1166" y="872"/>
              <a:ext cx="2" cy="216"/>
            </a:xfrm>
            <a:prstGeom prst="line">
              <a:avLst/>
            </a:prstGeom>
            <a:noFill/>
            <a:ln w="28575">
              <a:solidFill>
                <a:srgbClr val="0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54" name="Line 55"/>
            <p:cNvSpPr>
              <a:spLocks noChangeShapeType="1"/>
            </p:cNvSpPr>
            <p:nvPr/>
          </p:nvSpPr>
          <p:spPr bwMode="auto">
            <a:xfrm>
              <a:off x="1166" y="4205"/>
              <a:ext cx="2" cy="85"/>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55" name="Line 56"/>
            <p:cNvSpPr>
              <a:spLocks noChangeShapeType="1"/>
            </p:cNvSpPr>
            <p:nvPr/>
          </p:nvSpPr>
          <p:spPr bwMode="auto">
            <a:xfrm flipH="1">
              <a:off x="202" y="872"/>
              <a:ext cx="978" cy="0"/>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56" name="Line 57"/>
            <p:cNvSpPr>
              <a:spLocks noChangeShapeType="1"/>
            </p:cNvSpPr>
            <p:nvPr/>
          </p:nvSpPr>
          <p:spPr bwMode="auto">
            <a:xfrm flipV="1">
              <a:off x="206" y="872"/>
              <a:ext cx="0" cy="3405"/>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57" name="Line 58"/>
            <p:cNvSpPr>
              <a:spLocks noChangeShapeType="1"/>
            </p:cNvSpPr>
            <p:nvPr/>
          </p:nvSpPr>
          <p:spPr bwMode="auto">
            <a:xfrm flipH="1">
              <a:off x="190" y="4288"/>
              <a:ext cx="978" cy="2"/>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58" name="Line 59"/>
            <p:cNvSpPr>
              <a:spLocks noChangeShapeType="1"/>
            </p:cNvSpPr>
            <p:nvPr/>
          </p:nvSpPr>
          <p:spPr bwMode="auto">
            <a:xfrm>
              <a:off x="1822" y="2951"/>
              <a:ext cx="245" cy="0"/>
            </a:xfrm>
            <a:prstGeom prst="line">
              <a:avLst/>
            </a:prstGeom>
            <a:noFill/>
            <a:ln w="28575">
              <a:solidFill>
                <a:srgbClr val="0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59" name="Line 60"/>
            <p:cNvSpPr>
              <a:spLocks noChangeShapeType="1"/>
            </p:cNvSpPr>
            <p:nvPr/>
          </p:nvSpPr>
          <p:spPr bwMode="auto">
            <a:xfrm>
              <a:off x="3409" y="2951"/>
              <a:ext cx="123" cy="0"/>
            </a:xfrm>
            <a:prstGeom prst="line">
              <a:avLst/>
            </a:prstGeom>
            <a:noFill/>
            <a:ln w="28575">
              <a:solidFill>
                <a:srgbClr val="0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60" name="Line 61"/>
            <p:cNvSpPr>
              <a:spLocks noChangeShapeType="1"/>
            </p:cNvSpPr>
            <p:nvPr/>
          </p:nvSpPr>
          <p:spPr bwMode="auto">
            <a:xfrm>
              <a:off x="2730" y="3156"/>
              <a:ext cx="0" cy="52"/>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61" name="Line 62"/>
            <p:cNvSpPr>
              <a:spLocks noChangeShapeType="1"/>
            </p:cNvSpPr>
            <p:nvPr/>
          </p:nvSpPr>
          <p:spPr bwMode="auto">
            <a:xfrm>
              <a:off x="1227" y="3214"/>
              <a:ext cx="1503" cy="0"/>
            </a:xfrm>
            <a:prstGeom prst="line">
              <a:avLst/>
            </a:prstGeom>
            <a:noFill/>
            <a:ln w="28575">
              <a:solidFill>
                <a:srgbClr val="000000"/>
              </a:solidFill>
              <a:round/>
              <a:headEnd type="triangl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62" name="Line 63"/>
            <p:cNvSpPr>
              <a:spLocks noChangeShapeType="1"/>
            </p:cNvSpPr>
            <p:nvPr/>
          </p:nvSpPr>
          <p:spPr bwMode="auto">
            <a:xfrm>
              <a:off x="1838" y="2353"/>
              <a:ext cx="3297" cy="0"/>
            </a:xfrm>
            <a:prstGeom prst="line">
              <a:avLst/>
            </a:prstGeom>
            <a:noFill/>
            <a:ln w="28575">
              <a:solidFill>
                <a:srgbClr val="0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63" name="Line 64"/>
            <p:cNvSpPr>
              <a:spLocks noChangeShapeType="1"/>
            </p:cNvSpPr>
            <p:nvPr/>
          </p:nvSpPr>
          <p:spPr bwMode="auto">
            <a:xfrm>
              <a:off x="4890" y="2963"/>
              <a:ext cx="245" cy="0"/>
            </a:xfrm>
            <a:prstGeom prst="line">
              <a:avLst/>
            </a:prstGeom>
            <a:noFill/>
            <a:ln w="28575">
              <a:solidFill>
                <a:srgbClr val="0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64" name="Line 65"/>
            <p:cNvSpPr>
              <a:spLocks noChangeShapeType="1"/>
            </p:cNvSpPr>
            <p:nvPr/>
          </p:nvSpPr>
          <p:spPr bwMode="auto">
            <a:xfrm>
              <a:off x="1838" y="3548"/>
              <a:ext cx="3297" cy="0"/>
            </a:xfrm>
            <a:prstGeom prst="line">
              <a:avLst/>
            </a:prstGeom>
            <a:noFill/>
            <a:ln w="28575">
              <a:solidFill>
                <a:srgbClr val="0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65" name="Line 67"/>
            <p:cNvSpPr>
              <a:spLocks noChangeShapeType="1"/>
            </p:cNvSpPr>
            <p:nvPr/>
          </p:nvSpPr>
          <p:spPr bwMode="auto">
            <a:xfrm flipH="1">
              <a:off x="1822" y="1743"/>
              <a:ext cx="3680" cy="2"/>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66" name="Line 68"/>
            <p:cNvSpPr>
              <a:spLocks noChangeShapeType="1"/>
            </p:cNvSpPr>
            <p:nvPr/>
          </p:nvSpPr>
          <p:spPr bwMode="auto">
            <a:xfrm>
              <a:off x="5133" y="1792"/>
              <a:ext cx="2" cy="1756"/>
            </a:xfrm>
            <a:prstGeom prst="line">
              <a:avLst/>
            </a:prstGeom>
            <a:noFill/>
            <a:ln w="28575">
              <a:solidFill>
                <a:srgbClr val="000000"/>
              </a:solidFill>
              <a:round/>
              <a:headEnd type="triangl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67" name="Rectangle 98"/>
            <p:cNvSpPr>
              <a:spLocks noChangeArrowheads="1"/>
            </p:cNvSpPr>
            <p:nvPr/>
          </p:nvSpPr>
          <p:spPr bwMode="auto">
            <a:xfrm>
              <a:off x="785" y="2523"/>
              <a:ext cx="489"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400">
                  <a:latin typeface="Times New Roman" panose="02020603050405020304" pitchFamily="18" charset="0"/>
                </a:rPr>
                <a:t>N</a:t>
              </a:r>
            </a:p>
          </p:txBody>
        </p:sp>
        <p:sp>
          <p:nvSpPr>
            <p:cNvPr id="17468" name="Rectangle 99"/>
            <p:cNvSpPr>
              <a:spLocks noChangeArrowheads="1"/>
            </p:cNvSpPr>
            <p:nvPr/>
          </p:nvSpPr>
          <p:spPr bwMode="auto">
            <a:xfrm>
              <a:off x="2662" y="3118"/>
              <a:ext cx="489"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400">
                  <a:latin typeface="Times New Roman" panose="02020603050405020304" pitchFamily="18" charset="0"/>
                </a:rPr>
                <a:t>N</a:t>
              </a:r>
            </a:p>
          </p:txBody>
        </p:sp>
        <p:sp>
          <p:nvSpPr>
            <p:cNvPr id="17469" name="Rectangle 100"/>
            <p:cNvSpPr>
              <a:spLocks noChangeArrowheads="1"/>
            </p:cNvSpPr>
            <p:nvPr/>
          </p:nvSpPr>
          <p:spPr bwMode="auto">
            <a:xfrm>
              <a:off x="785" y="3107"/>
              <a:ext cx="489" cy="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400">
                  <a:latin typeface="Times New Roman" panose="02020603050405020304" pitchFamily="18" charset="0"/>
                </a:rPr>
                <a:t>N</a:t>
              </a:r>
            </a:p>
          </p:txBody>
        </p:sp>
        <p:sp>
          <p:nvSpPr>
            <p:cNvPr id="17470" name="Rectangle 101"/>
            <p:cNvSpPr>
              <a:spLocks noChangeArrowheads="1"/>
            </p:cNvSpPr>
            <p:nvPr/>
          </p:nvSpPr>
          <p:spPr bwMode="auto">
            <a:xfrm>
              <a:off x="785" y="3718"/>
              <a:ext cx="489"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400">
                  <a:latin typeface="Times New Roman" panose="02020603050405020304" pitchFamily="18" charset="0"/>
                </a:rPr>
                <a:t>N</a:t>
              </a:r>
            </a:p>
          </p:txBody>
        </p:sp>
        <p:sp>
          <p:nvSpPr>
            <p:cNvPr id="17471" name="Rectangle 105"/>
            <p:cNvSpPr>
              <a:spLocks noChangeArrowheads="1"/>
            </p:cNvSpPr>
            <p:nvPr/>
          </p:nvSpPr>
          <p:spPr bwMode="auto">
            <a:xfrm>
              <a:off x="3195" y="2749"/>
              <a:ext cx="491"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400">
                  <a:latin typeface="Times New Roman" panose="02020603050405020304" pitchFamily="18" charset="0"/>
                </a:rPr>
                <a:t>Y</a:t>
              </a:r>
            </a:p>
          </p:txBody>
        </p:sp>
        <p:sp>
          <p:nvSpPr>
            <p:cNvPr id="17472" name="Rectangle 106"/>
            <p:cNvSpPr>
              <a:spLocks noChangeArrowheads="1"/>
            </p:cNvSpPr>
            <p:nvPr/>
          </p:nvSpPr>
          <p:spPr bwMode="auto">
            <a:xfrm>
              <a:off x="1685" y="3345"/>
              <a:ext cx="490"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400">
                  <a:latin typeface="Times New Roman" panose="02020603050405020304" pitchFamily="18" charset="0"/>
                </a:rPr>
                <a:t>Y</a:t>
              </a:r>
            </a:p>
          </p:txBody>
        </p:sp>
        <p:sp>
          <p:nvSpPr>
            <p:cNvPr id="17473" name="Rectangle 107"/>
            <p:cNvSpPr>
              <a:spLocks noChangeArrowheads="1"/>
            </p:cNvSpPr>
            <p:nvPr/>
          </p:nvSpPr>
          <p:spPr bwMode="auto">
            <a:xfrm>
              <a:off x="1700" y="1556"/>
              <a:ext cx="489"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400">
                  <a:latin typeface="Times New Roman" panose="02020603050405020304" pitchFamily="18" charset="0"/>
                </a:rPr>
                <a:t>Y</a:t>
              </a:r>
            </a:p>
          </p:txBody>
        </p:sp>
        <p:sp>
          <p:nvSpPr>
            <p:cNvPr id="17474" name="Rectangle 108"/>
            <p:cNvSpPr>
              <a:spLocks noChangeArrowheads="1"/>
            </p:cNvSpPr>
            <p:nvPr/>
          </p:nvSpPr>
          <p:spPr bwMode="auto">
            <a:xfrm>
              <a:off x="1655" y="2760"/>
              <a:ext cx="489"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400">
                  <a:latin typeface="Times New Roman" panose="02020603050405020304" pitchFamily="18" charset="0"/>
                </a:rPr>
                <a:t>Y</a:t>
              </a:r>
            </a:p>
          </p:txBody>
        </p:sp>
        <p:sp>
          <p:nvSpPr>
            <p:cNvPr id="17475" name="Rectangle 109"/>
            <p:cNvSpPr>
              <a:spLocks noChangeArrowheads="1"/>
            </p:cNvSpPr>
            <p:nvPr/>
          </p:nvSpPr>
          <p:spPr bwMode="auto">
            <a:xfrm>
              <a:off x="1700" y="2152"/>
              <a:ext cx="489"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400">
                  <a:latin typeface="Times New Roman" panose="02020603050405020304" pitchFamily="18" charset="0"/>
                </a:rPr>
                <a:t>Y</a:t>
              </a:r>
            </a:p>
          </p:txBody>
        </p:sp>
      </p:grpSp>
      <p:pic>
        <p:nvPicPr>
          <p:cNvPr id="17414" name="Picture 115"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4744" name="Group 120"/>
          <p:cNvGrpSpPr>
            <a:grpSpLocks/>
          </p:cNvGrpSpPr>
          <p:nvPr/>
        </p:nvGrpSpPr>
        <p:grpSpPr bwMode="auto">
          <a:xfrm>
            <a:off x="7243763" y="2855913"/>
            <a:ext cx="754062" cy="2943225"/>
            <a:chOff x="4563" y="1799"/>
            <a:chExt cx="475" cy="1854"/>
          </a:xfrm>
        </p:grpSpPr>
        <p:sp>
          <p:nvSpPr>
            <p:cNvPr id="17416" name="Line 117"/>
            <p:cNvSpPr>
              <a:spLocks noChangeShapeType="1"/>
            </p:cNvSpPr>
            <p:nvPr/>
          </p:nvSpPr>
          <p:spPr bwMode="auto">
            <a:xfrm>
              <a:off x="4563" y="2016"/>
              <a:ext cx="0" cy="1637"/>
            </a:xfrm>
            <a:prstGeom prst="line">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p>
              <a:endParaRPr lang="zh-CN" altLang="en-US"/>
            </a:p>
          </p:txBody>
        </p:sp>
        <p:sp>
          <p:nvSpPr>
            <p:cNvPr id="17417" name="Text Box 118"/>
            <p:cNvSpPr txBox="1">
              <a:spLocks noChangeArrowheads="1"/>
            </p:cNvSpPr>
            <p:nvPr/>
          </p:nvSpPr>
          <p:spPr bwMode="auto">
            <a:xfrm>
              <a:off x="4573" y="1799"/>
              <a:ext cx="3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1" hangingPunct="1">
                <a:buFont typeface="Wingdings" panose="05000000000000000000" pitchFamily="2" charset="2"/>
                <a:buNone/>
              </a:pPr>
              <a:r>
                <a:rPr lang="zh-CN" altLang="en-US">
                  <a:solidFill>
                    <a:schemeClr val="folHlink"/>
                  </a:solidFill>
                  <a:latin typeface="Times New Roman" panose="02020603050405020304" pitchFamily="18" charset="0"/>
                </a:rPr>
                <a:t>高</a:t>
              </a:r>
            </a:p>
          </p:txBody>
        </p:sp>
        <p:sp>
          <p:nvSpPr>
            <p:cNvPr id="17418" name="Text Box 119"/>
            <p:cNvSpPr txBox="1">
              <a:spLocks noChangeArrowheads="1"/>
            </p:cNvSpPr>
            <p:nvPr/>
          </p:nvSpPr>
          <p:spPr bwMode="auto">
            <a:xfrm>
              <a:off x="4664" y="3254"/>
              <a:ext cx="3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1" hangingPunct="1">
                <a:buFont typeface="Wingdings" panose="05000000000000000000" pitchFamily="2" charset="2"/>
                <a:buNone/>
              </a:pPr>
              <a:r>
                <a:rPr lang="zh-CN" altLang="en-US">
                  <a:solidFill>
                    <a:schemeClr val="folHlink"/>
                  </a:solidFill>
                  <a:latin typeface="Times New Roman" panose="02020603050405020304" pitchFamily="18" charset="0"/>
                </a:rPr>
                <a:t>低</a:t>
              </a:r>
            </a:p>
          </p:txBody>
        </p:sp>
      </p:grpSp>
    </p:spTree>
    <p:extLst>
      <p:ext uri="{BB962C8B-B14F-4D97-AF65-F5344CB8AC3E}">
        <p14:creationId xmlns:p14="http://schemas.microsoft.com/office/powerpoint/2010/main" val="28431773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7" presetClass="entr" presetSubtype="1" fill="hold" nodeType="afterEffect">
                                  <p:stCondLst>
                                    <p:cond delay="2000"/>
                                  </p:stCondLst>
                                  <p:childTnLst>
                                    <p:set>
                                      <p:cBhvr>
                                        <p:cTn id="6" dur="1" fill="hold">
                                          <p:stCondLst>
                                            <p:cond delay="0"/>
                                          </p:stCondLst>
                                        </p:cTn>
                                        <p:tgtEl>
                                          <p:spTgt spid="154744"/>
                                        </p:tgtEl>
                                        <p:attrNameLst>
                                          <p:attrName>style.visibility</p:attrName>
                                        </p:attrNameLst>
                                      </p:cBhvr>
                                      <p:to>
                                        <p:strVal val="visible"/>
                                      </p:to>
                                    </p:set>
                                    <p:anim calcmode="lin" valueType="num">
                                      <p:cBhvr>
                                        <p:cTn id="7" dur="500" fill="hold"/>
                                        <p:tgtEl>
                                          <p:spTgt spid="154744"/>
                                        </p:tgtEl>
                                        <p:attrNameLst>
                                          <p:attrName>ppt_x</p:attrName>
                                        </p:attrNameLst>
                                      </p:cBhvr>
                                      <p:tavLst>
                                        <p:tav tm="0">
                                          <p:val>
                                            <p:strVal val="#ppt_x"/>
                                          </p:val>
                                        </p:tav>
                                        <p:tav tm="100000">
                                          <p:val>
                                            <p:strVal val="#ppt_x"/>
                                          </p:val>
                                        </p:tav>
                                      </p:tavLst>
                                    </p:anim>
                                    <p:anim calcmode="lin" valueType="num">
                                      <p:cBhvr>
                                        <p:cTn id="8" dur="500" fill="hold"/>
                                        <p:tgtEl>
                                          <p:spTgt spid="154744"/>
                                        </p:tgtEl>
                                        <p:attrNameLst>
                                          <p:attrName>ppt_y</p:attrName>
                                        </p:attrNameLst>
                                      </p:cBhvr>
                                      <p:tavLst>
                                        <p:tav tm="0">
                                          <p:val>
                                            <p:strVal val="#ppt_y-#ppt_h/2"/>
                                          </p:val>
                                        </p:tav>
                                        <p:tav tm="100000">
                                          <p:val>
                                            <p:strVal val="#ppt_y"/>
                                          </p:val>
                                        </p:tav>
                                      </p:tavLst>
                                    </p:anim>
                                    <p:anim calcmode="lin" valueType="num">
                                      <p:cBhvr>
                                        <p:cTn id="9" dur="500" fill="hold"/>
                                        <p:tgtEl>
                                          <p:spTgt spid="154744"/>
                                        </p:tgtEl>
                                        <p:attrNameLst>
                                          <p:attrName>ppt_w</p:attrName>
                                        </p:attrNameLst>
                                      </p:cBhvr>
                                      <p:tavLst>
                                        <p:tav tm="0">
                                          <p:val>
                                            <p:strVal val="#ppt_w"/>
                                          </p:val>
                                        </p:tav>
                                        <p:tav tm="100000">
                                          <p:val>
                                            <p:strVal val="#ppt_w"/>
                                          </p:val>
                                        </p:tav>
                                      </p:tavLst>
                                    </p:anim>
                                    <p:anim calcmode="lin" valueType="num">
                                      <p:cBhvr>
                                        <p:cTn id="10" dur="500" fill="hold"/>
                                        <p:tgtEl>
                                          <p:spTgt spid="154744"/>
                                        </p:tgtEl>
                                        <p:attrNameLst>
                                          <p:attrName>ppt_h</p:attrName>
                                        </p:attrNameLst>
                                      </p:cBhvr>
                                      <p:tavLst>
                                        <p:tav tm="0">
                                          <p:val>
                                            <p:fltVal val="0"/>
                                          </p:val>
                                        </p:tav>
                                        <p:tav tm="100000">
                                          <p:val>
                                            <p:strVal val="#ppt_h"/>
                                          </p:val>
                                        </p:tav>
                                      </p:tavLst>
                                    </p:anim>
                                  </p:childTnLst>
                                </p:cTn>
                              </p:par>
                            </p:childTnLst>
                          </p:cTn>
                        </p:par>
                        <p:par>
                          <p:cTn id="11" fill="hold" nodeType="afterGroup">
                            <p:stCondLst>
                              <p:cond delay="2500"/>
                            </p:stCondLst>
                            <p:childTnLst>
                              <p:par>
                                <p:cTn id="12" presetID="9" presetClass="entr" presetSubtype="0" fill="hold" nodeType="afterEffect">
                                  <p:stCondLst>
                                    <p:cond delay="1000"/>
                                  </p:stCondLst>
                                  <p:childTnLst>
                                    <p:set>
                                      <p:cBhvr>
                                        <p:cTn id="13" dur="1" fill="hold">
                                          <p:stCondLst>
                                            <p:cond delay="0"/>
                                          </p:stCondLst>
                                        </p:cTn>
                                        <p:tgtEl>
                                          <p:spTgt spid="154627"/>
                                        </p:tgtEl>
                                        <p:attrNameLst>
                                          <p:attrName>style.visibility</p:attrName>
                                        </p:attrNameLst>
                                      </p:cBhvr>
                                      <p:to>
                                        <p:strVal val="visible"/>
                                      </p:to>
                                    </p:set>
                                    <p:animEffect transition="in" filter="dissolve">
                                      <p:cBhvr>
                                        <p:cTn id="14" dur="500"/>
                                        <p:tgtEl>
                                          <p:spTgt spid="154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ltLang="zh-CN" sz="4000" smtClean="0"/>
              <a:t>8.1.2 8088</a:t>
            </a:r>
            <a:r>
              <a:rPr lang="zh-CN" altLang="en-US" sz="4000" smtClean="0"/>
              <a:t>的中断响应过程</a:t>
            </a:r>
            <a:r>
              <a:rPr lang="zh-CN" altLang="en-US" sz="3600" smtClean="0"/>
              <a:t>（续）</a:t>
            </a:r>
          </a:p>
        </p:txBody>
      </p:sp>
      <p:pic>
        <p:nvPicPr>
          <p:cNvPr id="156675"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437" name="Group 59"/>
          <p:cNvGrpSpPr>
            <a:grpSpLocks/>
          </p:cNvGrpSpPr>
          <p:nvPr/>
        </p:nvGrpSpPr>
        <p:grpSpPr bwMode="auto">
          <a:xfrm>
            <a:off x="107351" y="1150938"/>
            <a:ext cx="5578475" cy="5557837"/>
            <a:chOff x="1024" y="819"/>
            <a:chExt cx="3514" cy="3501"/>
          </a:xfrm>
        </p:grpSpPr>
        <p:sp>
          <p:nvSpPr>
            <p:cNvPr id="18439" name="Rectangle 6"/>
            <p:cNvSpPr>
              <a:spLocks noChangeArrowheads="1"/>
            </p:cNvSpPr>
            <p:nvPr/>
          </p:nvSpPr>
          <p:spPr bwMode="auto">
            <a:xfrm>
              <a:off x="2880" y="2224"/>
              <a:ext cx="582"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000">
                  <a:latin typeface="Times New Roman" panose="02020603050405020304" pitchFamily="18" charset="0"/>
                </a:rPr>
                <a:t>Y</a:t>
              </a:r>
            </a:p>
          </p:txBody>
        </p:sp>
        <p:sp>
          <p:nvSpPr>
            <p:cNvPr id="18440" name="Line 7"/>
            <p:cNvSpPr>
              <a:spLocks noChangeShapeType="1"/>
            </p:cNvSpPr>
            <p:nvPr/>
          </p:nvSpPr>
          <p:spPr bwMode="auto">
            <a:xfrm flipH="1">
              <a:off x="1462" y="2205"/>
              <a:ext cx="800" cy="154"/>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441" name="Line 8"/>
            <p:cNvSpPr>
              <a:spLocks noChangeShapeType="1"/>
            </p:cNvSpPr>
            <p:nvPr/>
          </p:nvSpPr>
          <p:spPr bwMode="auto">
            <a:xfrm flipH="1" flipV="1">
              <a:off x="1462" y="2354"/>
              <a:ext cx="800" cy="154"/>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442" name="Line 9"/>
            <p:cNvSpPr>
              <a:spLocks noChangeShapeType="1"/>
            </p:cNvSpPr>
            <p:nvPr/>
          </p:nvSpPr>
          <p:spPr bwMode="auto">
            <a:xfrm flipV="1">
              <a:off x="2262" y="2354"/>
              <a:ext cx="800" cy="154"/>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443" name="Line 10"/>
            <p:cNvSpPr>
              <a:spLocks noChangeShapeType="1"/>
            </p:cNvSpPr>
            <p:nvPr/>
          </p:nvSpPr>
          <p:spPr bwMode="auto">
            <a:xfrm>
              <a:off x="2262" y="2205"/>
              <a:ext cx="800" cy="154"/>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444" name="Rectangle 11"/>
            <p:cNvSpPr>
              <a:spLocks noChangeArrowheads="1"/>
            </p:cNvSpPr>
            <p:nvPr/>
          </p:nvSpPr>
          <p:spPr bwMode="auto">
            <a:xfrm>
              <a:off x="1569" y="2282"/>
              <a:ext cx="1456" cy="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Times New Roman" panose="02020603050405020304" pitchFamily="18" charset="0"/>
                </a:rPr>
                <a:t>还有</a:t>
              </a:r>
              <a:r>
                <a:rPr kumimoji="0" lang="en-US" altLang="zh-CN" sz="2000">
                  <a:latin typeface="Times New Roman" panose="02020603050405020304" pitchFamily="18" charset="0"/>
                </a:rPr>
                <a:t>NMI</a:t>
              </a:r>
            </a:p>
          </p:txBody>
        </p:sp>
        <p:sp>
          <p:nvSpPr>
            <p:cNvPr id="18445" name="Line 12"/>
            <p:cNvSpPr>
              <a:spLocks noChangeShapeType="1"/>
            </p:cNvSpPr>
            <p:nvPr/>
          </p:nvSpPr>
          <p:spPr bwMode="auto">
            <a:xfrm flipH="1">
              <a:off x="1462" y="2648"/>
              <a:ext cx="800" cy="154"/>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446" name="Line 13"/>
            <p:cNvSpPr>
              <a:spLocks noChangeShapeType="1"/>
            </p:cNvSpPr>
            <p:nvPr/>
          </p:nvSpPr>
          <p:spPr bwMode="auto">
            <a:xfrm flipH="1" flipV="1">
              <a:off x="1462" y="2797"/>
              <a:ext cx="800" cy="154"/>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447" name="Line 14"/>
            <p:cNvSpPr>
              <a:spLocks noChangeShapeType="1"/>
            </p:cNvSpPr>
            <p:nvPr/>
          </p:nvSpPr>
          <p:spPr bwMode="auto">
            <a:xfrm flipV="1">
              <a:off x="2262" y="2797"/>
              <a:ext cx="800" cy="154"/>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448" name="Line 15"/>
            <p:cNvSpPr>
              <a:spLocks noChangeShapeType="1"/>
            </p:cNvSpPr>
            <p:nvPr/>
          </p:nvSpPr>
          <p:spPr bwMode="auto">
            <a:xfrm>
              <a:off x="2262" y="2647"/>
              <a:ext cx="800" cy="154"/>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449" name="Rectangle 16"/>
            <p:cNvSpPr>
              <a:spLocks noChangeArrowheads="1"/>
            </p:cNvSpPr>
            <p:nvPr/>
          </p:nvSpPr>
          <p:spPr bwMode="auto">
            <a:xfrm>
              <a:off x="1569" y="2725"/>
              <a:ext cx="1456" cy="1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000">
                  <a:latin typeface="Times New Roman" panose="02020603050405020304" pitchFamily="18" charset="0"/>
                </a:rPr>
                <a:t>TEMP</a:t>
              </a:r>
              <a:r>
                <a:rPr kumimoji="0" lang="zh-CN" altLang="en-US" sz="2000">
                  <a:latin typeface="Times New Roman" panose="02020603050405020304" pitchFamily="18" charset="0"/>
                </a:rPr>
                <a:t>＝</a:t>
              </a:r>
              <a:r>
                <a:rPr kumimoji="0" lang="en-US" altLang="zh-CN" sz="2000">
                  <a:latin typeface="Times New Roman" panose="02020603050405020304" pitchFamily="18" charset="0"/>
                </a:rPr>
                <a:t>1</a:t>
              </a:r>
            </a:p>
          </p:txBody>
        </p:sp>
        <p:sp>
          <p:nvSpPr>
            <p:cNvPr id="18450" name="Line 20"/>
            <p:cNvSpPr>
              <a:spLocks noChangeShapeType="1"/>
            </p:cNvSpPr>
            <p:nvPr/>
          </p:nvSpPr>
          <p:spPr bwMode="auto">
            <a:xfrm>
              <a:off x="2206" y="827"/>
              <a:ext cx="2" cy="156"/>
            </a:xfrm>
            <a:prstGeom prst="line">
              <a:avLst/>
            </a:prstGeom>
            <a:noFill/>
            <a:ln w="28575">
              <a:solidFill>
                <a:srgbClr val="0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451" name="Rectangle 22"/>
            <p:cNvSpPr>
              <a:spLocks noChangeArrowheads="1"/>
            </p:cNvSpPr>
            <p:nvPr/>
          </p:nvSpPr>
          <p:spPr bwMode="auto">
            <a:xfrm>
              <a:off x="1316" y="983"/>
              <a:ext cx="1891" cy="183"/>
            </a:xfrm>
            <a:prstGeom prst="rect">
              <a:avLst/>
            </a:prstGeom>
            <a:noFill/>
            <a:ln w="2857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Times New Roman" panose="02020603050405020304" pitchFamily="18" charset="0"/>
                </a:rPr>
                <a:t>标志寄存器入栈</a:t>
              </a:r>
            </a:p>
          </p:txBody>
        </p:sp>
        <p:sp>
          <p:nvSpPr>
            <p:cNvPr id="18452" name="Line 23"/>
            <p:cNvSpPr>
              <a:spLocks noChangeShapeType="1"/>
            </p:cNvSpPr>
            <p:nvPr/>
          </p:nvSpPr>
          <p:spPr bwMode="auto">
            <a:xfrm>
              <a:off x="2262" y="1165"/>
              <a:ext cx="0" cy="123"/>
            </a:xfrm>
            <a:prstGeom prst="line">
              <a:avLst/>
            </a:prstGeom>
            <a:noFill/>
            <a:ln w="28575">
              <a:solidFill>
                <a:srgbClr val="0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453" name="Rectangle 24"/>
            <p:cNvSpPr>
              <a:spLocks noChangeArrowheads="1"/>
            </p:cNvSpPr>
            <p:nvPr/>
          </p:nvSpPr>
          <p:spPr bwMode="auto">
            <a:xfrm>
              <a:off x="1024" y="1286"/>
              <a:ext cx="2473" cy="183"/>
            </a:xfrm>
            <a:prstGeom prst="rect">
              <a:avLst/>
            </a:prstGeom>
            <a:noFill/>
            <a:ln w="2857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000">
                  <a:latin typeface="Times New Roman" panose="02020603050405020304" pitchFamily="18" charset="0"/>
                </a:rPr>
                <a:t>TEMP</a:t>
              </a:r>
              <a:r>
                <a:rPr kumimoji="0" lang="zh-CN" altLang="en-US" sz="2000">
                  <a:latin typeface="Times New Roman" panose="02020603050405020304" pitchFamily="18" charset="0"/>
                </a:rPr>
                <a:t>＝</a:t>
              </a:r>
              <a:r>
                <a:rPr kumimoji="0" lang="en-US" altLang="zh-CN" sz="2000">
                  <a:latin typeface="Times New Roman" panose="02020603050405020304" pitchFamily="18" charset="0"/>
                </a:rPr>
                <a:t>TF</a:t>
              </a:r>
              <a:r>
                <a:rPr kumimoji="0" lang="zh-CN" altLang="en-US" sz="2000">
                  <a:latin typeface="Times New Roman" panose="02020603050405020304" pitchFamily="18" charset="0"/>
                </a:rPr>
                <a:t>，</a:t>
              </a:r>
              <a:r>
                <a:rPr kumimoji="0" lang="en-US" altLang="zh-CN" sz="2000">
                  <a:latin typeface="Times New Roman" panose="02020603050405020304" pitchFamily="18" charset="0"/>
                </a:rPr>
                <a:t>IF</a:t>
              </a:r>
              <a:r>
                <a:rPr kumimoji="0" lang="zh-CN" altLang="en-US" sz="2000">
                  <a:latin typeface="Times New Roman" panose="02020603050405020304" pitchFamily="18" charset="0"/>
                </a:rPr>
                <a:t>＝</a:t>
              </a:r>
              <a:r>
                <a:rPr kumimoji="0" lang="en-US" altLang="zh-CN" sz="2000">
                  <a:latin typeface="Times New Roman" panose="02020603050405020304" pitchFamily="18" charset="0"/>
                </a:rPr>
                <a:t>TF</a:t>
              </a:r>
              <a:r>
                <a:rPr kumimoji="0" lang="zh-CN" altLang="en-US" sz="2000">
                  <a:latin typeface="Times New Roman" panose="02020603050405020304" pitchFamily="18" charset="0"/>
                </a:rPr>
                <a:t>＝</a:t>
              </a:r>
              <a:r>
                <a:rPr kumimoji="0" lang="en-US" altLang="zh-CN" sz="2000">
                  <a:latin typeface="Times New Roman" panose="02020603050405020304" pitchFamily="18" charset="0"/>
                </a:rPr>
                <a:t>0</a:t>
              </a:r>
            </a:p>
          </p:txBody>
        </p:sp>
        <p:sp>
          <p:nvSpPr>
            <p:cNvPr id="18454" name="Line 25"/>
            <p:cNvSpPr>
              <a:spLocks noChangeShapeType="1"/>
            </p:cNvSpPr>
            <p:nvPr/>
          </p:nvSpPr>
          <p:spPr bwMode="auto">
            <a:xfrm>
              <a:off x="2262" y="1468"/>
              <a:ext cx="0" cy="122"/>
            </a:xfrm>
            <a:prstGeom prst="line">
              <a:avLst/>
            </a:prstGeom>
            <a:noFill/>
            <a:ln w="28575">
              <a:solidFill>
                <a:srgbClr val="0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455" name="Rectangle 26"/>
            <p:cNvSpPr>
              <a:spLocks noChangeArrowheads="1"/>
            </p:cNvSpPr>
            <p:nvPr/>
          </p:nvSpPr>
          <p:spPr bwMode="auto">
            <a:xfrm>
              <a:off x="1316" y="1590"/>
              <a:ext cx="1891" cy="182"/>
            </a:xfrm>
            <a:prstGeom prst="rect">
              <a:avLst/>
            </a:prstGeom>
            <a:noFill/>
            <a:ln w="2857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000">
                  <a:latin typeface="Times New Roman" panose="02020603050405020304" pitchFamily="18" charset="0"/>
                </a:rPr>
                <a:t>CS</a:t>
              </a:r>
              <a:r>
                <a:rPr kumimoji="0" lang="zh-CN" altLang="en-US" sz="2000">
                  <a:latin typeface="Times New Roman" panose="02020603050405020304" pitchFamily="18" charset="0"/>
                </a:rPr>
                <a:t>：</a:t>
              </a:r>
              <a:r>
                <a:rPr kumimoji="0" lang="en-US" altLang="zh-CN" sz="2000">
                  <a:latin typeface="Times New Roman" panose="02020603050405020304" pitchFamily="18" charset="0"/>
                </a:rPr>
                <a:t>IP</a:t>
              </a:r>
              <a:r>
                <a:rPr kumimoji="0" lang="zh-CN" altLang="en-US" sz="2000">
                  <a:latin typeface="Times New Roman" panose="02020603050405020304" pitchFamily="18" charset="0"/>
                </a:rPr>
                <a:t>入栈</a:t>
              </a:r>
            </a:p>
          </p:txBody>
        </p:sp>
        <p:sp>
          <p:nvSpPr>
            <p:cNvPr id="18456" name="Line 27"/>
            <p:cNvSpPr>
              <a:spLocks noChangeShapeType="1"/>
            </p:cNvSpPr>
            <p:nvPr/>
          </p:nvSpPr>
          <p:spPr bwMode="auto">
            <a:xfrm>
              <a:off x="2262" y="1772"/>
              <a:ext cx="0" cy="121"/>
            </a:xfrm>
            <a:prstGeom prst="line">
              <a:avLst/>
            </a:prstGeom>
            <a:noFill/>
            <a:ln w="28575">
              <a:solidFill>
                <a:srgbClr val="0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457" name="Rectangle 28"/>
            <p:cNvSpPr>
              <a:spLocks noChangeArrowheads="1"/>
            </p:cNvSpPr>
            <p:nvPr/>
          </p:nvSpPr>
          <p:spPr bwMode="auto">
            <a:xfrm>
              <a:off x="1316" y="1893"/>
              <a:ext cx="1891" cy="182"/>
            </a:xfrm>
            <a:prstGeom prst="rect">
              <a:avLst/>
            </a:prstGeom>
            <a:noFill/>
            <a:ln w="2857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Times New Roman" panose="02020603050405020304" pitchFamily="18" charset="0"/>
                </a:rPr>
                <a:t>获取中断向量</a:t>
              </a:r>
            </a:p>
          </p:txBody>
        </p:sp>
        <p:sp>
          <p:nvSpPr>
            <p:cNvPr id="18458" name="Line 29"/>
            <p:cNvSpPr>
              <a:spLocks noChangeShapeType="1"/>
            </p:cNvSpPr>
            <p:nvPr/>
          </p:nvSpPr>
          <p:spPr bwMode="auto">
            <a:xfrm>
              <a:off x="2262" y="2075"/>
              <a:ext cx="0" cy="121"/>
            </a:xfrm>
            <a:prstGeom prst="line">
              <a:avLst/>
            </a:prstGeom>
            <a:noFill/>
            <a:ln w="28575">
              <a:solidFill>
                <a:srgbClr val="0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459" name="Line 30"/>
            <p:cNvSpPr>
              <a:spLocks noChangeShapeType="1"/>
            </p:cNvSpPr>
            <p:nvPr/>
          </p:nvSpPr>
          <p:spPr bwMode="auto">
            <a:xfrm>
              <a:off x="2262" y="2517"/>
              <a:ext cx="0" cy="122"/>
            </a:xfrm>
            <a:prstGeom prst="line">
              <a:avLst/>
            </a:prstGeom>
            <a:noFill/>
            <a:ln w="28575">
              <a:solidFill>
                <a:srgbClr val="0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460" name="Line 31"/>
            <p:cNvSpPr>
              <a:spLocks noChangeShapeType="1"/>
            </p:cNvSpPr>
            <p:nvPr/>
          </p:nvSpPr>
          <p:spPr bwMode="auto">
            <a:xfrm>
              <a:off x="2262" y="2968"/>
              <a:ext cx="0" cy="121"/>
            </a:xfrm>
            <a:prstGeom prst="line">
              <a:avLst/>
            </a:prstGeom>
            <a:noFill/>
            <a:ln w="28575">
              <a:solidFill>
                <a:srgbClr val="0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461" name="Rectangle 32"/>
            <p:cNvSpPr>
              <a:spLocks noChangeArrowheads="1"/>
            </p:cNvSpPr>
            <p:nvPr/>
          </p:nvSpPr>
          <p:spPr bwMode="auto">
            <a:xfrm>
              <a:off x="1316" y="3098"/>
              <a:ext cx="1891" cy="182"/>
            </a:xfrm>
            <a:prstGeom prst="rect">
              <a:avLst/>
            </a:prstGeom>
            <a:noFill/>
            <a:ln w="2857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Times New Roman" panose="02020603050405020304" pitchFamily="18" charset="0"/>
                </a:rPr>
                <a:t>执行服务程序</a:t>
              </a:r>
            </a:p>
          </p:txBody>
        </p:sp>
        <p:sp>
          <p:nvSpPr>
            <p:cNvPr id="18462" name="Line 33"/>
            <p:cNvSpPr>
              <a:spLocks noChangeShapeType="1"/>
            </p:cNvSpPr>
            <p:nvPr/>
          </p:nvSpPr>
          <p:spPr bwMode="auto">
            <a:xfrm>
              <a:off x="2262" y="3280"/>
              <a:ext cx="0" cy="121"/>
            </a:xfrm>
            <a:prstGeom prst="line">
              <a:avLst/>
            </a:prstGeom>
            <a:noFill/>
            <a:ln w="28575">
              <a:solidFill>
                <a:srgbClr val="0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463" name="Rectangle 34"/>
            <p:cNvSpPr>
              <a:spLocks noChangeArrowheads="1"/>
            </p:cNvSpPr>
            <p:nvPr/>
          </p:nvSpPr>
          <p:spPr bwMode="auto">
            <a:xfrm>
              <a:off x="1316" y="3410"/>
              <a:ext cx="1891" cy="182"/>
            </a:xfrm>
            <a:prstGeom prst="rect">
              <a:avLst/>
            </a:prstGeom>
            <a:noFill/>
            <a:ln w="2857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Times New Roman" panose="02020603050405020304" pitchFamily="18" charset="0"/>
                </a:rPr>
                <a:t>弹出</a:t>
              </a:r>
              <a:r>
                <a:rPr kumimoji="0" lang="en-US" altLang="zh-CN" sz="2000">
                  <a:latin typeface="Times New Roman" panose="02020603050405020304" pitchFamily="18" charset="0"/>
                </a:rPr>
                <a:t>CS</a:t>
              </a:r>
              <a:r>
                <a:rPr kumimoji="0" lang="zh-CN" altLang="en-US" sz="2000">
                  <a:latin typeface="Times New Roman" panose="02020603050405020304" pitchFamily="18" charset="0"/>
                </a:rPr>
                <a:t>：</a:t>
              </a:r>
              <a:r>
                <a:rPr kumimoji="0" lang="en-US" altLang="zh-CN" sz="2000">
                  <a:latin typeface="Times New Roman" panose="02020603050405020304" pitchFamily="18" charset="0"/>
                </a:rPr>
                <a:t>IP</a:t>
              </a:r>
            </a:p>
          </p:txBody>
        </p:sp>
        <p:sp>
          <p:nvSpPr>
            <p:cNvPr id="18464" name="Line 35"/>
            <p:cNvSpPr>
              <a:spLocks noChangeShapeType="1"/>
            </p:cNvSpPr>
            <p:nvPr/>
          </p:nvSpPr>
          <p:spPr bwMode="auto">
            <a:xfrm>
              <a:off x="2262" y="3592"/>
              <a:ext cx="0" cy="121"/>
            </a:xfrm>
            <a:prstGeom prst="line">
              <a:avLst/>
            </a:prstGeom>
            <a:noFill/>
            <a:ln w="28575">
              <a:solidFill>
                <a:srgbClr val="0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465" name="Rectangle 36"/>
            <p:cNvSpPr>
              <a:spLocks noChangeArrowheads="1"/>
            </p:cNvSpPr>
            <p:nvPr/>
          </p:nvSpPr>
          <p:spPr bwMode="auto">
            <a:xfrm>
              <a:off x="1316" y="3713"/>
              <a:ext cx="1891" cy="181"/>
            </a:xfrm>
            <a:prstGeom prst="rect">
              <a:avLst/>
            </a:prstGeom>
            <a:noFill/>
            <a:ln w="2857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Times New Roman" panose="02020603050405020304" pitchFamily="18" charset="0"/>
                </a:rPr>
                <a:t>弹出标志寄存器</a:t>
              </a:r>
            </a:p>
          </p:txBody>
        </p:sp>
        <p:sp>
          <p:nvSpPr>
            <p:cNvPr id="18466" name="Line 37"/>
            <p:cNvSpPr>
              <a:spLocks noChangeShapeType="1"/>
            </p:cNvSpPr>
            <p:nvPr/>
          </p:nvSpPr>
          <p:spPr bwMode="auto">
            <a:xfrm>
              <a:off x="2262" y="3894"/>
              <a:ext cx="0" cy="122"/>
            </a:xfrm>
            <a:prstGeom prst="line">
              <a:avLst/>
            </a:prstGeom>
            <a:noFill/>
            <a:ln w="28575">
              <a:solidFill>
                <a:srgbClr val="0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467" name="Rectangle 38"/>
            <p:cNvSpPr>
              <a:spLocks noChangeArrowheads="1"/>
            </p:cNvSpPr>
            <p:nvPr/>
          </p:nvSpPr>
          <p:spPr bwMode="auto">
            <a:xfrm>
              <a:off x="1316" y="4016"/>
              <a:ext cx="1891" cy="183"/>
            </a:xfrm>
            <a:prstGeom prst="rect">
              <a:avLst/>
            </a:prstGeom>
            <a:noFill/>
            <a:ln w="2857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Times New Roman" panose="02020603050405020304" pitchFamily="18" charset="0"/>
                </a:rPr>
                <a:t>返回被中断程序</a:t>
              </a:r>
            </a:p>
          </p:txBody>
        </p:sp>
        <p:sp>
          <p:nvSpPr>
            <p:cNvPr id="18468" name="Line 39"/>
            <p:cNvSpPr>
              <a:spLocks noChangeShapeType="1"/>
            </p:cNvSpPr>
            <p:nvPr/>
          </p:nvSpPr>
          <p:spPr bwMode="auto">
            <a:xfrm>
              <a:off x="2262" y="4197"/>
              <a:ext cx="0" cy="123"/>
            </a:xfrm>
            <a:prstGeom prst="line">
              <a:avLst/>
            </a:prstGeom>
            <a:noFill/>
            <a:ln w="28575">
              <a:solidFill>
                <a:srgbClr val="0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469" name="Line 42"/>
            <p:cNvSpPr>
              <a:spLocks noChangeShapeType="1"/>
            </p:cNvSpPr>
            <p:nvPr/>
          </p:nvSpPr>
          <p:spPr bwMode="auto">
            <a:xfrm>
              <a:off x="3060" y="2795"/>
              <a:ext cx="584" cy="0"/>
            </a:xfrm>
            <a:prstGeom prst="line">
              <a:avLst/>
            </a:prstGeom>
            <a:noFill/>
            <a:ln w="28575">
              <a:solidFill>
                <a:srgbClr val="0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470" name="Line 43"/>
            <p:cNvSpPr>
              <a:spLocks noChangeShapeType="1"/>
            </p:cNvSpPr>
            <p:nvPr/>
          </p:nvSpPr>
          <p:spPr bwMode="auto">
            <a:xfrm>
              <a:off x="3060" y="2353"/>
              <a:ext cx="584" cy="1"/>
            </a:xfrm>
            <a:prstGeom prst="line">
              <a:avLst/>
            </a:prstGeom>
            <a:noFill/>
            <a:ln w="28575">
              <a:solidFill>
                <a:srgbClr val="0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471" name="Line 44"/>
            <p:cNvSpPr>
              <a:spLocks noChangeShapeType="1"/>
            </p:cNvSpPr>
            <p:nvPr/>
          </p:nvSpPr>
          <p:spPr bwMode="auto">
            <a:xfrm flipV="1">
              <a:off x="3642" y="819"/>
              <a:ext cx="2" cy="1976"/>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472" name="Rectangle 45"/>
            <p:cNvSpPr>
              <a:spLocks noChangeArrowheads="1"/>
            </p:cNvSpPr>
            <p:nvPr/>
          </p:nvSpPr>
          <p:spPr bwMode="auto">
            <a:xfrm>
              <a:off x="3642" y="1002"/>
              <a:ext cx="873" cy="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Times New Roman" panose="02020603050405020304" pitchFamily="18" charset="0"/>
                </a:rPr>
                <a:t>（</a:t>
              </a:r>
              <a:r>
                <a:rPr kumimoji="0" lang="en-US" altLang="zh-CN" sz="2000">
                  <a:latin typeface="Times New Roman" panose="02020603050405020304" pitchFamily="18" charset="0"/>
                </a:rPr>
                <a:t>1</a:t>
              </a:r>
              <a:r>
                <a:rPr kumimoji="0" lang="zh-CN" altLang="en-US" sz="2000">
                  <a:latin typeface="Times New Roman" panose="02020603050405020304" pitchFamily="18" charset="0"/>
                </a:rPr>
                <a:t>）</a:t>
              </a:r>
            </a:p>
          </p:txBody>
        </p:sp>
        <p:sp>
          <p:nvSpPr>
            <p:cNvPr id="18473" name="Rectangle 46"/>
            <p:cNvSpPr>
              <a:spLocks noChangeArrowheads="1"/>
            </p:cNvSpPr>
            <p:nvPr/>
          </p:nvSpPr>
          <p:spPr bwMode="auto">
            <a:xfrm>
              <a:off x="3642" y="1314"/>
              <a:ext cx="873"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Times New Roman" panose="02020603050405020304" pitchFamily="18" charset="0"/>
                </a:rPr>
                <a:t>（</a:t>
              </a:r>
              <a:r>
                <a:rPr kumimoji="0" lang="en-US" altLang="zh-CN" sz="2000">
                  <a:latin typeface="Times New Roman" panose="02020603050405020304" pitchFamily="18" charset="0"/>
                </a:rPr>
                <a:t>2</a:t>
              </a:r>
              <a:r>
                <a:rPr kumimoji="0" lang="zh-CN" altLang="en-US" sz="2000">
                  <a:latin typeface="Times New Roman" panose="02020603050405020304" pitchFamily="18" charset="0"/>
                </a:rPr>
                <a:t>）</a:t>
              </a:r>
            </a:p>
          </p:txBody>
        </p:sp>
        <p:sp>
          <p:nvSpPr>
            <p:cNvPr id="18474" name="Rectangle 47"/>
            <p:cNvSpPr>
              <a:spLocks noChangeArrowheads="1"/>
            </p:cNvSpPr>
            <p:nvPr/>
          </p:nvSpPr>
          <p:spPr bwMode="auto">
            <a:xfrm>
              <a:off x="3642" y="1614"/>
              <a:ext cx="873" cy="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Times New Roman" panose="02020603050405020304" pitchFamily="18" charset="0"/>
                </a:rPr>
                <a:t>（</a:t>
              </a:r>
              <a:r>
                <a:rPr kumimoji="0" lang="en-US" altLang="zh-CN" sz="2000">
                  <a:latin typeface="Times New Roman" panose="02020603050405020304" pitchFamily="18" charset="0"/>
                </a:rPr>
                <a:t>3</a:t>
              </a:r>
              <a:r>
                <a:rPr kumimoji="0" lang="zh-CN" altLang="en-US" sz="2000">
                  <a:latin typeface="Times New Roman" panose="02020603050405020304" pitchFamily="18" charset="0"/>
                </a:rPr>
                <a:t>）</a:t>
              </a:r>
            </a:p>
          </p:txBody>
        </p:sp>
        <p:sp>
          <p:nvSpPr>
            <p:cNvPr id="18475" name="Rectangle 48"/>
            <p:cNvSpPr>
              <a:spLocks noChangeArrowheads="1"/>
            </p:cNvSpPr>
            <p:nvPr/>
          </p:nvSpPr>
          <p:spPr bwMode="auto">
            <a:xfrm>
              <a:off x="3642" y="1912"/>
              <a:ext cx="873" cy="1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Times New Roman" panose="02020603050405020304" pitchFamily="18" charset="0"/>
                </a:rPr>
                <a:t>（</a:t>
              </a:r>
              <a:r>
                <a:rPr kumimoji="0" lang="en-US" altLang="zh-CN" sz="2000">
                  <a:latin typeface="Times New Roman" panose="02020603050405020304" pitchFamily="18" charset="0"/>
                </a:rPr>
                <a:t>4</a:t>
              </a:r>
              <a:r>
                <a:rPr kumimoji="0" lang="zh-CN" altLang="en-US" sz="2000">
                  <a:latin typeface="Times New Roman" panose="02020603050405020304" pitchFamily="18" charset="0"/>
                </a:rPr>
                <a:t>）</a:t>
              </a:r>
            </a:p>
          </p:txBody>
        </p:sp>
        <p:sp>
          <p:nvSpPr>
            <p:cNvPr id="18476" name="Rectangle 49"/>
            <p:cNvSpPr>
              <a:spLocks noChangeArrowheads="1"/>
            </p:cNvSpPr>
            <p:nvPr/>
          </p:nvSpPr>
          <p:spPr bwMode="auto">
            <a:xfrm>
              <a:off x="3752" y="3124"/>
              <a:ext cx="728"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Times New Roman" panose="02020603050405020304" pitchFamily="18" charset="0"/>
                </a:rPr>
                <a:t>（</a:t>
              </a:r>
              <a:r>
                <a:rPr kumimoji="0" lang="en-US" altLang="zh-CN" sz="2000">
                  <a:latin typeface="Times New Roman" panose="02020603050405020304" pitchFamily="18" charset="0"/>
                </a:rPr>
                <a:t>5</a:t>
              </a:r>
              <a:r>
                <a:rPr kumimoji="0" lang="zh-CN" altLang="en-US" sz="2000">
                  <a:latin typeface="Times New Roman" panose="02020603050405020304" pitchFamily="18" charset="0"/>
                </a:rPr>
                <a:t>）</a:t>
              </a:r>
            </a:p>
          </p:txBody>
        </p:sp>
        <p:sp>
          <p:nvSpPr>
            <p:cNvPr id="18477" name="Rectangle 50"/>
            <p:cNvSpPr>
              <a:spLocks noChangeArrowheads="1"/>
            </p:cNvSpPr>
            <p:nvPr/>
          </p:nvSpPr>
          <p:spPr bwMode="auto">
            <a:xfrm>
              <a:off x="2171" y="2926"/>
              <a:ext cx="582" cy="1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000">
                  <a:latin typeface="Times New Roman" panose="02020603050405020304" pitchFamily="18" charset="0"/>
                </a:rPr>
                <a:t>N</a:t>
              </a:r>
            </a:p>
          </p:txBody>
        </p:sp>
        <p:sp>
          <p:nvSpPr>
            <p:cNvPr id="18478" name="Rectangle 51"/>
            <p:cNvSpPr>
              <a:spLocks noChangeArrowheads="1"/>
            </p:cNvSpPr>
            <p:nvPr/>
          </p:nvSpPr>
          <p:spPr bwMode="auto">
            <a:xfrm>
              <a:off x="2171" y="2483"/>
              <a:ext cx="582" cy="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000">
                  <a:latin typeface="Times New Roman" panose="02020603050405020304" pitchFamily="18" charset="0"/>
                </a:rPr>
                <a:t>N</a:t>
              </a:r>
            </a:p>
          </p:txBody>
        </p:sp>
        <p:sp>
          <p:nvSpPr>
            <p:cNvPr id="18479" name="Rectangle 52"/>
            <p:cNvSpPr>
              <a:spLocks noChangeArrowheads="1"/>
            </p:cNvSpPr>
            <p:nvPr/>
          </p:nvSpPr>
          <p:spPr bwMode="auto">
            <a:xfrm>
              <a:off x="2896" y="2657"/>
              <a:ext cx="585" cy="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000">
                  <a:latin typeface="Times New Roman" panose="02020603050405020304" pitchFamily="18" charset="0"/>
                </a:rPr>
                <a:t>Y</a:t>
              </a:r>
            </a:p>
          </p:txBody>
        </p:sp>
        <p:sp>
          <p:nvSpPr>
            <p:cNvPr id="18480" name="Rectangle 54"/>
            <p:cNvSpPr>
              <a:spLocks noChangeArrowheads="1"/>
            </p:cNvSpPr>
            <p:nvPr/>
          </p:nvSpPr>
          <p:spPr bwMode="auto">
            <a:xfrm>
              <a:off x="3810" y="3768"/>
              <a:ext cx="728" cy="1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Times New Roman" panose="02020603050405020304" pitchFamily="18" charset="0"/>
                </a:rPr>
                <a:t>（</a:t>
              </a:r>
              <a:r>
                <a:rPr kumimoji="0" lang="en-US" altLang="zh-CN" sz="2000">
                  <a:latin typeface="Times New Roman" panose="02020603050405020304" pitchFamily="18" charset="0"/>
                </a:rPr>
                <a:t>6</a:t>
              </a:r>
              <a:r>
                <a:rPr kumimoji="0" lang="zh-CN" altLang="en-US" sz="2000">
                  <a:latin typeface="Times New Roman" panose="02020603050405020304" pitchFamily="18" charset="0"/>
                </a:rPr>
                <a:t>）</a:t>
              </a:r>
            </a:p>
          </p:txBody>
        </p:sp>
        <p:sp>
          <p:nvSpPr>
            <p:cNvPr id="18481" name="AutoShape 55"/>
            <p:cNvSpPr>
              <a:spLocks/>
            </p:cNvSpPr>
            <p:nvPr/>
          </p:nvSpPr>
          <p:spPr bwMode="auto">
            <a:xfrm>
              <a:off x="3462" y="3426"/>
              <a:ext cx="205" cy="777"/>
            </a:xfrm>
            <a:prstGeom prst="rightBrace">
              <a:avLst>
                <a:gd name="adj1" fmla="val 31585"/>
                <a:gd name="adj2" fmla="val 50000"/>
              </a:avLst>
            </a:prstGeom>
            <a:noFill/>
            <a:ln w="2857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1" hangingPunct="1">
                <a:buFont typeface="Wingdings" panose="05000000000000000000" pitchFamily="2" charset="2"/>
                <a:buNone/>
              </a:pPr>
              <a:endParaRPr lang="zh-CN" altLang="en-US">
                <a:latin typeface="Times New Roman" panose="02020603050405020304" pitchFamily="18" charset="0"/>
              </a:endParaRPr>
            </a:p>
          </p:txBody>
        </p:sp>
        <p:sp>
          <p:nvSpPr>
            <p:cNvPr id="18482" name="Line 58"/>
            <p:cNvSpPr>
              <a:spLocks noChangeShapeType="1"/>
            </p:cNvSpPr>
            <p:nvPr/>
          </p:nvSpPr>
          <p:spPr bwMode="auto">
            <a:xfrm flipH="1">
              <a:off x="2196" y="837"/>
              <a:ext cx="1448" cy="2"/>
            </a:xfrm>
            <a:prstGeom prst="line">
              <a:avLst/>
            </a:prstGeom>
            <a:noFill/>
            <a:ln w="28575">
              <a:solidFill>
                <a:srgbClr val="0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56733" name="Rectangle 61"/>
          <p:cNvSpPr>
            <a:spLocks noGrp="1" noChangeArrowheads="1"/>
          </p:cNvSpPr>
          <p:nvPr>
            <p:ph type="body" idx="1"/>
          </p:nvPr>
        </p:nvSpPr>
        <p:spPr>
          <a:xfrm>
            <a:off x="5303240" y="1285337"/>
            <a:ext cx="3840760" cy="4963063"/>
          </a:xfrm>
          <a:solidFill>
            <a:schemeClr val="bg1"/>
          </a:solidFill>
          <a:ln w="76200" cmpd="tri">
            <a:solidFill>
              <a:srgbClr val="006600"/>
            </a:solidFill>
            <a:miter lim="800000"/>
            <a:headEnd/>
            <a:tailEnd/>
          </a:ln>
          <a:effectLst>
            <a:outerShdw dist="107763" dir="2700000" algn="ctr" rotWithShape="0">
              <a:schemeClr val="bg2"/>
            </a:outerShdw>
          </a:effectLst>
        </p:spPr>
        <p:txBody>
          <a:bodyPr/>
          <a:lstStyle/>
          <a:p>
            <a:pPr eaLnBrk="1" hangingPunct="1"/>
            <a:r>
              <a:rPr lang="en-US" altLang="zh-CN" dirty="0" smtClean="0">
                <a:latin typeface="Times New Roman" panose="02020603050405020304" pitchFamily="18" charset="0"/>
              </a:rPr>
              <a:t>8088</a:t>
            </a:r>
            <a:r>
              <a:rPr lang="zh-CN" altLang="en-US" dirty="0" smtClean="0">
                <a:latin typeface="Times New Roman" panose="02020603050405020304" pitchFamily="18" charset="0"/>
              </a:rPr>
              <a:t>各种中断源的优先权，</a:t>
            </a:r>
          </a:p>
          <a:p>
            <a:pPr eaLnBrk="1" hangingPunct="1">
              <a:buFont typeface="Wingdings" panose="05000000000000000000" pitchFamily="2" charset="2"/>
              <a:buNone/>
            </a:pPr>
            <a:r>
              <a:rPr lang="zh-CN" altLang="en-US" dirty="0" smtClean="0">
                <a:latin typeface="Times New Roman" panose="02020603050405020304" pitchFamily="18" charset="0"/>
              </a:rPr>
              <a:t>实际上是指被识别出来的先后</a:t>
            </a:r>
          </a:p>
          <a:p>
            <a:pPr eaLnBrk="1" hangingPunct="1"/>
            <a:r>
              <a:rPr lang="zh-CN" altLang="en-US" dirty="0" smtClean="0">
                <a:latin typeface="Times New Roman" panose="02020603050405020304" pitchFamily="18" charset="0"/>
              </a:rPr>
              <a:t>多种中断同时请求时，</a:t>
            </a:r>
          </a:p>
          <a:p>
            <a:pPr eaLnBrk="1" hangingPunct="1">
              <a:buFont typeface="Wingdings" panose="05000000000000000000" pitchFamily="2" charset="2"/>
              <a:buNone/>
            </a:pPr>
            <a:r>
              <a:rPr lang="zh-CN" altLang="en-US" dirty="0" smtClean="0">
                <a:latin typeface="Times New Roman" panose="02020603050405020304" pitchFamily="18" charset="0"/>
              </a:rPr>
              <a:t>最先响应的则可能是</a:t>
            </a:r>
          </a:p>
          <a:p>
            <a:pPr eaLnBrk="1" hangingPunct="1">
              <a:buFont typeface="Wingdings" panose="05000000000000000000" pitchFamily="2" charset="2"/>
              <a:buNone/>
            </a:pPr>
            <a:r>
              <a:rPr lang="zh-CN" altLang="en-US" dirty="0" smtClean="0">
                <a:latin typeface="Times New Roman" panose="02020603050405020304" pitchFamily="18" charset="0"/>
              </a:rPr>
              <a:t>单步中断或</a:t>
            </a:r>
            <a:r>
              <a:rPr lang="en-US" altLang="zh-CN" dirty="0" smtClean="0">
                <a:latin typeface="Times New Roman" panose="02020603050405020304" pitchFamily="18" charset="0"/>
              </a:rPr>
              <a:t>NMI</a:t>
            </a:r>
            <a:r>
              <a:rPr lang="zh-CN" altLang="en-US" dirty="0" smtClean="0">
                <a:latin typeface="Times New Roman" panose="02020603050405020304" pitchFamily="18" charset="0"/>
              </a:rPr>
              <a:t>中断</a:t>
            </a:r>
          </a:p>
        </p:txBody>
      </p:sp>
    </p:spTree>
    <p:extLst>
      <p:ext uri="{BB962C8B-B14F-4D97-AF65-F5344CB8AC3E}">
        <p14:creationId xmlns:p14="http://schemas.microsoft.com/office/powerpoint/2010/main" val="38532172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6733"/>
                                        </p:tgtEl>
                                        <p:attrNameLst>
                                          <p:attrName>style.visibility</p:attrName>
                                        </p:attrNameLst>
                                      </p:cBhvr>
                                      <p:to>
                                        <p:strVal val="visible"/>
                                      </p:to>
                                    </p:set>
                                    <p:animEffect transition="in" filter="blinds(horizontal)">
                                      <p:cBhvr>
                                        <p:cTn id="7" dur="500"/>
                                        <p:tgtEl>
                                          <p:spTgt spid="156733"/>
                                        </p:tgtEl>
                                      </p:cBhvr>
                                    </p:animEffect>
                                  </p:childTnLst>
                                </p:cTn>
                              </p:par>
                            </p:childTnLst>
                          </p:cTn>
                        </p:par>
                        <p:par>
                          <p:cTn id="8" fill="hold" nodeType="afterGroup">
                            <p:stCondLst>
                              <p:cond delay="500"/>
                            </p:stCondLst>
                            <p:childTnLst>
                              <p:par>
                                <p:cTn id="9" presetID="9" presetClass="entr" presetSubtype="0" fill="hold" nodeType="afterEffect">
                                  <p:stCondLst>
                                    <p:cond delay="1000"/>
                                  </p:stCondLst>
                                  <p:childTnLst>
                                    <p:set>
                                      <p:cBhvr>
                                        <p:cTn id="10" dur="1" fill="hold">
                                          <p:stCondLst>
                                            <p:cond delay="0"/>
                                          </p:stCondLst>
                                        </p:cTn>
                                        <p:tgtEl>
                                          <p:spTgt spid="156675"/>
                                        </p:tgtEl>
                                        <p:attrNameLst>
                                          <p:attrName>style.visibility</p:attrName>
                                        </p:attrNameLst>
                                      </p:cBhvr>
                                      <p:to>
                                        <p:strVal val="visible"/>
                                      </p:to>
                                    </p:set>
                                    <p:animEffect transition="in" filter="dissolve">
                                      <p:cBhvr>
                                        <p:cTn id="11" dur="500"/>
                                        <p:tgtEl>
                                          <p:spTgt spid="1566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733" grpId="0" animBg="1" autoUpdateAnimBg="0"/>
    </p:bldLst>
  </p:timing>
</p:sld>
</file>

<file path=ppt/slides/slide2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tLang="zh-CN" sz="4000" smtClean="0"/>
              <a:t>8.1.3 8088</a:t>
            </a:r>
            <a:r>
              <a:rPr lang="zh-CN" altLang="en-US" sz="4000" smtClean="0"/>
              <a:t>的中断向量表</a:t>
            </a:r>
          </a:p>
        </p:txBody>
      </p:sp>
      <p:pic>
        <p:nvPicPr>
          <p:cNvPr id="157699"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Rectangle 5"/>
          <p:cNvSpPr>
            <a:spLocks noGrp="1" noChangeArrowheads="1"/>
          </p:cNvSpPr>
          <p:nvPr>
            <p:ph type="body" idx="1"/>
          </p:nvPr>
        </p:nvSpPr>
        <p:spPr>
          <a:xfrm>
            <a:off x="508000" y="1417638"/>
            <a:ext cx="8178800" cy="3908425"/>
          </a:xfrm>
          <a:solidFill>
            <a:schemeClr val="bg1"/>
          </a:solidFill>
          <a:extLst>
            <a:ext uri="{91240B29-F687-4F45-9708-019B960494DF}">
              <a14:hiddenLine xmlns:a14="http://schemas.microsoft.com/office/drawing/2010/main" w="76200" cmpd="tri">
                <a:solidFill>
                  <a:srgbClr val="006600"/>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pPr eaLnBrk="1" hangingPunct="1"/>
            <a:r>
              <a:rPr lang="zh-CN" altLang="en-US" sz="2800" smtClean="0">
                <a:latin typeface="Times New Roman" panose="02020603050405020304" pitchFamily="18" charset="0"/>
              </a:rPr>
              <a:t>中断向量：中断服务程序的入口地址（首地址）</a:t>
            </a:r>
          </a:p>
          <a:p>
            <a:pPr eaLnBrk="1" hangingPunct="1"/>
            <a:r>
              <a:rPr lang="zh-CN" altLang="en-US" sz="2800" smtClean="0">
                <a:latin typeface="Times New Roman" panose="02020603050405020304" pitchFamily="18" charset="0"/>
              </a:rPr>
              <a:t>逻辑地址含有段地址</a:t>
            </a:r>
            <a:r>
              <a:rPr lang="en-US" altLang="zh-CN" sz="2800" smtClean="0">
                <a:latin typeface="Times New Roman" panose="02020603050405020304" pitchFamily="18" charset="0"/>
              </a:rPr>
              <a:t>CS</a:t>
            </a:r>
            <a:r>
              <a:rPr lang="zh-CN" altLang="en-US" sz="2800" smtClean="0">
                <a:latin typeface="Times New Roman" panose="02020603050405020304" pitchFamily="18" charset="0"/>
              </a:rPr>
              <a:t>和偏移地址</a:t>
            </a:r>
            <a:r>
              <a:rPr lang="en-US" altLang="zh-CN" sz="2800" smtClean="0">
                <a:latin typeface="Times New Roman" panose="02020603050405020304" pitchFamily="18" charset="0"/>
              </a:rPr>
              <a:t>IP</a:t>
            </a:r>
            <a:r>
              <a:rPr lang="zh-CN" altLang="en-US" sz="2800" smtClean="0">
                <a:latin typeface="Times New Roman" panose="02020603050405020304" pitchFamily="18" charset="0"/>
              </a:rPr>
              <a:t>（</a:t>
            </a:r>
            <a:r>
              <a:rPr lang="en-US" altLang="zh-CN" sz="2800" smtClean="0">
                <a:latin typeface="Times New Roman" panose="02020603050405020304" pitchFamily="18" charset="0"/>
              </a:rPr>
              <a:t>32</a:t>
            </a:r>
            <a:r>
              <a:rPr lang="zh-CN" altLang="en-US" sz="2800" smtClean="0">
                <a:latin typeface="Times New Roman" panose="02020603050405020304" pitchFamily="18" charset="0"/>
              </a:rPr>
              <a:t>位）</a:t>
            </a:r>
          </a:p>
          <a:p>
            <a:pPr eaLnBrk="1" hangingPunct="1"/>
            <a:r>
              <a:rPr lang="zh-CN" altLang="en-US" sz="2800" smtClean="0">
                <a:latin typeface="Times New Roman" panose="02020603050405020304" pitchFamily="18" charset="0"/>
              </a:rPr>
              <a:t>每个中断向量的低字是偏移地址、高字是段地址，需占用</a:t>
            </a:r>
            <a:r>
              <a:rPr lang="en-US" altLang="zh-CN" sz="2800" smtClean="0">
                <a:latin typeface="Times New Roman" panose="02020603050405020304" pitchFamily="18" charset="0"/>
              </a:rPr>
              <a:t>4</a:t>
            </a:r>
            <a:r>
              <a:rPr lang="zh-CN" altLang="en-US" sz="2800" smtClean="0">
                <a:latin typeface="Times New Roman" panose="02020603050405020304" pitchFamily="18" charset="0"/>
              </a:rPr>
              <a:t>个字节</a:t>
            </a:r>
          </a:p>
          <a:p>
            <a:pPr eaLnBrk="1" hangingPunct="1"/>
            <a:r>
              <a:rPr lang="en-US" altLang="zh-CN" sz="2800" smtClean="0">
                <a:latin typeface="Times New Roman" panose="02020603050405020304" pitchFamily="18" charset="0"/>
              </a:rPr>
              <a:t>8088</a:t>
            </a:r>
            <a:r>
              <a:rPr lang="zh-CN" altLang="en-US" sz="2800" smtClean="0">
                <a:latin typeface="Times New Roman" panose="02020603050405020304" pitchFamily="18" charset="0"/>
              </a:rPr>
              <a:t>微处理器从物理地址</a:t>
            </a:r>
            <a:r>
              <a:rPr lang="en-US" altLang="zh-CN" sz="2800" smtClean="0">
                <a:latin typeface="Times New Roman" panose="02020603050405020304" pitchFamily="18" charset="0"/>
              </a:rPr>
              <a:t>000H</a:t>
            </a:r>
            <a:r>
              <a:rPr lang="zh-CN" altLang="en-US" sz="2800" smtClean="0">
                <a:latin typeface="Times New Roman" panose="02020603050405020304" pitchFamily="18" charset="0"/>
              </a:rPr>
              <a:t>开始，依次安排各个中断向量，向量号也从</a:t>
            </a:r>
            <a:r>
              <a:rPr lang="en-US" altLang="zh-CN" sz="2800" smtClean="0">
                <a:latin typeface="Times New Roman" panose="02020603050405020304" pitchFamily="18" charset="0"/>
              </a:rPr>
              <a:t>0</a:t>
            </a:r>
            <a:r>
              <a:rPr lang="zh-CN" altLang="en-US" sz="2800" smtClean="0">
                <a:latin typeface="Times New Roman" panose="02020603050405020304" pitchFamily="18" charset="0"/>
              </a:rPr>
              <a:t>开始</a:t>
            </a:r>
          </a:p>
          <a:p>
            <a:pPr eaLnBrk="1" hangingPunct="1"/>
            <a:r>
              <a:rPr lang="en-US" altLang="zh-CN" sz="2800" smtClean="0">
                <a:latin typeface="Times New Roman" panose="02020603050405020304" pitchFamily="18" charset="0"/>
              </a:rPr>
              <a:t>256</a:t>
            </a:r>
            <a:r>
              <a:rPr lang="zh-CN" altLang="en-US" sz="2800" smtClean="0">
                <a:latin typeface="Times New Roman" panose="02020603050405020304" pitchFamily="18" charset="0"/>
              </a:rPr>
              <a:t>个中断占用</a:t>
            </a:r>
            <a:r>
              <a:rPr lang="en-US" altLang="zh-CN" sz="2800" smtClean="0">
                <a:latin typeface="Times New Roman" panose="02020603050405020304" pitchFamily="18" charset="0"/>
              </a:rPr>
              <a:t>1KB</a:t>
            </a:r>
            <a:r>
              <a:rPr lang="zh-CN" altLang="en-US" sz="2800" smtClean="0">
                <a:latin typeface="Times New Roman" panose="02020603050405020304" pitchFamily="18" charset="0"/>
              </a:rPr>
              <a:t>区域，就形成</a:t>
            </a:r>
            <a:r>
              <a:rPr lang="zh-CN" altLang="en-US" sz="2800" smtClean="0">
                <a:latin typeface="Times New Roman" panose="02020603050405020304" pitchFamily="18" charset="0"/>
                <a:hlinkClick r:id="rId4" action="ppaction://hlinksldjump"/>
              </a:rPr>
              <a:t>中断向量表</a:t>
            </a:r>
            <a:endParaRPr lang="zh-CN" altLang="en-US" sz="2800" smtClean="0">
              <a:latin typeface="Times New Roman" panose="02020603050405020304" pitchFamily="18" charset="0"/>
            </a:endParaRPr>
          </a:p>
        </p:txBody>
      </p:sp>
      <p:sp>
        <p:nvSpPr>
          <p:cNvPr id="157702" name="Rectangle 6" descr="065"/>
          <p:cNvSpPr>
            <a:spLocks noChangeArrowheads="1"/>
          </p:cNvSpPr>
          <p:nvPr/>
        </p:nvSpPr>
        <p:spPr bwMode="auto">
          <a:xfrm>
            <a:off x="774700" y="5063946"/>
            <a:ext cx="7264400" cy="1757362"/>
          </a:xfrm>
          <a:prstGeom prst="rect">
            <a:avLst/>
          </a:prstGeom>
          <a:blipFill dpi="0" rotWithShape="0">
            <a:blip r:embed="rId5"/>
            <a:srcRect/>
            <a:stretch>
              <a:fillRect/>
            </a:stretch>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1" hangingPunct="1">
              <a:lnSpc>
                <a:spcPct val="80000"/>
              </a:lnSpc>
              <a:spcBef>
                <a:spcPct val="0"/>
              </a:spcBef>
              <a:buClrTx/>
              <a:buSzTx/>
              <a:buFontTx/>
              <a:buNone/>
            </a:pPr>
            <a:r>
              <a:rPr lang="zh-CN" altLang="en-US" sz="3600">
                <a:solidFill>
                  <a:srgbClr val="006600"/>
                </a:solidFill>
                <a:latin typeface="Times New Roman" panose="02020603050405020304" pitchFamily="18" charset="0"/>
              </a:rPr>
              <a:t>向量号为</a:t>
            </a:r>
            <a:r>
              <a:rPr lang="en-US" altLang="zh-CN" sz="3600">
                <a:solidFill>
                  <a:srgbClr val="006600"/>
                </a:solidFill>
              </a:rPr>
              <a:t>N</a:t>
            </a:r>
            <a:r>
              <a:rPr lang="zh-CN" altLang="en-US" sz="3600">
                <a:solidFill>
                  <a:srgbClr val="006600"/>
                </a:solidFill>
                <a:latin typeface="Times New Roman" panose="02020603050405020304" pitchFamily="18" charset="0"/>
              </a:rPr>
              <a:t>的中断向量的</a:t>
            </a:r>
          </a:p>
          <a:p>
            <a:pPr algn="ctr" eaLnBrk="1" hangingPunct="1">
              <a:lnSpc>
                <a:spcPct val="80000"/>
              </a:lnSpc>
              <a:spcBef>
                <a:spcPct val="0"/>
              </a:spcBef>
              <a:buClrTx/>
              <a:buSzTx/>
              <a:buFontTx/>
              <a:buNone/>
            </a:pPr>
            <a:r>
              <a:rPr lang="zh-CN" altLang="en-US" sz="3600">
                <a:solidFill>
                  <a:srgbClr val="006600"/>
                </a:solidFill>
                <a:latin typeface="Times New Roman" panose="02020603050405020304" pitchFamily="18" charset="0"/>
              </a:rPr>
              <a:t>物理地址＝</a:t>
            </a:r>
            <a:r>
              <a:rPr lang="en-US" altLang="zh-CN" sz="3600">
                <a:solidFill>
                  <a:srgbClr val="006600"/>
                </a:solidFill>
              </a:rPr>
              <a:t>N</a:t>
            </a:r>
            <a:r>
              <a:rPr lang="en-US" altLang="zh-CN" sz="3600">
                <a:solidFill>
                  <a:srgbClr val="006600"/>
                </a:solidFill>
                <a:latin typeface="Times New Roman" panose="02020603050405020304" pitchFamily="18" charset="0"/>
              </a:rPr>
              <a:t>×</a:t>
            </a:r>
            <a:r>
              <a:rPr lang="en-US" altLang="zh-CN" sz="3600">
                <a:solidFill>
                  <a:srgbClr val="006600"/>
                </a:solidFill>
              </a:rPr>
              <a:t>4</a:t>
            </a:r>
          </a:p>
        </p:txBody>
      </p:sp>
    </p:spTree>
    <p:extLst>
      <p:ext uri="{BB962C8B-B14F-4D97-AF65-F5344CB8AC3E}">
        <p14:creationId xmlns:p14="http://schemas.microsoft.com/office/powerpoint/2010/main" val="34313821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157702"/>
                                        </p:tgtEl>
                                        <p:attrNameLst>
                                          <p:attrName>style.visibility</p:attrName>
                                        </p:attrNameLst>
                                      </p:cBhvr>
                                      <p:to>
                                        <p:strVal val="visible"/>
                                      </p:to>
                                    </p:set>
                                    <p:anim calcmode="lin" valueType="num">
                                      <p:cBhvr>
                                        <p:cTn id="7" dur="500" fill="hold"/>
                                        <p:tgtEl>
                                          <p:spTgt spid="157702"/>
                                        </p:tgtEl>
                                        <p:attrNameLst>
                                          <p:attrName>ppt_x</p:attrName>
                                        </p:attrNameLst>
                                      </p:cBhvr>
                                      <p:tavLst>
                                        <p:tav tm="0">
                                          <p:val>
                                            <p:strVal val="#ppt_x-#ppt_w/2"/>
                                          </p:val>
                                        </p:tav>
                                        <p:tav tm="100000">
                                          <p:val>
                                            <p:strVal val="#ppt_x"/>
                                          </p:val>
                                        </p:tav>
                                      </p:tavLst>
                                    </p:anim>
                                    <p:anim calcmode="lin" valueType="num">
                                      <p:cBhvr>
                                        <p:cTn id="8" dur="500" fill="hold"/>
                                        <p:tgtEl>
                                          <p:spTgt spid="157702"/>
                                        </p:tgtEl>
                                        <p:attrNameLst>
                                          <p:attrName>ppt_y</p:attrName>
                                        </p:attrNameLst>
                                      </p:cBhvr>
                                      <p:tavLst>
                                        <p:tav tm="0">
                                          <p:val>
                                            <p:strVal val="#ppt_y"/>
                                          </p:val>
                                        </p:tav>
                                        <p:tav tm="100000">
                                          <p:val>
                                            <p:strVal val="#ppt_y"/>
                                          </p:val>
                                        </p:tav>
                                      </p:tavLst>
                                    </p:anim>
                                    <p:anim calcmode="lin" valueType="num">
                                      <p:cBhvr>
                                        <p:cTn id="9" dur="500" fill="hold"/>
                                        <p:tgtEl>
                                          <p:spTgt spid="157702"/>
                                        </p:tgtEl>
                                        <p:attrNameLst>
                                          <p:attrName>ppt_w</p:attrName>
                                        </p:attrNameLst>
                                      </p:cBhvr>
                                      <p:tavLst>
                                        <p:tav tm="0">
                                          <p:val>
                                            <p:fltVal val="0"/>
                                          </p:val>
                                        </p:tav>
                                        <p:tav tm="100000">
                                          <p:val>
                                            <p:strVal val="#ppt_w"/>
                                          </p:val>
                                        </p:tav>
                                      </p:tavLst>
                                    </p:anim>
                                    <p:anim calcmode="lin" valueType="num">
                                      <p:cBhvr>
                                        <p:cTn id="10" dur="500" fill="hold"/>
                                        <p:tgtEl>
                                          <p:spTgt spid="157702"/>
                                        </p:tgtEl>
                                        <p:attrNameLst>
                                          <p:attrName>ppt_h</p:attrName>
                                        </p:attrNameLst>
                                      </p:cBhvr>
                                      <p:tavLst>
                                        <p:tav tm="0">
                                          <p:val>
                                            <p:strVal val="#ppt_h"/>
                                          </p:val>
                                        </p:tav>
                                        <p:tav tm="100000">
                                          <p:val>
                                            <p:strVal val="#ppt_h"/>
                                          </p:val>
                                        </p:tav>
                                      </p:tavLst>
                                    </p:anim>
                                  </p:childTnLst>
                                </p:cTn>
                              </p:par>
                            </p:childTnLst>
                          </p:cTn>
                        </p:par>
                        <p:par>
                          <p:cTn id="11" fill="hold" nodeType="afterGroup">
                            <p:stCondLst>
                              <p:cond delay="500"/>
                            </p:stCondLst>
                            <p:childTnLst>
                              <p:par>
                                <p:cTn id="12" presetID="9" presetClass="entr" presetSubtype="0" fill="hold" nodeType="afterEffect">
                                  <p:stCondLst>
                                    <p:cond delay="1000"/>
                                  </p:stCondLst>
                                  <p:childTnLst>
                                    <p:set>
                                      <p:cBhvr>
                                        <p:cTn id="13" dur="1" fill="hold">
                                          <p:stCondLst>
                                            <p:cond delay="0"/>
                                          </p:stCondLst>
                                        </p:cTn>
                                        <p:tgtEl>
                                          <p:spTgt spid="157699"/>
                                        </p:tgtEl>
                                        <p:attrNameLst>
                                          <p:attrName>style.visibility</p:attrName>
                                        </p:attrNameLst>
                                      </p:cBhvr>
                                      <p:to>
                                        <p:strVal val="visible"/>
                                      </p:to>
                                    </p:set>
                                    <p:animEffect transition="in" filter="dissolve">
                                      <p:cBhvr>
                                        <p:cTn id="14" dur="500"/>
                                        <p:tgtEl>
                                          <p:spTgt spid="1576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2" grpId="0" animBg="1" autoUpdateAnimBg="0"/>
    </p:bldLst>
  </p:timing>
</p:sld>
</file>

<file path=ppt/slides/slide2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zh-CN" sz="4000" smtClean="0"/>
              <a:t>8.2 </a:t>
            </a:r>
            <a:r>
              <a:rPr lang="zh-CN" altLang="en-US" sz="4000" smtClean="0"/>
              <a:t>内部中断服务程序</a:t>
            </a:r>
          </a:p>
        </p:txBody>
      </p:sp>
      <p:pic>
        <p:nvPicPr>
          <p:cNvPr id="20483"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25" name="Rectangle 5"/>
          <p:cNvSpPr>
            <a:spLocks noGrp="1" noChangeArrowheads="1"/>
          </p:cNvSpPr>
          <p:nvPr>
            <p:ph type="body" idx="1"/>
          </p:nvPr>
        </p:nvSpPr>
        <p:spPr>
          <a:xfrm>
            <a:off x="504825" y="1609725"/>
            <a:ext cx="8178800" cy="4533900"/>
          </a:xfrm>
          <a:solidFill>
            <a:schemeClr val="bg1"/>
          </a:solidFill>
          <a:extLst>
            <a:ext uri="{91240B29-F687-4F45-9708-019B960494DF}">
              <a14:hiddenLine xmlns:a14="http://schemas.microsoft.com/office/drawing/2010/main" w="76200" cmpd="tri">
                <a:solidFill>
                  <a:srgbClr val="006600"/>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pPr eaLnBrk="1" hangingPunct="1"/>
            <a:r>
              <a:rPr lang="zh-CN" altLang="en-US" smtClean="0">
                <a:latin typeface="Times New Roman" panose="02020603050405020304" pitchFamily="18" charset="0"/>
              </a:rPr>
              <a:t>编写内部中断服务程序与编写子程序类似</a:t>
            </a:r>
          </a:p>
          <a:p>
            <a:pPr lvl="1" eaLnBrk="1" hangingPunct="1"/>
            <a:r>
              <a:rPr lang="zh-CN" altLang="en-US" smtClean="0">
                <a:latin typeface="Times New Roman" panose="02020603050405020304" pitchFamily="18" charset="0"/>
              </a:rPr>
              <a:t>利用过程定义伪指令</a:t>
            </a:r>
            <a:r>
              <a:rPr lang="en-US" altLang="zh-CN" smtClean="0">
                <a:latin typeface="Times New Roman" panose="02020603050405020304" pitchFamily="18" charset="0"/>
              </a:rPr>
              <a:t>PROC/ENDP</a:t>
            </a:r>
          </a:p>
          <a:p>
            <a:pPr lvl="1" eaLnBrk="1" hangingPunct="1"/>
            <a:r>
              <a:rPr lang="zh-CN" altLang="en-US" smtClean="0">
                <a:latin typeface="Times New Roman" panose="02020603050405020304" pitchFamily="18" charset="0"/>
              </a:rPr>
              <a:t>第</a:t>
            </a:r>
            <a:r>
              <a:rPr lang="en-US" altLang="zh-CN" smtClean="0">
                <a:latin typeface="Times New Roman" panose="02020603050405020304" pitchFamily="18" charset="0"/>
              </a:rPr>
              <a:t>1</a:t>
            </a:r>
            <a:r>
              <a:rPr lang="zh-CN" altLang="en-US" smtClean="0">
                <a:latin typeface="Times New Roman" panose="02020603050405020304" pitchFamily="18" charset="0"/>
              </a:rPr>
              <a:t>条指令通常为开中断指令</a:t>
            </a:r>
            <a:r>
              <a:rPr lang="en-US" altLang="zh-CN" smtClean="0">
                <a:latin typeface="Times New Roman" panose="02020603050405020304" pitchFamily="18" charset="0"/>
              </a:rPr>
              <a:t>STI</a:t>
            </a:r>
          </a:p>
          <a:p>
            <a:pPr lvl="1" eaLnBrk="1" hangingPunct="1"/>
            <a:r>
              <a:rPr lang="zh-CN" altLang="en-US" smtClean="0">
                <a:latin typeface="Times New Roman" panose="02020603050405020304" pitchFamily="18" charset="0"/>
              </a:rPr>
              <a:t>最后用中断返回指令</a:t>
            </a:r>
            <a:r>
              <a:rPr lang="en-US" altLang="zh-CN" smtClean="0">
                <a:latin typeface="Times New Roman" panose="02020603050405020304" pitchFamily="18" charset="0"/>
              </a:rPr>
              <a:t>IRET</a:t>
            </a:r>
          </a:p>
          <a:p>
            <a:pPr lvl="1" eaLnBrk="1" hangingPunct="1"/>
            <a:r>
              <a:rPr lang="zh-CN" altLang="en-US" smtClean="0">
                <a:latin typeface="Times New Roman" panose="02020603050405020304" pitchFamily="18" charset="0"/>
              </a:rPr>
              <a:t>通常采用寄存器传递参数</a:t>
            </a:r>
          </a:p>
          <a:p>
            <a:pPr eaLnBrk="1" hangingPunct="1"/>
            <a:r>
              <a:rPr lang="zh-CN" altLang="en-US" smtClean="0">
                <a:latin typeface="Times New Roman" panose="02020603050405020304" pitchFamily="18" charset="0"/>
              </a:rPr>
              <a:t>主程序需要调用中断服务程序</a:t>
            </a:r>
          </a:p>
          <a:p>
            <a:pPr lvl="1" eaLnBrk="1" hangingPunct="1"/>
            <a:r>
              <a:rPr lang="zh-CN" altLang="en-US" smtClean="0">
                <a:latin typeface="Times New Roman" panose="02020603050405020304" pitchFamily="18" charset="0"/>
              </a:rPr>
              <a:t>调用前，需要设置中断向量</a:t>
            </a:r>
          </a:p>
          <a:p>
            <a:pPr lvl="1" eaLnBrk="1" hangingPunct="1"/>
            <a:r>
              <a:rPr lang="zh-CN" altLang="en-US" smtClean="0">
                <a:latin typeface="Times New Roman" panose="02020603050405020304" pitchFamily="18" charset="0"/>
              </a:rPr>
              <a:t>利用</a:t>
            </a:r>
            <a:r>
              <a:rPr lang="en-US" altLang="zh-CN" smtClean="0">
                <a:latin typeface="Times New Roman" panose="02020603050405020304" pitchFamily="18" charset="0"/>
              </a:rPr>
              <a:t>INT n</a:t>
            </a:r>
            <a:r>
              <a:rPr lang="zh-CN" altLang="en-US" smtClean="0">
                <a:latin typeface="Times New Roman" panose="02020603050405020304" pitchFamily="18" charset="0"/>
              </a:rPr>
              <a:t>指令调用中断服务程序</a:t>
            </a:r>
          </a:p>
        </p:txBody>
      </p:sp>
    </p:spTree>
    <p:extLst>
      <p:ext uri="{BB962C8B-B14F-4D97-AF65-F5344CB8AC3E}">
        <p14:creationId xmlns:p14="http://schemas.microsoft.com/office/powerpoint/2010/main" val="30372394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58725"/>
                                        </p:tgtEl>
                                        <p:attrNameLst>
                                          <p:attrName>style.visibility</p:attrName>
                                        </p:attrNameLst>
                                      </p:cBhvr>
                                      <p:to>
                                        <p:strVal val="visible"/>
                                      </p:to>
                                    </p:set>
                                    <p:animEffect transition="in" filter="blinds(horizontal)">
                                      <p:cBhvr>
                                        <p:cTn id="7" dur="500"/>
                                        <p:tgtEl>
                                          <p:spTgt spid="158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5" grpId="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p:txBody>
          <a:bodyPr/>
          <a:lstStyle/>
          <a:p>
            <a:pPr eaLnBrk="1" hangingPunct="1"/>
            <a:r>
              <a:rPr lang="zh-CN" altLang="en-US" b="1" smtClean="0">
                <a:ea typeface="楷体_GB2312" pitchFamily="49" charset="-122"/>
              </a:rPr>
              <a:t>选择符格式</a:t>
            </a:r>
          </a:p>
        </p:txBody>
      </p:sp>
      <p:grpSp>
        <p:nvGrpSpPr>
          <p:cNvPr id="38916" name="组合 10"/>
          <p:cNvGrpSpPr>
            <a:grpSpLocks/>
          </p:cNvGrpSpPr>
          <p:nvPr/>
        </p:nvGrpSpPr>
        <p:grpSpPr bwMode="auto">
          <a:xfrm>
            <a:off x="762000" y="3962405"/>
            <a:ext cx="7786688" cy="797957"/>
            <a:chOff x="1000100" y="4357694"/>
            <a:chExt cx="7786742" cy="797404"/>
          </a:xfrm>
        </p:grpSpPr>
        <p:grpSp>
          <p:nvGrpSpPr>
            <p:cNvPr id="38917" name="组合 8"/>
            <p:cNvGrpSpPr>
              <a:grpSpLocks/>
            </p:cNvGrpSpPr>
            <p:nvPr/>
          </p:nvGrpSpPr>
          <p:grpSpPr bwMode="auto">
            <a:xfrm>
              <a:off x="2000232" y="4357694"/>
              <a:ext cx="6786610" cy="785268"/>
              <a:chOff x="1357290" y="4286256"/>
              <a:chExt cx="6786610" cy="785268"/>
            </a:xfrm>
          </p:grpSpPr>
          <p:grpSp>
            <p:nvGrpSpPr>
              <p:cNvPr id="38919" name="组合 6"/>
              <p:cNvGrpSpPr>
                <a:grpSpLocks/>
              </p:cNvGrpSpPr>
              <p:nvPr/>
            </p:nvGrpSpPr>
            <p:grpSpPr bwMode="auto">
              <a:xfrm>
                <a:off x="1357290" y="4714584"/>
                <a:ext cx="6332583" cy="356940"/>
                <a:chOff x="1214414" y="4857460"/>
                <a:chExt cx="5665995" cy="356940"/>
              </a:xfrm>
            </p:grpSpPr>
            <p:sp>
              <p:nvSpPr>
                <p:cNvPr id="17" name="矩形 16"/>
                <p:cNvSpPr/>
                <p:nvPr/>
              </p:nvSpPr>
              <p:spPr>
                <a:xfrm>
                  <a:off x="1214414" y="4857460"/>
                  <a:ext cx="4214341" cy="35694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altLang="zh-CN" b="1" dirty="0">
                      <a:solidFill>
                        <a:prstClr val="black"/>
                      </a:solidFill>
                    </a:rPr>
                    <a:t>Index</a:t>
                  </a:r>
                  <a:endParaRPr lang="zh-CN" altLang="en-US" b="1" dirty="0">
                    <a:solidFill>
                      <a:prstClr val="black"/>
                    </a:solidFill>
                  </a:endParaRPr>
                </a:p>
              </p:txBody>
            </p:sp>
            <p:sp>
              <p:nvSpPr>
                <p:cNvPr id="18" name="矩形 4"/>
                <p:cNvSpPr/>
                <p:nvPr/>
              </p:nvSpPr>
              <p:spPr>
                <a:xfrm>
                  <a:off x="5428755" y="4857460"/>
                  <a:ext cx="451689" cy="35694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altLang="zh-CN" b="1" dirty="0">
                      <a:solidFill>
                        <a:prstClr val="black"/>
                      </a:solidFill>
                    </a:rPr>
                    <a:t>TI</a:t>
                  </a:r>
                  <a:endParaRPr lang="zh-CN" altLang="en-US" b="1" dirty="0">
                    <a:solidFill>
                      <a:prstClr val="black"/>
                    </a:solidFill>
                  </a:endParaRPr>
                </a:p>
              </p:txBody>
            </p:sp>
            <p:sp>
              <p:nvSpPr>
                <p:cNvPr id="19" name="矩形 18"/>
                <p:cNvSpPr/>
                <p:nvPr/>
              </p:nvSpPr>
              <p:spPr>
                <a:xfrm>
                  <a:off x="5880443" y="4857460"/>
                  <a:ext cx="999965" cy="35694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altLang="zh-CN" b="1" dirty="0">
                      <a:solidFill>
                        <a:prstClr val="black"/>
                      </a:solidFill>
                    </a:rPr>
                    <a:t>RPL</a:t>
                  </a:r>
                  <a:endParaRPr lang="zh-CN" altLang="en-US" b="1" dirty="0">
                    <a:solidFill>
                      <a:prstClr val="black"/>
                    </a:solidFill>
                  </a:endParaRPr>
                </a:p>
              </p:txBody>
            </p:sp>
          </p:grpSp>
          <p:sp>
            <p:nvSpPr>
              <p:cNvPr id="38920" name="TextBox 7"/>
              <p:cNvSpPr txBox="1">
                <a:spLocks noChangeArrowheads="1"/>
              </p:cNvSpPr>
              <p:nvPr/>
            </p:nvSpPr>
            <p:spPr bwMode="auto">
              <a:xfrm>
                <a:off x="1357290" y="4286256"/>
                <a:ext cx="6786610" cy="645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fontAlgn="base" hangingPunct="1">
                  <a:spcBef>
                    <a:spcPct val="0"/>
                  </a:spcBef>
                  <a:spcAft>
                    <a:spcPct val="0"/>
                  </a:spcAft>
                  <a:buFontTx/>
                  <a:buNone/>
                </a:pPr>
                <a:r>
                  <a:rPr lang="en-US" altLang="zh-CN" sz="1800" b="1">
                    <a:solidFill>
                      <a:prstClr val="black"/>
                    </a:solidFill>
                    <a:latin typeface="Arial" panose="020B0604020202020204" pitchFamily="34" charset="0"/>
                  </a:rPr>
                  <a:t>15  14   13  12   11   10   9   8   7   6   5   4   3    2       1      0</a:t>
                </a:r>
                <a:endParaRPr lang="zh-CN" altLang="en-US" sz="1800" b="1">
                  <a:solidFill>
                    <a:prstClr val="black"/>
                  </a:solidFill>
                  <a:latin typeface="Arial" panose="020B0604020202020204" pitchFamily="34" charset="0"/>
                </a:endParaRPr>
              </a:p>
              <a:p>
                <a:pPr eaLnBrk="1" fontAlgn="base" hangingPunct="1">
                  <a:spcBef>
                    <a:spcPct val="0"/>
                  </a:spcBef>
                  <a:spcAft>
                    <a:spcPct val="0"/>
                  </a:spcAft>
                  <a:buFontTx/>
                  <a:buNone/>
                </a:pPr>
                <a:endParaRPr lang="zh-CN" altLang="en-US" sz="1800" b="1">
                  <a:solidFill>
                    <a:prstClr val="black"/>
                  </a:solidFill>
                  <a:latin typeface="Arial" panose="020B0604020202020204" pitchFamily="34" charset="0"/>
                </a:endParaRPr>
              </a:p>
            </p:txBody>
          </p:sp>
        </p:grpSp>
        <p:sp>
          <p:nvSpPr>
            <p:cNvPr id="38918" name="TextBox 9"/>
            <p:cNvSpPr txBox="1">
              <a:spLocks noChangeArrowheads="1"/>
            </p:cNvSpPr>
            <p:nvPr/>
          </p:nvSpPr>
          <p:spPr bwMode="auto">
            <a:xfrm>
              <a:off x="1000100" y="4786022"/>
              <a:ext cx="928694" cy="369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fontAlgn="base" hangingPunct="1">
                <a:spcBef>
                  <a:spcPct val="0"/>
                </a:spcBef>
                <a:spcAft>
                  <a:spcPct val="0"/>
                </a:spcAft>
                <a:buFontTx/>
                <a:buNone/>
              </a:pPr>
              <a:r>
                <a:rPr lang="zh-CN" altLang="en-US" sz="1800" b="1">
                  <a:solidFill>
                    <a:prstClr val="black"/>
                  </a:solidFill>
                  <a:latin typeface="Arial" panose="020B0604020202020204" pitchFamily="34" charset="0"/>
                </a:rPr>
                <a:t>选择符</a:t>
              </a:r>
            </a:p>
          </p:txBody>
        </p:sp>
      </p:grpSp>
    </p:spTree>
    <p:extLst>
      <p:ext uri="{BB962C8B-B14F-4D97-AF65-F5344CB8AC3E}">
        <p14:creationId xmlns:p14="http://schemas.microsoft.com/office/powerpoint/2010/main" val="12022240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3429005"/>
            <a:ext cx="6019800" cy="319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标题 1"/>
          <p:cNvSpPr>
            <a:spLocks/>
          </p:cNvSpPr>
          <p:nvPr/>
        </p:nvSpPr>
        <p:spPr bwMode="auto">
          <a:xfrm>
            <a:off x="533400" y="381000"/>
            <a:ext cx="8458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4400" b="1">
                <a:latin typeface="楷体_GB2312" pitchFamily="49" charset="-122"/>
                <a:ea typeface="楷体_GB2312" pitchFamily="49" charset="-122"/>
              </a:rPr>
              <a:t>DQS</a:t>
            </a:r>
            <a:r>
              <a:rPr lang="zh-CN" altLang="en-US" sz="4400" b="1">
                <a:latin typeface="楷体_GB2312" pitchFamily="49" charset="-122"/>
                <a:ea typeface="楷体_GB2312" pitchFamily="49" charset="-122"/>
              </a:rPr>
              <a:t>数据选取脉冲</a:t>
            </a:r>
            <a:endParaRPr lang="en-US" altLang="zh-CN" sz="4400" b="1">
              <a:latin typeface="楷体_GB2312" pitchFamily="49" charset="-122"/>
              <a:ea typeface="楷体_GB2312" pitchFamily="49" charset="-122"/>
            </a:endParaRPr>
          </a:p>
        </p:txBody>
      </p:sp>
      <p:sp>
        <p:nvSpPr>
          <p:cNvPr id="44036" name="Rectangle 4"/>
          <p:cNvSpPr>
            <a:spLocks noChangeArrowheads="1"/>
          </p:cNvSpPr>
          <p:nvPr/>
        </p:nvSpPr>
        <p:spPr bwMode="auto">
          <a:xfrm>
            <a:off x="304800" y="1524000"/>
            <a:ext cx="88392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a:latin typeface="楷体_GB2312" pitchFamily="49" charset="-122"/>
                <a:ea typeface="楷体_GB2312" pitchFamily="49" charset="-122"/>
              </a:rPr>
              <a:t>DQS</a:t>
            </a:r>
            <a:r>
              <a:rPr lang="zh-CN" altLang="en-US" sz="2400" b="1">
                <a:latin typeface="楷体_GB2312" pitchFamily="49" charset="-122"/>
                <a:ea typeface="楷体_GB2312" pitchFamily="49" charset="-122"/>
              </a:rPr>
              <a:t>主要用来在一个时钟周期内准确的区分出每个传输周期，并便于接收方准确接收数据。</a:t>
            </a:r>
          </a:p>
          <a:p>
            <a:pPr>
              <a:buFontTx/>
              <a:buChar char="•"/>
            </a:pPr>
            <a:r>
              <a:rPr lang="zh-CN" altLang="en-US" sz="2400" b="1">
                <a:latin typeface="楷体_GB2312" pitchFamily="49" charset="-122"/>
                <a:ea typeface="楷体_GB2312" pitchFamily="49" charset="-122"/>
              </a:rPr>
              <a:t> 读取存储单元时，</a:t>
            </a:r>
            <a:r>
              <a:rPr lang="en-US" altLang="zh-CN" sz="2400" b="1">
                <a:latin typeface="楷体_GB2312" pitchFamily="49" charset="-122"/>
                <a:ea typeface="楷体_GB2312" pitchFamily="49" charset="-122"/>
              </a:rPr>
              <a:t>DQS</a:t>
            </a:r>
            <a:r>
              <a:rPr lang="zh-CN" altLang="en-US" sz="2400" b="1">
                <a:latin typeface="楷体_GB2312" pitchFamily="49" charset="-122"/>
                <a:ea typeface="楷体_GB2312" pitchFamily="49" charset="-122"/>
              </a:rPr>
              <a:t>信号由</a:t>
            </a:r>
            <a:r>
              <a:rPr lang="en-US" altLang="zh-CN" sz="2400" b="1">
                <a:latin typeface="楷体_GB2312" pitchFamily="49" charset="-122"/>
                <a:ea typeface="楷体_GB2312" pitchFamily="49" charset="-122"/>
              </a:rPr>
              <a:t>DDR</a:t>
            </a:r>
            <a:r>
              <a:rPr lang="zh-CN" altLang="en-US" sz="2400" b="1">
                <a:latin typeface="楷体_GB2312" pitchFamily="49" charset="-122"/>
                <a:ea typeface="楷体_GB2312" pitchFamily="49" charset="-122"/>
              </a:rPr>
              <a:t>芯片驱动输出。</a:t>
            </a:r>
          </a:p>
          <a:p>
            <a:pPr>
              <a:buFontTx/>
              <a:buChar char="•"/>
            </a:pPr>
            <a:r>
              <a:rPr lang="zh-CN" altLang="en-US" sz="2400" b="1">
                <a:latin typeface="楷体_GB2312" pitchFamily="49" charset="-122"/>
                <a:ea typeface="楷体_GB2312" pitchFamily="49" charset="-122"/>
              </a:rPr>
              <a:t> 写入存储单元时，</a:t>
            </a:r>
            <a:r>
              <a:rPr lang="en-US" altLang="zh-CN" sz="2400" b="1">
                <a:latin typeface="楷体_GB2312" pitchFamily="49" charset="-122"/>
                <a:ea typeface="楷体_GB2312" pitchFamily="49" charset="-122"/>
              </a:rPr>
              <a:t>DQS</a:t>
            </a:r>
            <a:r>
              <a:rPr lang="zh-CN" altLang="en-US" sz="2400" b="1">
                <a:latin typeface="楷体_GB2312" pitchFamily="49" charset="-122"/>
                <a:ea typeface="楷体_GB2312" pitchFamily="49" charset="-122"/>
              </a:rPr>
              <a:t>信号由外部控制电路提供给</a:t>
            </a:r>
            <a:r>
              <a:rPr lang="en-US" altLang="zh-CN" sz="2400" b="1">
                <a:latin typeface="楷体_GB2312" pitchFamily="49" charset="-122"/>
                <a:ea typeface="楷体_GB2312" pitchFamily="49" charset="-122"/>
              </a:rPr>
              <a:t>DDR</a:t>
            </a:r>
            <a:r>
              <a:rPr lang="zh-CN" altLang="en-US" sz="2400" b="1">
                <a:latin typeface="楷体_GB2312" pitchFamily="49" charset="-122"/>
                <a:ea typeface="楷体_GB2312" pitchFamily="49" charset="-122"/>
              </a:rPr>
              <a:t>芯片。 </a:t>
            </a:r>
          </a:p>
        </p:txBody>
      </p:sp>
    </p:spTree>
    <p:extLst>
      <p:ext uri="{BB962C8B-B14F-4D97-AF65-F5344CB8AC3E}">
        <p14:creationId xmlns:p14="http://schemas.microsoft.com/office/powerpoint/2010/main" val="1639758866"/>
      </p:ext>
    </p:extLst>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zh-CN" altLang="en-US" sz="4000" smtClean="0"/>
              <a:t>例</a:t>
            </a:r>
            <a:r>
              <a:rPr lang="en-US" altLang="zh-CN" sz="4000" smtClean="0"/>
              <a:t>8.1 </a:t>
            </a:r>
            <a:r>
              <a:rPr lang="zh-CN" altLang="en-US" sz="4000" smtClean="0"/>
              <a:t>内部中断服务程序</a:t>
            </a:r>
          </a:p>
        </p:txBody>
      </p:sp>
      <p:pic>
        <p:nvPicPr>
          <p:cNvPr id="21507"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49" name="Rectangle 5"/>
          <p:cNvSpPr>
            <a:spLocks noGrp="1" noChangeArrowheads="1"/>
          </p:cNvSpPr>
          <p:nvPr>
            <p:ph type="body" idx="1"/>
          </p:nvPr>
        </p:nvSpPr>
        <p:spPr>
          <a:xfrm>
            <a:off x="504825" y="1609725"/>
            <a:ext cx="8178800" cy="4533900"/>
          </a:xfrm>
          <a:solidFill>
            <a:schemeClr val="bg1"/>
          </a:solidFill>
          <a:extLst>
            <a:ext uri="{91240B29-F687-4F45-9708-019B960494DF}">
              <a14:hiddenLine xmlns:a14="http://schemas.microsoft.com/office/drawing/2010/main" w="76200" cmpd="tri">
                <a:solidFill>
                  <a:srgbClr val="006600"/>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pPr eaLnBrk="1" hangingPunct="1"/>
            <a:r>
              <a:rPr lang="zh-CN" altLang="en-US" smtClean="0">
                <a:latin typeface="Times New Roman" panose="02020603050405020304" pitchFamily="18" charset="0"/>
              </a:rPr>
              <a:t>编写</a:t>
            </a:r>
            <a:r>
              <a:rPr lang="en-US" altLang="zh-CN" smtClean="0">
                <a:latin typeface="Times New Roman" panose="02020603050405020304" pitchFamily="18" charset="0"/>
              </a:rPr>
              <a:t>80H</a:t>
            </a:r>
            <a:r>
              <a:rPr lang="zh-CN" altLang="en-US" smtClean="0">
                <a:latin typeface="Times New Roman" panose="02020603050405020304" pitchFamily="18" charset="0"/>
              </a:rPr>
              <a:t>号中断服务程序</a:t>
            </a:r>
          </a:p>
          <a:p>
            <a:pPr eaLnBrk="1" hangingPunct="1"/>
            <a:r>
              <a:rPr lang="zh-CN" altLang="en-US" smtClean="0">
                <a:latin typeface="Times New Roman" panose="02020603050405020304" pitchFamily="18" charset="0"/>
              </a:rPr>
              <a:t>功能：显示以“</a:t>
            </a:r>
            <a:r>
              <a:rPr lang="en-US" altLang="zh-CN" smtClean="0">
                <a:latin typeface="Times New Roman" panose="02020603050405020304" pitchFamily="18" charset="0"/>
              </a:rPr>
              <a:t>0”</a:t>
            </a:r>
            <a:r>
              <a:rPr lang="zh-CN" altLang="en-US" smtClean="0">
                <a:latin typeface="Times New Roman" panose="02020603050405020304" pitchFamily="18" charset="0"/>
              </a:rPr>
              <a:t>结尾字符串的功能</a:t>
            </a:r>
          </a:p>
          <a:p>
            <a:pPr eaLnBrk="1" hangingPunct="1"/>
            <a:r>
              <a:rPr lang="zh-CN" altLang="en-US" smtClean="0">
                <a:latin typeface="Times New Roman" panose="02020603050405020304" pitchFamily="18" charset="0"/>
              </a:rPr>
              <a:t>利用显示器功能调用</a:t>
            </a:r>
            <a:r>
              <a:rPr lang="en-US" altLang="zh-CN" smtClean="0">
                <a:latin typeface="Times New Roman" panose="02020603050405020304" pitchFamily="18" charset="0"/>
              </a:rPr>
              <a:t>INT 10H</a:t>
            </a:r>
          </a:p>
          <a:p>
            <a:pPr eaLnBrk="1" hangingPunct="1"/>
            <a:r>
              <a:rPr lang="zh-CN" altLang="en-US" smtClean="0">
                <a:latin typeface="Times New Roman" panose="02020603050405020304" pitchFamily="18" charset="0"/>
              </a:rPr>
              <a:t>字符串缓冲区首地址为入口参数</a:t>
            </a:r>
          </a:p>
          <a:p>
            <a:pPr eaLnBrk="1" hangingPunct="1"/>
            <a:r>
              <a:rPr lang="en-US" altLang="zh-CN" smtClean="0">
                <a:latin typeface="Times New Roman" panose="02020603050405020304" pitchFamily="18" charset="0"/>
              </a:rPr>
              <a:t>DS:DX</a:t>
            </a:r>
            <a:r>
              <a:rPr lang="zh-CN" altLang="en-US" smtClean="0">
                <a:latin typeface="Times New Roman" panose="02020603050405020304" pitchFamily="18" charset="0"/>
              </a:rPr>
              <a:t>（段地址：偏移地址）传递参数</a:t>
            </a:r>
          </a:p>
        </p:txBody>
      </p:sp>
    </p:spTree>
    <p:extLst>
      <p:ext uri="{BB962C8B-B14F-4D97-AF65-F5344CB8AC3E}">
        <p14:creationId xmlns:p14="http://schemas.microsoft.com/office/powerpoint/2010/main" val="9897312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59749"/>
                                        </p:tgtEl>
                                        <p:attrNameLst>
                                          <p:attrName>style.visibility</p:attrName>
                                        </p:attrNameLst>
                                      </p:cBhvr>
                                      <p:to>
                                        <p:strVal val="visible"/>
                                      </p:to>
                                    </p:set>
                                    <p:animEffect transition="in" filter="blinds(horizontal)">
                                      <p:cBhvr>
                                        <p:cTn id="7" dur="500"/>
                                        <p:tgtEl>
                                          <p:spTgt spid="1597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49" grpId="0" animBg="1" autoUpdateAnimBg="0"/>
    </p:bldLst>
  </p:timing>
</p:sld>
</file>

<file path=ppt/slides/slide3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6908800" y="3175"/>
            <a:ext cx="2235200" cy="549275"/>
          </a:xfrm>
          <a:gradFill rotWithShape="0">
            <a:gsLst>
              <a:gs pos="0">
                <a:srgbClr val="A6ADC0"/>
              </a:gs>
              <a:gs pos="100000">
                <a:srgbClr val="4D5059"/>
              </a:gs>
            </a:gsLst>
            <a:lin ang="2700000" scaled="1"/>
          </a:gradFill>
        </p:spPr>
        <p:txBody>
          <a:bodyPr/>
          <a:lstStyle/>
          <a:p>
            <a:pPr algn="ctr" eaLnBrk="1" hangingPunct="1"/>
            <a:r>
              <a:rPr lang="zh-CN" altLang="en-US" sz="3600" smtClean="0">
                <a:solidFill>
                  <a:schemeClr val="hlink"/>
                </a:solidFill>
                <a:ea typeface="隶书" panose="02010509060101010101" pitchFamily="49" charset="-122"/>
              </a:rPr>
              <a:t>数据段</a:t>
            </a:r>
          </a:p>
        </p:txBody>
      </p:sp>
      <p:pic>
        <p:nvPicPr>
          <p:cNvPr id="22531"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2"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773" name="Rectangle 5"/>
          <p:cNvSpPr>
            <a:spLocks noGrp="1" noChangeArrowheads="1"/>
          </p:cNvSpPr>
          <p:nvPr>
            <p:ph type="body" idx="1"/>
          </p:nvPr>
        </p:nvSpPr>
        <p:spPr>
          <a:xfrm>
            <a:off x="481013" y="550863"/>
            <a:ext cx="8178800" cy="5688012"/>
          </a:xfr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pPr defTabSz="895350" eaLnBrk="1" hangingPunct="1">
              <a:buFont typeface="Wingdings" panose="05000000000000000000" pitchFamily="2" charset="2"/>
              <a:buNone/>
              <a:tabLst>
                <a:tab pos="1809750" algn="l"/>
              </a:tabLst>
              <a:defRPr/>
            </a:pPr>
            <a:r>
              <a:rPr lang="en-US" altLang="zh-CN" smtClean="0">
                <a:solidFill>
                  <a:schemeClr val="folHlink"/>
                </a:solidFill>
                <a:latin typeface="Times New Roman" panose="02020603050405020304" pitchFamily="18" charset="0"/>
              </a:rPr>
              <a:t>	intoff	dw ?</a:t>
            </a:r>
          </a:p>
          <a:p>
            <a:pPr defTabSz="895350" eaLnBrk="1" hangingPunct="1">
              <a:buFont typeface="Wingdings" panose="05000000000000000000" pitchFamily="2" charset="2"/>
              <a:buNone/>
              <a:tabLst>
                <a:tab pos="1809750" algn="l"/>
              </a:tabLst>
              <a:defRPr/>
            </a:pPr>
            <a:r>
              <a:rPr lang="en-US" altLang="zh-CN" smtClean="0">
                <a:solidFill>
                  <a:schemeClr val="folHlink"/>
                </a:solidFill>
                <a:latin typeface="Times New Roman" panose="02020603050405020304" pitchFamily="18" charset="0"/>
              </a:rPr>
              <a:t>	intseg	dw ?</a:t>
            </a:r>
          </a:p>
          <a:p>
            <a:pPr defTabSz="895350" eaLnBrk="1" hangingPunct="1">
              <a:buFont typeface="Wingdings" panose="05000000000000000000" pitchFamily="2" charset="2"/>
              <a:buNone/>
              <a:tabLst>
                <a:tab pos="1809750" algn="l"/>
              </a:tabLst>
              <a:defRPr/>
            </a:pPr>
            <a:r>
              <a:rPr lang="en-US" altLang="zh-CN" smtClean="0">
                <a:solidFill>
                  <a:schemeClr val="folHlink"/>
                </a:solidFill>
                <a:latin typeface="Times New Roman" panose="02020603050405020304" pitchFamily="18" charset="0"/>
              </a:rPr>
              <a:t>	intmsg	db ‘A Instruction Interrupt !’</a:t>
            </a:r>
          </a:p>
          <a:p>
            <a:pPr defTabSz="895350" eaLnBrk="1" hangingPunct="1">
              <a:buFont typeface="Wingdings" panose="05000000000000000000" pitchFamily="2" charset="2"/>
              <a:buNone/>
              <a:tabLst>
                <a:tab pos="1809750" algn="l"/>
              </a:tabLst>
              <a:defRPr/>
            </a:pPr>
            <a:r>
              <a:rPr lang="en-US" altLang="zh-CN" smtClean="0">
                <a:solidFill>
                  <a:schemeClr val="folHlink"/>
                </a:solidFill>
                <a:latin typeface="Times New Roman" panose="02020603050405020304" pitchFamily="18" charset="0"/>
              </a:rPr>
              <a:t>		db 0dh,0ah,0</a:t>
            </a:r>
          </a:p>
        </p:txBody>
      </p:sp>
      <p:sp>
        <p:nvSpPr>
          <p:cNvPr id="22534" name="Rectangle 6"/>
          <p:cNvSpPr>
            <a:spLocks noChangeArrowheads="1"/>
          </p:cNvSpPr>
          <p:nvPr/>
        </p:nvSpPr>
        <p:spPr bwMode="auto">
          <a:xfrm>
            <a:off x="-3175" y="6235700"/>
            <a:ext cx="2235200" cy="622300"/>
          </a:xfrm>
          <a:prstGeom prst="rect">
            <a:avLst/>
          </a:prstGeom>
          <a:gradFill rotWithShape="0">
            <a:gsLst>
              <a:gs pos="0">
                <a:srgbClr val="A6ADC0"/>
              </a:gs>
              <a:gs pos="100000">
                <a:srgbClr val="4D5059"/>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3600" b="0">
                <a:solidFill>
                  <a:schemeClr val="hlink"/>
                </a:solidFill>
                <a:ea typeface="隶书" panose="02010509060101010101" pitchFamily="49" charset="-122"/>
              </a:rPr>
              <a:t>例</a:t>
            </a:r>
            <a:r>
              <a:rPr lang="en-US" altLang="zh-CN" sz="3600" b="0">
                <a:solidFill>
                  <a:schemeClr val="hlink"/>
                </a:solidFill>
                <a:ea typeface="隶书" panose="02010509060101010101" pitchFamily="49" charset="-122"/>
              </a:rPr>
              <a:t>8.1</a:t>
            </a:r>
          </a:p>
        </p:txBody>
      </p:sp>
      <p:sp>
        <p:nvSpPr>
          <p:cNvPr id="22535" name="AutoShape 7"/>
          <p:cNvSpPr>
            <a:spLocks/>
          </p:cNvSpPr>
          <p:nvPr/>
        </p:nvSpPr>
        <p:spPr bwMode="auto">
          <a:xfrm>
            <a:off x="5437188" y="4362450"/>
            <a:ext cx="2300287" cy="546100"/>
          </a:xfrm>
          <a:prstGeom prst="borderCallout2">
            <a:avLst>
              <a:gd name="adj1" fmla="val 20931"/>
              <a:gd name="adj2" fmla="val -3315"/>
              <a:gd name="adj3" fmla="val 20931"/>
              <a:gd name="adj4" fmla="val -20634"/>
              <a:gd name="adj5" fmla="val -266861"/>
              <a:gd name="adj6" fmla="val -3857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0" lang="zh-CN" altLang="en-US" sz="2800">
                <a:latin typeface="Arial" panose="020B0604020202020204" pitchFamily="34" charset="0"/>
              </a:rPr>
              <a:t>以“</a:t>
            </a:r>
            <a:r>
              <a:rPr kumimoji="0" lang="en-US" altLang="zh-CN" sz="2800">
                <a:latin typeface="Arial" panose="020B0604020202020204" pitchFamily="34" charset="0"/>
              </a:rPr>
              <a:t>0”</a:t>
            </a:r>
            <a:r>
              <a:rPr kumimoji="0" lang="zh-CN" altLang="en-US" sz="2800">
                <a:latin typeface="Arial" panose="020B0604020202020204" pitchFamily="34" charset="0"/>
              </a:rPr>
              <a:t>结尾</a:t>
            </a:r>
          </a:p>
        </p:txBody>
      </p:sp>
      <p:sp>
        <p:nvSpPr>
          <p:cNvPr id="22536" name="AutoShape 8"/>
          <p:cNvSpPr>
            <a:spLocks/>
          </p:cNvSpPr>
          <p:nvPr/>
        </p:nvSpPr>
        <p:spPr bwMode="auto">
          <a:xfrm>
            <a:off x="820738" y="4379913"/>
            <a:ext cx="2300287" cy="546100"/>
          </a:xfrm>
          <a:prstGeom prst="borderCallout2">
            <a:avLst>
              <a:gd name="adj1" fmla="val 20931"/>
              <a:gd name="adj2" fmla="val 103315"/>
              <a:gd name="adj3" fmla="val 20931"/>
              <a:gd name="adj4" fmla="val 112838"/>
              <a:gd name="adj5" fmla="val -268606"/>
              <a:gd name="adj6" fmla="val 12312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0" lang="zh-CN" altLang="en-US" sz="2800">
                <a:latin typeface="Arial" panose="020B0604020202020204" pitchFamily="34" charset="0"/>
              </a:rPr>
              <a:t>回车、换行</a:t>
            </a:r>
          </a:p>
        </p:txBody>
      </p:sp>
    </p:spTree>
    <p:extLst>
      <p:ext uri="{BB962C8B-B14F-4D97-AF65-F5344CB8AC3E}">
        <p14:creationId xmlns:p14="http://schemas.microsoft.com/office/powerpoint/2010/main" val="14771354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60773"/>
                                        </p:tgtEl>
                                        <p:attrNameLst>
                                          <p:attrName>style.visibility</p:attrName>
                                        </p:attrNameLst>
                                      </p:cBhvr>
                                      <p:to>
                                        <p:strVal val="visible"/>
                                      </p:to>
                                    </p:set>
                                    <p:animEffect transition="in" filter="blinds(horizontal)">
                                      <p:cBhvr>
                                        <p:cTn id="7" dur="500"/>
                                        <p:tgtEl>
                                          <p:spTgt spid="1607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73" grpId="0" animBg="1" autoUpdateAnimBg="0"/>
    </p:bldLst>
  </p:timing>
</p:sld>
</file>

<file path=ppt/slides/slide3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5922963" y="3175"/>
            <a:ext cx="3221037" cy="549275"/>
          </a:xfrm>
          <a:gradFill rotWithShape="0">
            <a:gsLst>
              <a:gs pos="0">
                <a:srgbClr val="A6ADC0"/>
              </a:gs>
              <a:gs pos="100000">
                <a:srgbClr val="4D5059"/>
              </a:gs>
            </a:gsLst>
            <a:lin ang="2700000" scaled="1"/>
          </a:gradFill>
        </p:spPr>
        <p:txBody>
          <a:bodyPr/>
          <a:lstStyle/>
          <a:p>
            <a:pPr algn="ctr" eaLnBrk="1" hangingPunct="1"/>
            <a:r>
              <a:rPr lang="zh-CN" altLang="en-US" sz="3600" smtClean="0">
                <a:solidFill>
                  <a:schemeClr val="hlink"/>
                </a:solidFill>
                <a:ea typeface="隶书" panose="02010509060101010101" pitchFamily="49" charset="-122"/>
              </a:rPr>
              <a:t>保存中断向量</a:t>
            </a:r>
          </a:p>
        </p:txBody>
      </p:sp>
      <p:pic>
        <p:nvPicPr>
          <p:cNvPr id="23555"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21" name="Rectangle 5"/>
          <p:cNvSpPr>
            <a:spLocks noGrp="1" noChangeArrowheads="1"/>
          </p:cNvSpPr>
          <p:nvPr>
            <p:ph type="body" idx="1"/>
          </p:nvPr>
        </p:nvSpPr>
        <p:spPr>
          <a:xfrm>
            <a:off x="481013" y="550863"/>
            <a:ext cx="8178800" cy="5688012"/>
          </a:xfr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pPr defTabSz="895350" eaLnBrk="1" hangingPunct="1">
              <a:buFont typeface="Wingdings" panose="05000000000000000000" pitchFamily="2" charset="2"/>
              <a:buNone/>
              <a:tabLst>
                <a:tab pos="1809750" algn="l"/>
                <a:tab pos="3714750" algn="l"/>
              </a:tabLst>
              <a:defRPr/>
            </a:pPr>
            <a:r>
              <a:rPr lang="en-US" altLang="zh-CN" smtClean="0">
                <a:latin typeface="Times New Roman" panose="02020603050405020304" pitchFamily="18" charset="0"/>
              </a:rPr>
              <a:t>		</a:t>
            </a:r>
            <a:r>
              <a:rPr lang="en-US" altLang="zh-CN" smtClean="0">
                <a:solidFill>
                  <a:schemeClr val="folHlink"/>
                </a:solidFill>
                <a:latin typeface="Times New Roman" panose="02020603050405020304" pitchFamily="18" charset="0"/>
              </a:rPr>
              <a:t>mov ax,3580h</a:t>
            </a:r>
          </a:p>
          <a:p>
            <a:pPr defTabSz="895350" eaLnBrk="1" hangingPunct="1">
              <a:buFont typeface="Wingdings" panose="05000000000000000000" pitchFamily="2" charset="2"/>
              <a:buNone/>
              <a:tabLst>
                <a:tab pos="1809750" algn="l"/>
                <a:tab pos="3714750" algn="l"/>
              </a:tabLst>
              <a:defRPr/>
            </a:pPr>
            <a:r>
              <a:rPr lang="en-US" altLang="zh-CN" smtClean="0">
                <a:solidFill>
                  <a:schemeClr val="folHlink"/>
                </a:solidFill>
                <a:latin typeface="Times New Roman" panose="02020603050405020304" pitchFamily="18" charset="0"/>
              </a:rPr>
              <a:t>		int 21h</a:t>
            </a:r>
          </a:p>
          <a:p>
            <a:pPr defTabSz="895350" eaLnBrk="1" hangingPunct="1">
              <a:buFont typeface="Wingdings" panose="05000000000000000000" pitchFamily="2" charset="2"/>
              <a:buNone/>
              <a:tabLst>
                <a:tab pos="1809750" algn="l"/>
                <a:tab pos="3714750" algn="l"/>
              </a:tabLst>
              <a:defRPr/>
            </a:pPr>
            <a:r>
              <a:rPr lang="en-US" altLang="zh-CN" smtClean="0">
                <a:solidFill>
                  <a:schemeClr val="folHlink"/>
                </a:solidFill>
                <a:latin typeface="Times New Roman" panose="02020603050405020304" pitchFamily="18" charset="0"/>
              </a:rPr>
              <a:t>		mov intoff,bx	;</a:t>
            </a:r>
            <a:r>
              <a:rPr lang="zh-CN" altLang="en-US" smtClean="0">
                <a:solidFill>
                  <a:schemeClr val="folHlink"/>
                </a:solidFill>
                <a:latin typeface="Times New Roman" panose="02020603050405020304" pitchFamily="18" charset="0"/>
              </a:rPr>
              <a:t>保存偏移地址</a:t>
            </a:r>
          </a:p>
          <a:p>
            <a:pPr defTabSz="895350" eaLnBrk="1" hangingPunct="1">
              <a:buFont typeface="Wingdings" panose="05000000000000000000" pitchFamily="2" charset="2"/>
              <a:buNone/>
              <a:tabLst>
                <a:tab pos="1809750" algn="l"/>
                <a:tab pos="3714750" algn="l"/>
              </a:tabLst>
              <a:defRPr/>
            </a:pPr>
            <a:r>
              <a:rPr lang="zh-CN" altLang="en-US" smtClean="0">
                <a:solidFill>
                  <a:schemeClr val="folHlink"/>
                </a:solidFill>
                <a:latin typeface="Times New Roman" panose="02020603050405020304" pitchFamily="18" charset="0"/>
              </a:rPr>
              <a:t>		</a:t>
            </a:r>
            <a:r>
              <a:rPr lang="en-US" altLang="zh-CN" smtClean="0">
                <a:solidFill>
                  <a:schemeClr val="folHlink"/>
                </a:solidFill>
                <a:latin typeface="Times New Roman" panose="02020603050405020304" pitchFamily="18" charset="0"/>
              </a:rPr>
              <a:t>mov intseg,es	;</a:t>
            </a:r>
            <a:r>
              <a:rPr lang="zh-CN" altLang="en-US" smtClean="0">
                <a:solidFill>
                  <a:schemeClr val="folHlink"/>
                </a:solidFill>
                <a:latin typeface="Times New Roman" panose="02020603050405020304" pitchFamily="18" charset="0"/>
              </a:rPr>
              <a:t>保存段基地址</a:t>
            </a:r>
          </a:p>
        </p:txBody>
      </p:sp>
      <p:sp>
        <p:nvSpPr>
          <p:cNvPr id="23558" name="Rectangle 6"/>
          <p:cNvSpPr>
            <a:spLocks noChangeArrowheads="1"/>
          </p:cNvSpPr>
          <p:nvPr/>
        </p:nvSpPr>
        <p:spPr bwMode="auto">
          <a:xfrm>
            <a:off x="-3175" y="6235700"/>
            <a:ext cx="2235200" cy="622300"/>
          </a:xfrm>
          <a:prstGeom prst="rect">
            <a:avLst/>
          </a:prstGeom>
          <a:gradFill rotWithShape="0">
            <a:gsLst>
              <a:gs pos="0">
                <a:srgbClr val="A6ADC0"/>
              </a:gs>
              <a:gs pos="100000">
                <a:srgbClr val="4D5059"/>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3600" b="0">
                <a:solidFill>
                  <a:schemeClr val="hlink"/>
                </a:solidFill>
                <a:ea typeface="隶书" panose="02010509060101010101" pitchFamily="49" charset="-122"/>
              </a:rPr>
              <a:t>例</a:t>
            </a:r>
            <a:r>
              <a:rPr lang="en-US" altLang="zh-CN" sz="3600" b="0">
                <a:solidFill>
                  <a:schemeClr val="hlink"/>
                </a:solidFill>
                <a:ea typeface="隶书" panose="02010509060101010101" pitchFamily="49" charset="-122"/>
              </a:rPr>
              <a:t>8.1</a:t>
            </a:r>
          </a:p>
        </p:txBody>
      </p:sp>
      <p:sp>
        <p:nvSpPr>
          <p:cNvPr id="23559" name="Rectangle 7"/>
          <p:cNvSpPr>
            <a:spLocks noChangeArrowheads="1"/>
          </p:cNvSpPr>
          <p:nvPr/>
        </p:nvSpPr>
        <p:spPr bwMode="auto">
          <a:xfrm>
            <a:off x="446088" y="3789363"/>
            <a:ext cx="8216900" cy="1871662"/>
          </a:xfrm>
          <a:prstGeom prst="rect">
            <a:avLst/>
          </a:prstGeom>
          <a:solidFill>
            <a:schemeClr val="accent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0" lang="zh-CN" altLang="en-US" sz="2800" dirty="0">
                <a:latin typeface="Arial" panose="020B0604020202020204" pitchFamily="34" charset="0"/>
              </a:rPr>
              <a:t>获取中断向量（</a:t>
            </a:r>
            <a:r>
              <a:rPr kumimoji="0" lang="en-US" altLang="zh-CN" sz="2800" dirty="0">
                <a:latin typeface="Arial" panose="020B0604020202020204" pitchFamily="34" charset="0"/>
              </a:rPr>
              <a:t>DOS</a:t>
            </a:r>
            <a:r>
              <a:rPr kumimoji="0" lang="zh-CN" altLang="en-US" sz="2800" dirty="0">
                <a:latin typeface="Arial" panose="020B0604020202020204" pitchFamily="34" charset="0"/>
              </a:rPr>
              <a:t>功能调用</a:t>
            </a:r>
            <a:r>
              <a:rPr kumimoji="0" lang="en-US" altLang="zh-CN" sz="2800" dirty="0">
                <a:latin typeface="Arial" panose="020B0604020202020204" pitchFamily="34" charset="0"/>
              </a:rPr>
              <a:t>INT 21H</a:t>
            </a:r>
            <a:r>
              <a:rPr kumimoji="0" lang="zh-CN" altLang="en-US" sz="2800" dirty="0">
                <a:latin typeface="Arial" panose="020B0604020202020204" pitchFamily="34" charset="0"/>
              </a:rPr>
              <a:t>）</a:t>
            </a:r>
          </a:p>
          <a:p>
            <a:pPr eaLnBrk="1" hangingPunct="1">
              <a:spcBef>
                <a:spcPct val="0"/>
              </a:spcBef>
              <a:buClrTx/>
              <a:buSzTx/>
              <a:buFontTx/>
              <a:buNone/>
            </a:pPr>
            <a:r>
              <a:rPr kumimoji="0" lang="zh-CN" altLang="en-US" sz="2800" dirty="0">
                <a:latin typeface="Arial" panose="020B0604020202020204" pitchFamily="34" charset="0"/>
              </a:rPr>
              <a:t>功能号：</a:t>
            </a:r>
            <a:r>
              <a:rPr kumimoji="0" lang="en-US" altLang="zh-CN" sz="2800" dirty="0">
                <a:latin typeface="Arial" panose="020B0604020202020204" pitchFamily="34" charset="0"/>
              </a:rPr>
              <a:t>AH</a:t>
            </a:r>
            <a:r>
              <a:rPr kumimoji="0" lang="zh-CN" altLang="en-US" sz="2800" dirty="0">
                <a:latin typeface="Arial" panose="020B0604020202020204" pitchFamily="34" charset="0"/>
              </a:rPr>
              <a:t>＝</a:t>
            </a:r>
            <a:r>
              <a:rPr kumimoji="0" lang="en-US" altLang="zh-CN" sz="2800" dirty="0">
                <a:latin typeface="Arial" panose="020B0604020202020204" pitchFamily="34" charset="0"/>
              </a:rPr>
              <a:t>35H</a:t>
            </a:r>
          </a:p>
          <a:p>
            <a:pPr eaLnBrk="1" hangingPunct="1">
              <a:spcBef>
                <a:spcPct val="0"/>
              </a:spcBef>
              <a:buClrTx/>
              <a:buSzTx/>
              <a:buFontTx/>
              <a:buNone/>
            </a:pPr>
            <a:r>
              <a:rPr kumimoji="0" lang="zh-CN" altLang="en-US" sz="2800" dirty="0">
                <a:latin typeface="Arial" panose="020B0604020202020204" pitchFamily="34" charset="0"/>
              </a:rPr>
              <a:t>入口参数：</a:t>
            </a:r>
            <a:r>
              <a:rPr kumimoji="0" lang="en-US" altLang="zh-CN" sz="2800" dirty="0">
                <a:latin typeface="Arial" panose="020B0604020202020204" pitchFamily="34" charset="0"/>
              </a:rPr>
              <a:t>AL</a:t>
            </a:r>
            <a:r>
              <a:rPr kumimoji="0" lang="zh-CN" altLang="en-US" sz="2800" dirty="0">
                <a:latin typeface="Arial" panose="020B0604020202020204" pitchFamily="34" charset="0"/>
              </a:rPr>
              <a:t>＝中断向量号</a:t>
            </a:r>
          </a:p>
          <a:p>
            <a:pPr eaLnBrk="1" hangingPunct="1">
              <a:spcBef>
                <a:spcPct val="0"/>
              </a:spcBef>
              <a:buClrTx/>
              <a:buSzTx/>
              <a:buFontTx/>
              <a:buNone/>
            </a:pPr>
            <a:r>
              <a:rPr kumimoji="0" lang="zh-CN" altLang="en-US" sz="2800" dirty="0">
                <a:latin typeface="Arial" panose="020B0604020202020204" pitchFamily="34" charset="0"/>
              </a:rPr>
              <a:t>出口参数：</a:t>
            </a:r>
            <a:r>
              <a:rPr kumimoji="0" lang="en-US" altLang="zh-CN" sz="2800" dirty="0">
                <a:latin typeface="Arial" panose="020B0604020202020204" pitchFamily="34" charset="0"/>
              </a:rPr>
              <a:t>ES:BX</a:t>
            </a:r>
            <a:r>
              <a:rPr kumimoji="0" lang="zh-CN" altLang="en-US" sz="2800" dirty="0">
                <a:latin typeface="Arial" panose="020B0604020202020204" pitchFamily="34" charset="0"/>
              </a:rPr>
              <a:t>＝中断向量（段地址：偏移地址）</a:t>
            </a:r>
          </a:p>
        </p:txBody>
      </p:sp>
    </p:spTree>
    <p:extLst>
      <p:ext uri="{BB962C8B-B14F-4D97-AF65-F5344CB8AC3E}">
        <p14:creationId xmlns:p14="http://schemas.microsoft.com/office/powerpoint/2010/main" val="11126016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62821"/>
                                        </p:tgtEl>
                                        <p:attrNameLst>
                                          <p:attrName>style.visibility</p:attrName>
                                        </p:attrNameLst>
                                      </p:cBhvr>
                                      <p:to>
                                        <p:strVal val="visible"/>
                                      </p:to>
                                    </p:set>
                                    <p:animEffect transition="in" filter="blinds(horizontal)">
                                      <p:cBhvr>
                                        <p:cTn id="7" dur="500"/>
                                        <p:tgtEl>
                                          <p:spTgt spid="1628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21" grpId="0" animBg="1" autoUpdateAnimBg="0"/>
    </p:bldLst>
  </p:timing>
</p:sld>
</file>

<file path=ppt/slides/slide3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5922963" y="3175"/>
            <a:ext cx="3221037" cy="549275"/>
          </a:xfrm>
          <a:gradFill rotWithShape="0">
            <a:gsLst>
              <a:gs pos="0">
                <a:srgbClr val="A6ADC0"/>
              </a:gs>
              <a:gs pos="100000">
                <a:srgbClr val="4D5059"/>
              </a:gs>
            </a:gsLst>
            <a:lin ang="2700000" scaled="1"/>
          </a:gradFill>
        </p:spPr>
        <p:txBody>
          <a:bodyPr/>
          <a:lstStyle/>
          <a:p>
            <a:pPr algn="ctr" eaLnBrk="1" hangingPunct="1"/>
            <a:r>
              <a:rPr lang="zh-CN" altLang="en-US" sz="3600" smtClean="0">
                <a:solidFill>
                  <a:schemeClr val="hlink"/>
                </a:solidFill>
                <a:ea typeface="隶书" panose="02010509060101010101" pitchFamily="49" charset="-122"/>
              </a:rPr>
              <a:t>设置中断向量</a:t>
            </a:r>
          </a:p>
        </p:txBody>
      </p:sp>
      <p:pic>
        <p:nvPicPr>
          <p:cNvPr id="24579"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0"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69" name="Rectangle 5"/>
          <p:cNvSpPr>
            <a:spLocks noGrp="1" noChangeArrowheads="1"/>
          </p:cNvSpPr>
          <p:nvPr>
            <p:ph type="body" idx="1"/>
          </p:nvPr>
        </p:nvSpPr>
        <p:spPr>
          <a:xfrm>
            <a:off x="481013" y="550863"/>
            <a:ext cx="8178800" cy="5688012"/>
          </a:xfr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pPr marL="0" indent="0" defTabSz="895350" eaLnBrk="1" hangingPunct="1">
              <a:buFont typeface="Wingdings" panose="05000000000000000000" pitchFamily="2" charset="2"/>
              <a:buNone/>
              <a:tabLst>
                <a:tab pos="1809750" algn="l"/>
              </a:tabLst>
              <a:defRPr/>
            </a:pPr>
            <a:r>
              <a:rPr lang="en-US" altLang="zh-CN" dirty="0" smtClean="0">
                <a:solidFill>
                  <a:schemeClr val="folHlink"/>
                </a:solidFill>
                <a:latin typeface="Times New Roman" panose="02020603050405020304" pitchFamily="18" charset="0"/>
              </a:rPr>
              <a:t>push ds</a:t>
            </a:r>
          </a:p>
          <a:p>
            <a:pPr marL="0" indent="0" defTabSz="895350" eaLnBrk="1" hangingPunct="1">
              <a:buFont typeface="Wingdings" panose="05000000000000000000" pitchFamily="2" charset="2"/>
              <a:buNone/>
              <a:tabLst>
                <a:tab pos="1809750" algn="l"/>
              </a:tabLst>
              <a:defRPr/>
            </a:pPr>
            <a:r>
              <a:rPr lang="en-US" altLang="zh-CN" dirty="0" err="1" smtClean="0">
                <a:solidFill>
                  <a:schemeClr val="folHlink"/>
                </a:solidFill>
                <a:latin typeface="Times New Roman" panose="02020603050405020304" pitchFamily="18" charset="0"/>
              </a:rPr>
              <a:t>mov</a:t>
            </a:r>
            <a:r>
              <a:rPr lang="en-US" altLang="zh-CN" dirty="0" smtClean="0">
                <a:solidFill>
                  <a:schemeClr val="folHlink"/>
                </a:solidFill>
                <a:latin typeface="Times New Roman" panose="02020603050405020304" pitchFamily="18" charset="0"/>
              </a:rPr>
              <a:t> </a:t>
            </a:r>
            <a:r>
              <a:rPr lang="en-US" altLang="zh-CN" dirty="0" err="1" smtClean="0">
                <a:solidFill>
                  <a:schemeClr val="folHlink"/>
                </a:solidFill>
                <a:latin typeface="Times New Roman" panose="02020603050405020304" pitchFamily="18" charset="0"/>
              </a:rPr>
              <a:t>dx,offset</a:t>
            </a:r>
            <a:r>
              <a:rPr lang="en-US" altLang="zh-CN" dirty="0" smtClean="0">
                <a:solidFill>
                  <a:schemeClr val="folHlink"/>
                </a:solidFill>
                <a:latin typeface="Times New Roman" panose="02020603050405020304" pitchFamily="18" charset="0"/>
              </a:rPr>
              <a:t> new80h</a:t>
            </a:r>
          </a:p>
          <a:p>
            <a:pPr marL="0" indent="0" defTabSz="895350" eaLnBrk="1" hangingPunct="1">
              <a:buFont typeface="Wingdings" panose="05000000000000000000" pitchFamily="2" charset="2"/>
              <a:buNone/>
              <a:tabLst>
                <a:tab pos="1809750" algn="l"/>
              </a:tabLst>
              <a:defRPr/>
            </a:pPr>
            <a:r>
              <a:rPr lang="en-US" altLang="zh-CN" dirty="0" err="1" smtClean="0">
                <a:solidFill>
                  <a:schemeClr val="folHlink"/>
                </a:solidFill>
                <a:latin typeface="Times New Roman" panose="02020603050405020304" pitchFamily="18" charset="0"/>
              </a:rPr>
              <a:t>mov</a:t>
            </a:r>
            <a:r>
              <a:rPr lang="en-US" altLang="zh-CN" dirty="0" smtClean="0">
                <a:solidFill>
                  <a:schemeClr val="folHlink"/>
                </a:solidFill>
                <a:latin typeface="Times New Roman" panose="02020603050405020304" pitchFamily="18" charset="0"/>
              </a:rPr>
              <a:t> </a:t>
            </a:r>
            <a:r>
              <a:rPr lang="en-US" altLang="zh-CN" dirty="0" err="1" smtClean="0">
                <a:solidFill>
                  <a:schemeClr val="folHlink"/>
                </a:solidFill>
                <a:latin typeface="Times New Roman" panose="02020603050405020304" pitchFamily="18" charset="0"/>
              </a:rPr>
              <a:t>ax,seg</a:t>
            </a:r>
            <a:r>
              <a:rPr lang="en-US" altLang="zh-CN" dirty="0" smtClean="0">
                <a:solidFill>
                  <a:schemeClr val="folHlink"/>
                </a:solidFill>
                <a:latin typeface="Times New Roman" panose="02020603050405020304" pitchFamily="18" charset="0"/>
              </a:rPr>
              <a:t> new80h</a:t>
            </a:r>
          </a:p>
          <a:p>
            <a:pPr marL="0" indent="0" defTabSz="895350" eaLnBrk="1" hangingPunct="1">
              <a:buFont typeface="Wingdings" panose="05000000000000000000" pitchFamily="2" charset="2"/>
              <a:buNone/>
              <a:tabLst>
                <a:tab pos="1809750" algn="l"/>
              </a:tabLst>
              <a:defRPr/>
            </a:pPr>
            <a:r>
              <a:rPr lang="en-US" altLang="zh-CN" dirty="0" err="1" smtClean="0">
                <a:solidFill>
                  <a:schemeClr val="folHlink"/>
                </a:solidFill>
                <a:latin typeface="Times New Roman" panose="02020603050405020304" pitchFamily="18" charset="0"/>
              </a:rPr>
              <a:t>mov</a:t>
            </a:r>
            <a:r>
              <a:rPr lang="en-US" altLang="zh-CN" dirty="0" smtClean="0">
                <a:solidFill>
                  <a:schemeClr val="folHlink"/>
                </a:solidFill>
                <a:latin typeface="Times New Roman" panose="02020603050405020304" pitchFamily="18" charset="0"/>
              </a:rPr>
              <a:t> </a:t>
            </a:r>
            <a:r>
              <a:rPr lang="en-US" altLang="zh-CN" dirty="0" err="1" smtClean="0">
                <a:solidFill>
                  <a:schemeClr val="folHlink"/>
                </a:solidFill>
                <a:latin typeface="Times New Roman" panose="02020603050405020304" pitchFamily="18" charset="0"/>
              </a:rPr>
              <a:t>ds,ax</a:t>
            </a:r>
            <a:endParaRPr lang="en-US" altLang="zh-CN" dirty="0" smtClean="0">
              <a:solidFill>
                <a:schemeClr val="folHlink"/>
              </a:solidFill>
              <a:latin typeface="Times New Roman" panose="02020603050405020304" pitchFamily="18" charset="0"/>
            </a:endParaRPr>
          </a:p>
          <a:p>
            <a:pPr marL="0" indent="0" defTabSz="895350" eaLnBrk="1" hangingPunct="1">
              <a:buFont typeface="Wingdings" panose="05000000000000000000" pitchFamily="2" charset="2"/>
              <a:buNone/>
              <a:tabLst>
                <a:tab pos="1809750" algn="l"/>
              </a:tabLst>
              <a:defRPr/>
            </a:pPr>
            <a:r>
              <a:rPr lang="en-US" altLang="zh-CN" dirty="0" err="1" smtClean="0">
                <a:solidFill>
                  <a:schemeClr val="folHlink"/>
                </a:solidFill>
                <a:latin typeface="Times New Roman" panose="02020603050405020304" pitchFamily="18" charset="0"/>
              </a:rPr>
              <a:t>mov</a:t>
            </a:r>
            <a:r>
              <a:rPr lang="en-US" altLang="zh-CN" dirty="0" smtClean="0">
                <a:solidFill>
                  <a:schemeClr val="folHlink"/>
                </a:solidFill>
                <a:latin typeface="Times New Roman" panose="02020603050405020304" pitchFamily="18" charset="0"/>
              </a:rPr>
              <a:t> ax,2580h</a:t>
            </a:r>
          </a:p>
          <a:p>
            <a:pPr marL="0" indent="0" defTabSz="895350" eaLnBrk="1" hangingPunct="1">
              <a:buFont typeface="Wingdings" panose="05000000000000000000" pitchFamily="2" charset="2"/>
              <a:buNone/>
              <a:tabLst>
                <a:tab pos="1809750" algn="l"/>
              </a:tabLst>
              <a:defRPr/>
            </a:pPr>
            <a:r>
              <a:rPr lang="en-US" altLang="zh-CN" dirty="0" err="1" smtClean="0">
                <a:solidFill>
                  <a:schemeClr val="folHlink"/>
                </a:solidFill>
                <a:latin typeface="Times New Roman" panose="02020603050405020304" pitchFamily="18" charset="0"/>
              </a:rPr>
              <a:t>int</a:t>
            </a:r>
            <a:r>
              <a:rPr lang="en-US" altLang="zh-CN" dirty="0" smtClean="0">
                <a:solidFill>
                  <a:schemeClr val="folHlink"/>
                </a:solidFill>
                <a:latin typeface="Times New Roman" panose="02020603050405020304" pitchFamily="18" charset="0"/>
              </a:rPr>
              <a:t> 21h</a:t>
            </a:r>
          </a:p>
          <a:p>
            <a:pPr marL="0" indent="0" defTabSz="895350" eaLnBrk="1" hangingPunct="1">
              <a:buFont typeface="Wingdings" panose="05000000000000000000" pitchFamily="2" charset="2"/>
              <a:buNone/>
              <a:tabLst>
                <a:tab pos="1809750" algn="l"/>
              </a:tabLst>
              <a:defRPr/>
            </a:pPr>
            <a:r>
              <a:rPr lang="en-US" altLang="zh-CN" dirty="0" smtClean="0">
                <a:solidFill>
                  <a:schemeClr val="folHlink"/>
                </a:solidFill>
                <a:latin typeface="Times New Roman" panose="02020603050405020304" pitchFamily="18" charset="0"/>
              </a:rPr>
              <a:t>pop ds</a:t>
            </a:r>
          </a:p>
        </p:txBody>
      </p:sp>
      <p:sp>
        <p:nvSpPr>
          <p:cNvPr id="24582" name="Rectangle 6"/>
          <p:cNvSpPr>
            <a:spLocks noChangeArrowheads="1"/>
          </p:cNvSpPr>
          <p:nvPr/>
        </p:nvSpPr>
        <p:spPr bwMode="auto">
          <a:xfrm>
            <a:off x="-3175" y="6235700"/>
            <a:ext cx="2235200" cy="622300"/>
          </a:xfrm>
          <a:prstGeom prst="rect">
            <a:avLst/>
          </a:prstGeom>
          <a:gradFill rotWithShape="0">
            <a:gsLst>
              <a:gs pos="0">
                <a:srgbClr val="A6ADC0"/>
              </a:gs>
              <a:gs pos="100000">
                <a:srgbClr val="4D5059"/>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3600" b="0">
                <a:solidFill>
                  <a:schemeClr val="hlink"/>
                </a:solidFill>
                <a:ea typeface="隶书" panose="02010509060101010101" pitchFamily="49" charset="-122"/>
              </a:rPr>
              <a:t>例</a:t>
            </a:r>
            <a:r>
              <a:rPr lang="en-US" altLang="zh-CN" sz="3600" b="0">
                <a:solidFill>
                  <a:schemeClr val="hlink"/>
                </a:solidFill>
                <a:ea typeface="隶书" panose="02010509060101010101" pitchFamily="49" charset="-122"/>
              </a:rPr>
              <a:t>8.1</a:t>
            </a:r>
          </a:p>
        </p:txBody>
      </p:sp>
      <p:sp>
        <p:nvSpPr>
          <p:cNvPr id="24583" name="Rectangle 7"/>
          <p:cNvSpPr>
            <a:spLocks noChangeArrowheads="1"/>
          </p:cNvSpPr>
          <p:nvPr/>
        </p:nvSpPr>
        <p:spPr bwMode="auto">
          <a:xfrm>
            <a:off x="2068513" y="4132263"/>
            <a:ext cx="6551612" cy="1871662"/>
          </a:xfrm>
          <a:prstGeom prst="rect">
            <a:avLst/>
          </a:prstGeom>
          <a:solidFill>
            <a:schemeClr val="accent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0" lang="zh-CN" altLang="en-US" sz="2800">
                <a:latin typeface="Arial" panose="020B0604020202020204" pitchFamily="34" charset="0"/>
              </a:rPr>
              <a:t>设置中断向量（</a:t>
            </a:r>
            <a:r>
              <a:rPr kumimoji="0" lang="en-US" altLang="zh-CN" sz="2800">
                <a:latin typeface="Arial" panose="020B0604020202020204" pitchFamily="34" charset="0"/>
              </a:rPr>
              <a:t>DOS</a:t>
            </a:r>
            <a:r>
              <a:rPr kumimoji="0" lang="zh-CN" altLang="en-US" sz="2800">
                <a:latin typeface="Arial" panose="020B0604020202020204" pitchFamily="34" charset="0"/>
              </a:rPr>
              <a:t>功能调用</a:t>
            </a:r>
            <a:r>
              <a:rPr kumimoji="0" lang="en-US" altLang="zh-CN" sz="2800">
                <a:latin typeface="Arial" panose="020B0604020202020204" pitchFamily="34" charset="0"/>
              </a:rPr>
              <a:t>INT 21H</a:t>
            </a:r>
            <a:r>
              <a:rPr kumimoji="0" lang="zh-CN" altLang="en-US" sz="2800">
                <a:latin typeface="Arial" panose="020B0604020202020204" pitchFamily="34" charset="0"/>
              </a:rPr>
              <a:t>）</a:t>
            </a:r>
          </a:p>
          <a:p>
            <a:pPr eaLnBrk="1" hangingPunct="1">
              <a:spcBef>
                <a:spcPct val="0"/>
              </a:spcBef>
              <a:buClrTx/>
              <a:buSzTx/>
              <a:buFontTx/>
              <a:buNone/>
            </a:pPr>
            <a:r>
              <a:rPr kumimoji="0" lang="zh-CN" altLang="en-US" sz="2800">
                <a:latin typeface="Arial" panose="020B0604020202020204" pitchFamily="34" charset="0"/>
              </a:rPr>
              <a:t>功能号：</a:t>
            </a:r>
            <a:r>
              <a:rPr kumimoji="0" lang="en-US" altLang="zh-CN" sz="2800">
                <a:latin typeface="Arial" panose="020B0604020202020204" pitchFamily="34" charset="0"/>
              </a:rPr>
              <a:t>AH</a:t>
            </a:r>
            <a:r>
              <a:rPr kumimoji="0" lang="zh-CN" altLang="en-US" sz="2800">
                <a:latin typeface="Arial" panose="020B0604020202020204" pitchFamily="34" charset="0"/>
              </a:rPr>
              <a:t>＝</a:t>
            </a:r>
            <a:r>
              <a:rPr kumimoji="0" lang="en-US" altLang="zh-CN" sz="2800">
                <a:latin typeface="Arial" panose="020B0604020202020204" pitchFamily="34" charset="0"/>
              </a:rPr>
              <a:t>25H</a:t>
            </a:r>
          </a:p>
          <a:p>
            <a:pPr eaLnBrk="1" hangingPunct="1">
              <a:spcBef>
                <a:spcPct val="0"/>
              </a:spcBef>
              <a:buClrTx/>
              <a:buSzTx/>
              <a:buFontTx/>
              <a:buNone/>
            </a:pPr>
            <a:r>
              <a:rPr kumimoji="0" lang="zh-CN" altLang="en-US" sz="2800">
                <a:latin typeface="Arial" panose="020B0604020202020204" pitchFamily="34" charset="0"/>
              </a:rPr>
              <a:t>入口参数：</a:t>
            </a:r>
            <a:r>
              <a:rPr kumimoji="0" lang="en-US" altLang="zh-CN" sz="2800">
                <a:latin typeface="Arial" panose="020B0604020202020204" pitchFamily="34" charset="0"/>
              </a:rPr>
              <a:t>AL</a:t>
            </a:r>
            <a:r>
              <a:rPr kumimoji="0" lang="zh-CN" altLang="en-US" sz="2800">
                <a:latin typeface="Arial" panose="020B0604020202020204" pitchFamily="34" charset="0"/>
              </a:rPr>
              <a:t>＝中断向量号</a:t>
            </a:r>
          </a:p>
          <a:p>
            <a:pPr eaLnBrk="1" hangingPunct="1">
              <a:spcBef>
                <a:spcPct val="0"/>
              </a:spcBef>
              <a:buClrTx/>
              <a:buSzTx/>
              <a:buFontTx/>
              <a:buNone/>
            </a:pPr>
            <a:r>
              <a:rPr kumimoji="0" lang="en-US" altLang="zh-CN" sz="2800">
                <a:latin typeface="Arial" panose="020B0604020202020204" pitchFamily="34" charset="0"/>
              </a:rPr>
              <a:t>DS:DX</a:t>
            </a:r>
            <a:r>
              <a:rPr kumimoji="0" lang="zh-CN" altLang="en-US" sz="2800">
                <a:latin typeface="Arial" panose="020B0604020202020204" pitchFamily="34" charset="0"/>
              </a:rPr>
              <a:t>＝中断向量（段地址：偏移地址）</a:t>
            </a:r>
          </a:p>
        </p:txBody>
      </p:sp>
    </p:spTree>
    <p:extLst>
      <p:ext uri="{BB962C8B-B14F-4D97-AF65-F5344CB8AC3E}">
        <p14:creationId xmlns:p14="http://schemas.microsoft.com/office/powerpoint/2010/main" val="39652574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64869"/>
                                        </p:tgtEl>
                                        <p:attrNameLst>
                                          <p:attrName>style.visibility</p:attrName>
                                        </p:attrNameLst>
                                      </p:cBhvr>
                                      <p:to>
                                        <p:strVal val="visible"/>
                                      </p:to>
                                    </p:set>
                                    <p:animEffect transition="in" filter="blinds(horizontal)">
                                      <p:cBhvr>
                                        <p:cTn id="7" dur="500"/>
                                        <p:tgtEl>
                                          <p:spTgt spid="164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9" grpId="0" animBg="1" autoUpdateAnimBg="0"/>
    </p:bldLst>
  </p:timing>
</p:sld>
</file>

<file path=ppt/slides/slide3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4935538" y="3175"/>
            <a:ext cx="4208462" cy="549275"/>
          </a:xfrm>
          <a:gradFill rotWithShape="0">
            <a:gsLst>
              <a:gs pos="0">
                <a:srgbClr val="A6ADC0"/>
              </a:gs>
              <a:gs pos="100000">
                <a:srgbClr val="4D5059"/>
              </a:gs>
            </a:gsLst>
            <a:lin ang="2700000" scaled="1"/>
          </a:gradFill>
        </p:spPr>
        <p:txBody>
          <a:bodyPr/>
          <a:lstStyle/>
          <a:p>
            <a:pPr algn="ctr" eaLnBrk="1" hangingPunct="1"/>
            <a:r>
              <a:rPr lang="zh-CN" altLang="en-US" sz="3600" smtClean="0">
                <a:solidFill>
                  <a:schemeClr val="hlink"/>
                </a:solidFill>
                <a:ea typeface="隶书" panose="02010509060101010101" pitchFamily="49" charset="-122"/>
              </a:rPr>
              <a:t>调用中断服务程序</a:t>
            </a:r>
          </a:p>
        </p:txBody>
      </p:sp>
      <p:pic>
        <p:nvPicPr>
          <p:cNvPr id="25603" name="Picture 4" descr="55">
            <a:hlinkClick r:id="" action="ppaction://hlinkshowjump?jump=previous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45" name="Rectangle 5"/>
          <p:cNvSpPr>
            <a:spLocks noGrp="1" noChangeArrowheads="1"/>
          </p:cNvSpPr>
          <p:nvPr>
            <p:ph type="body" idx="1"/>
          </p:nvPr>
        </p:nvSpPr>
        <p:spPr>
          <a:xfrm>
            <a:off x="481013" y="550863"/>
            <a:ext cx="8178800" cy="5688012"/>
          </a:xfr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pPr defTabSz="895350" eaLnBrk="1" hangingPunct="1">
              <a:buFont typeface="Wingdings" panose="05000000000000000000" pitchFamily="2" charset="2"/>
              <a:buNone/>
              <a:tabLst>
                <a:tab pos="3319463" algn="l"/>
              </a:tabLst>
              <a:defRPr/>
            </a:pPr>
            <a:r>
              <a:rPr lang="zh-CN" altLang="en-US" dirty="0" smtClean="0">
                <a:latin typeface="Times New Roman" panose="02020603050405020304" pitchFamily="18" charset="0"/>
              </a:rPr>
              <a:t>；设置入口参数：	</a:t>
            </a:r>
            <a:r>
              <a:rPr lang="en-US" altLang="zh-CN" dirty="0" smtClean="0">
                <a:latin typeface="Times New Roman" panose="02020603050405020304" pitchFamily="18" charset="0"/>
              </a:rPr>
              <a:t>DS</a:t>
            </a:r>
            <a:r>
              <a:rPr lang="zh-CN" altLang="en-US" dirty="0" smtClean="0">
                <a:latin typeface="Times New Roman" panose="02020603050405020304" pitchFamily="18" charset="0"/>
              </a:rPr>
              <a:t>＝段地址（已设置）</a:t>
            </a:r>
          </a:p>
          <a:p>
            <a:pPr defTabSz="895350" eaLnBrk="1" hangingPunct="1">
              <a:buFont typeface="Wingdings" panose="05000000000000000000" pitchFamily="2" charset="2"/>
              <a:buNone/>
              <a:tabLst>
                <a:tab pos="3319463" algn="l"/>
              </a:tabLst>
              <a:defRPr/>
            </a:pPr>
            <a:r>
              <a:rPr lang="zh-CN" altLang="en-US" dirty="0" smtClean="0">
                <a:latin typeface="Times New Roman" panose="02020603050405020304" pitchFamily="18" charset="0"/>
              </a:rPr>
              <a:t>		</a:t>
            </a:r>
            <a:r>
              <a:rPr lang="en-US" altLang="zh-CN" dirty="0" smtClean="0">
                <a:latin typeface="Times New Roman" panose="02020603050405020304" pitchFamily="18" charset="0"/>
              </a:rPr>
              <a:t>DX</a:t>
            </a:r>
            <a:r>
              <a:rPr lang="zh-CN" altLang="en-US" dirty="0" smtClean="0">
                <a:latin typeface="Times New Roman" panose="02020603050405020304" pitchFamily="18" charset="0"/>
              </a:rPr>
              <a:t>＝偏移地址</a:t>
            </a:r>
          </a:p>
          <a:p>
            <a:pPr defTabSz="895350" eaLnBrk="1" hangingPunct="1">
              <a:buFont typeface="Wingdings" panose="05000000000000000000" pitchFamily="2" charset="2"/>
              <a:buNone/>
              <a:tabLst>
                <a:tab pos="3319463" algn="l"/>
              </a:tabLst>
              <a:defRPr/>
            </a:pPr>
            <a:r>
              <a:rPr lang="zh-CN" altLang="en-US" dirty="0" smtClean="0">
                <a:latin typeface="Times New Roman" panose="02020603050405020304" pitchFamily="18" charset="0"/>
              </a:rPr>
              <a:t>	</a:t>
            </a:r>
            <a:r>
              <a:rPr lang="en-US" altLang="zh-CN" dirty="0" err="1" smtClean="0">
                <a:solidFill>
                  <a:schemeClr val="folHlink"/>
                </a:solidFill>
                <a:latin typeface="Times New Roman" panose="02020603050405020304" pitchFamily="18" charset="0"/>
              </a:rPr>
              <a:t>mov</a:t>
            </a:r>
            <a:r>
              <a:rPr lang="en-US" altLang="zh-CN" dirty="0" smtClean="0">
                <a:solidFill>
                  <a:schemeClr val="folHlink"/>
                </a:solidFill>
                <a:latin typeface="Times New Roman" panose="02020603050405020304" pitchFamily="18" charset="0"/>
              </a:rPr>
              <a:t> </a:t>
            </a:r>
            <a:r>
              <a:rPr lang="en-US" altLang="zh-CN" dirty="0" err="1" smtClean="0">
                <a:solidFill>
                  <a:schemeClr val="folHlink"/>
                </a:solidFill>
                <a:latin typeface="Times New Roman" panose="02020603050405020304" pitchFamily="18" charset="0"/>
              </a:rPr>
              <a:t>dx,offset</a:t>
            </a:r>
            <a:r>
              <a:rPr lang="en-US" altLang="zh-CN" dirty="0" smtClean="0">
                <a:solidFill>
                  <a:schemeClr val="folHlink"/>
                </a:solidFill>
                <a:latin typeface="Times New Roman" panose="02020603050405020304" pitchFamily="18" charset="0"/>
              </a:rPr>
              <a:t> </a:t>
            </a:r>
            <a:r>
              <a:rPr lang="en-US" altLang="zh-CN" dirty="0" err="1" smtClean="0">
                <a:solidFill>
                  <a:schemeClr val="folHlink"/>
                </a:solidFill>
                <a:latin typeface="Times New Roman" panose="02020603050405020304" pitchFamily="18" charset="0"/>
              </a:rPr>
              <a:t>intmsg</a:t>
            </a:r>
            <a:endParaRPr lang="en-US" altLang="zh-CN" dirty="0" smtClean="0">
              <a:solidFill>
                <a:schemeClr val="folHlink"/>
              </a:solidFill>
              <a:latin typeface="Times New Roman" panose="02020603050405020304" pitchFamily="18" charset="0"/>
            </a:endParaRPr>
          </a:p>
          <a:p>
            <a:pPr defTabSz="895350" eaLnBrk="1" hangingPunct="1">
              <a:buFont typeface="Wingdings" panose="05000000000000000000" pitchFamily="2" charset="2"/>
              <a:buNone/>
              <a:tabLst>
                <a:tab pos="3319463" algn="l"/>
              </a:tabLst>
              <a:defRPr/>
            </a:pPr>
            <a:r>
              <a:rPr lang="en-US" altLang="zh-CN" dirty="0" smtClean="0">
                <a:solidFill>
                  <a:schemeClr val="folHlink"/>
                </a:solidFill>
                <a:latin typeface="Times New Roman" panose="02020603050405020304" pitchFamily="18" charset="0"/>
              </a:rPr>
              <a:t>	</a:t>
            </a:r>
            <a:r>
              <a:rPr lang="en-US" altLang="zh-CN" dirty="0" err="1" smtClean="0">
                <a:solidFill>
                  <a:schemeClr val="folHlink"/>
                </a:solidFill>
                <a:latin typeface="Times New Roman" panose="02020603050405020304" pitchFamily="18" charset="0"/>
              </a:rPr>
              <a:t>int</a:t>
            </a:r>
            <a:r>
              <a:rPr lang="en-US" altLang="zh-CN" dirty="0" smtClean="0">
                <a:solidFill>
                  <a:schemeClr val="folHlink"/>
                </a:solidFill>
                <a:latin typeface="Times New Roman" panose="02020603050405020304" pitchFamily="18" charset="0"/>
              </a:rPr>
              <a:t> 80h 	</a:t>
            </a:r>
            <a:r>
              <a:rPr lang="zh-CN" altLang="en-US" dirty="0" smtClean="0"/>
              <a:t>；调用</a:t>
            </a:r>
            <a:r>
              <a:rPr lang="en-US" altLang="zh-CN" dirty="0" smtClean="0"/>
              <a:t>80H</a:t>
            </a:r>
            <a:r>
              <a:rPr lang="zh-CN" altLang="en-US" dirty="0" smtClean="0"/>
              <a:t>中断服务程序</a:t>
            </a:r>
          </a:p>
        </p:txBody>
      </p:sp>
      <p:sp>
        <p:nvSpPr>
          <p:cNvPr id="25605" name="Rectangle 6"/>
          <p:cNvSpPr>
            <a:spLocks noChangeArrowheads="1"/>
          </p:cNvSpPr>
          <p:nvPr/>
        </p:nvSpPr>
        <p:spPr bwMode="auto">
          <a:xfrm>
            <a:off x="-3175" y="6235700"/>
            <a:ext cx="2235200" cy="622300"/>
          </a:xfrm>
          <a:prstGeom prst="rect">
            <a:avLst/>
          </a:prstGeom>
          <a:gradFill rotWithShape="0">
            <a:gsLst>
              <a:gs pos="0">
                <a:srgbClr val="A6ADC0"/>
              </a:gs>
              <a:gs pos="100000">
                <a:srgbClr val="4D5059"/>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3600" b="0">
                <a:solidFill>
                  <a:schemeClr val="hlink"/>
                </a:solidFill>
                <a:ea typeface="隶书" panose="02010509060101010101" pitchFamily="49" charset="-122"/>
              </a:rPr>
              <a:t>例</a:t>
            </a:r>
            <a:r>
              <a:rPr lang="en-US" altLang="zh-CN" sz="3600" b="0">
                <a:solidFill>
                  <a:schemeClr val="hlink"/>
                </a:solidFill>
                <a:ea typeface="隶书" panose="02010509060101010101" pitchFamily="49" charset="-122"/>
              </a:rPr>
              <a:t>8.1</a:t>
            </a:r>
          </a:p>
        </p:txBody>
      </p:sp>
      <p:sp>
        <p:nvSpPr>
          <p:cNvPr id="163847" name="Text Box 7"/>
          <p:cNvSpPr txBox="1">
            <a:spLocks noChangeArrowheads="1"/>
          </p:cNvSpPr>
          <p:nvPr/>
        </p:nvSpPr>
        <p:spPr bwMode="auto">
          <a:xfrm>
            <a:off x="5102225" y="5265738"/>
            <a:ext cx="3441700" cy="822325"/>
          </a:xfrm>
          <a:prstGeom prst="rect">
            <a:avLst/>
          </a:prstGeom>
          <a:solidFill>
            <a:schemeClr val="tx1"/>
          </a:solidFill>
          <a:ln>
            <a:noFill/>
          </a:ln>
          <a:effectLst>
            <a:outerShdw dist="107763" dir="2700000" algn="ctr" rotWithShape="0">
              <a:srgbClr val="808080"/>
            </a:outerShdw>
          </a:effectLst>
          <a:extLst>
            <a:ext uri="{91240B29-F687-4F45-9708-019B960494DF}">
              <a14:hiddenLine xmlns:a14="http://schemas.microsoft.com/office/drawing/2010/main" w="38100">
                <a:solidFill>
                  <a:schemeClr val="tx1"/>
                </a:solidFill>
                <a:miter lim="800000"/>
                <a:headEnd/>
                <a:tailEnd/>
              </a14:hiddenLine>
            </a:ext>
          </a:extLst>
        </p:spPr>
        <p:txBody>
          <a:bodyP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Font typeface="Wingdings" panose="05000000000000000000" pitchFamily="2" charset="2"/>
              <a:buNone/>
            </a:pPr>
            <a:r>
              <a:rPr lang="en-US" altLang="zh-CN" sz="2400">
                <a:solidFill>
                  <a:schemeClr val="bg1"/>
                </a:solidFill>
                <a:latin typeface="Times New Roman" panose="02020603050405020304" pitchFamily="18" charset="0"/>
              </a:rPr>
              <a:t>A Instruction Interrupt !</a:t>
            </a:r>
          </a:p>
          <a:p>
            <a:pPr eaLnBrk="1" hangingPunct="1">
              <a:spcBef>
                <a:spcPct val="0"/>
              </a:spcBef>
              <a:buFont typeface="Wingdings" panose="05000000000000000000" pitchFamily="2" charset="2"/>
              <a:buNone/>
            </a:pPr>
            <a:endParaRPr lang="en-US" altLang="zh-CN" sz="2400">
              <a:solidFill>
                <a:schemeClr val="bg1"/>
              </a:solidFill>
              <a:latin typeface="Times New Roman" panose="02020603050405020304" pitchFamily="18" charset="0"/>
            </a:endParaRPr>
          </a:p>
        </p:txBody>
      </p:sp>
      <p:pic>
        <p:nvPicPr>
          <p:cNvPr id="163848" name="Picture 8" descr="54">
            <a:hlinkClick r:id="" action="ppaction://hlinkshowjump?jump=next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50362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63845"/>
                                        </p:tgtEl>
                                        <p:attrNameLst>
                                          <p:attrName>style.visibility</p:attrName>
                                        </p:attrNameLst>
                                      </p:cBhvr>
                                      <p:to>
                                        <p:strVal val="visible"/>
                                      </p:to>
                                    </p:set>
                                    <p:animEffect transition="in" filter="blinds(horizontal)">
                                      <p:cBhvr>
                                        <p:cTn id="7" dur="500"/>
                                        <p:tgtEl>
                                          <p:spTgt spid="16384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63847"/>
                                        </p:tgtEl>
                                        <p:attrNameLst>
                                          <p:attrName>style.visibility</p:attrName>
                                        </p:attrNameLst>
                                      </p:cBhvr>
                                      <p:to>
                                        <p:strVal val="visible"/>
                                      </p:to>
                                    </p:set>
                                    <p:animEffect transition="in" filter="checkerboard(across)">
                                      <p:cBhvr>
                                        <p:cTn id="12" dur="500"/>
                                        <p:tgtEl>
                                          <p:spTgt spid="163847"/>
                                        </p:tgtEl>
                                      </p:cBhvr>
                                    </p:animEffect>
                                  </p:childTnLst>
                                </p:cTn>
                              </p:par>
                            </p:childTnLst>
                          </p:cTn>
                        </p:par>
                        <p:par>
                          <p:cTn id="13" fill="hold" nodeType="afterGroup">
                            <p:stCondLst>
                              <p:cond delay="500"/>
                            </p:stCondLst>
                            <p:childTnLst>
                              <p:par>
                                <p:cTn id="14" presetID="9" presetClass="entr" presetSubtype="0" fill="hold" nodeType="afterEffect">
                                  <p:stCondLst>
                                    <p:cond delay="1000"/>
                                  </p:stCondLst>
                                  <p:childTnLst>
                                    <p:set>
                                      <p:cBhvr>
                                        <p:cTn id="15" dur="1" fill="hold">
                                          <p:stCondLst>
                                            <p:cond delay="0"/>
                                          </p:stCondLst>
                                        </p:cTn>
                                        <p:tgtEl>
                                          <p:spTgt spid="163848"/>
                                        </p:tgtEl>
                                        <p:attrNameLst>
                                          <p:attrName>style.visibility</p:attrName>
                                        </p:attrNameLst>
                                      </p:cBhvr>
                                      <p:to>
                                        <p:strVal val="visible"/>
                                      </p:to>
                                    </p:set>
                                    <p:animEffect transition="in" filter="dissolve">
                                      <p:cBhvr>
                                        <p:cTn id="16" dur="500"/>
                                        <p:tgtEl>
                                          <p:spTgt spid="1638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5" grpId="0" animBg="1" autoUpdateAnimBg="0"/>
      <p:bldP spid="163847" grpId="0" animBg="1" autoUpdateAnimBg="0"/>
    </p:bldLst>
  </p:timing>
</p:sld>
</file>

<file path=ppt/slides/slide3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6626"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7"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3" name="Rectangle 5"/>
          <p:cNvSpPr>
            <a:spLocks noGrp="1" noChangeArrowheads="1"/>
          </p:cNvSpPr>
          <p:nvPr>
            <p:ph type="body" idx="1"/>
          </p:nvPr>
        </p:nvSpPr>
        <p:spPr>
          <a:xfrm>
            <a:off x="481013" y="550863"/>
            <a:ext cx="8178800" cy="5688012"/>
          </a:xfrm>
          <a:gradFill rotWithShape="0">
            <a:gsLst>
              <a:gs pos="0">
                <a:schemeClr val="bg1"/>
              </a:gs>
              <a:gs pos="100000">
                <a:schemeClr val="bg1">
                  <a:gamma/>
                  <a:shade val="46275"/>
                  <a:invGamma/>
                </a:schemeClr>
              </a:gs>
            </a:gsLst>
            <a:lin ang="2700000" scaled="1"/>
          </a:gradFill>
          <a:ln w="76200" cmpd="tri">
            <a:solidFill>
              <a:schemeClr val="tx1"/>
            </a:solidFill>
            <a:miter lim="800000"/>
            <a:headEnd/>
            <a:tailEnd/>
          </a:ln>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pPr defTabSz="933450" eaLnBrk="1" hangingPunct="1">
              <a:buFont typeface="Wingdings" panose="05000000000000000000" pitchFamily="2" charset="2"/>
              <a:buNone/>
              <a:tabLst>
                <a:tab pos="1809750" algn="l"/>
                <a:tab pos="3810000" algn="l"/>
              </a:tabLst>
              <a:defRPr/>
            </a:pPr>
            <a:r>
              <a:rPr lang="zh-CN" altLang="en-US" dirty="0" smtClean="0"/>
              <a:t>；</a:t>
            </a:r>
            <a:r>
              <a:rPr lang="en-US" altLang="zh-CN" dirty="0" smtClean="0"/>
              <a:t>80H</a:t>
            </a:r>
            <a:r>
              <a:rPr lang="zh-CN" altLang="en-US" dirty="0" smtClean="0"/>
              <a:t>号内部中断服务程序：</a:t>
            </a:r>
          </a:p>
          <a:p>
            <a:pPr defTabSz="933450" eaLnBrk="1" hangingPunct="1">
              <a:buFont typeface="Wingdings" panose="05000000000000000000" pitchFamily="2" charset="2"/>
              <a:buNone/>
              <a:tabLst>
                <a:tab pos="1809750" algn="l"/>
                <a:tab pos="3810000" algn="l"/>
              </a:tabLst>
              <a:defRPr/>
            </a:pPr>
            <a:r>
              <a:rPr lang="zh-CN" altLang="en-US" dirty="0" smtClean="0"/>
              <a:t>；显示字符串（以</a:t>
            </a:r>
            <a:r>
              <a:rPr lang="zh-CN" altLang="en-US" dirty="0" smtClean="0">
                <a:latin typeface="Times New Roman" panose="02020603050405020304" pitchFamily="18" charset="0"/>
              </a:rPr>
              <a:t>“</a:t>
            </a:r>
            <a:r>
              <a:rPr lang="en-US" altLang="zh-CN" dirty="0" smtClean="0"/>
              <a:t>0</a:t>
            </a:r>
            <a:r>
              <a:rPr lang="en-US" altLang="zh-CN" dirty="0" smtClean="0">
                <a:latin typeface="Times New Roman" panose="02020603050405020304" pitchFamily="18" charset="0"/>
              </a:rPr>
              <a:t>”</a:t>
            </a:r>
            <a:r>
              <a:rPr lang="zh-CN" altLang="en-US" dirty="0" smtClean="0"/>
              <a:t>结尾）</a:t>
            </a:r>
          </a:p>
          <a:p>
            <a:pPr defTabSz="933450" eaLnBrk="1" hangingPunct="1">
              <a:buFont typeface="Wingdings" panose="05000000000000000000" pitchFamily="2" charset="2"/>
              <a:buNone/>
              <a:tabLst>
                <a:tab pos="1809750" algn="l"/>
                <a:tab pos="3810000" algn="l"/>
              </a:tabLst>
              <a:defRPr/>
            </a:pPr>
            <a:r>
              <a:rPr lang="zh-CN" altLang="en-US" dirty="0" smtClean="0"/>
              <a:t>；入口参数：</a:t>
            </a:r>
            <a:r>
              <a:rPr lang="en-US" altLang="zh-CN" dirty="0" smtClean="0"/>
              <a:t>DS:DX</a:t>
            </a:r>
            <a:r>
              <a:rPr lang="zh-CN" altLang="en-US" dirty="0" smtClean="0"/>
              <a:t>＝缓冲器首地址</a:t>
            </a:r>
          </a:p>
          <a:p>
            <a:pPr defTabSz="933450" eaLnBrk="1" hangingPunct="1">
              <a:buFont typeface="Wingdings" panose="05000000000000000000" pitchFamily="2" charset="2"/>
              <a:buNone/>
              <a:tabLst>
                <a:tab pos="1809750" algn="l"/>
                <a:tab pos="3810000" algn="l"/>
              </a:tabLst>
              <a:defRPr/>
            </a:pPr>
            <a:r>
              <a:rPr lang="zh-CN" altLang="en-US" dirty="0" smtClean="0">
                <a:solidFill>
                  <a:schemeClr val="folHlink"/>
                </a:solidFill>
                <a:latin typeface="Times New Roman" panose="02020603050405020304" pitchFamily="18" charset="0"/>
              </a:rPr>
              <a:t>	</a:t>
            </a:r>
            <a:r>
              <a:rPr lang="en-US" altLang="zh-CN" dirty="0" smtClean="0">
                <a:solidFill>
                  <a:schemeClr val="folHlink"/>
                </a:solidFill>
                <a:latin typeface="Times New Roman" panose="02020603050405020304" pitchFamily="18" charset="0"/>
              </a:rPr>
              <a:t>new80h	</a:t>
            </a:r>
            <a:r>
              <a:rPr lang="en-US" altLang="zh-CN" dirty="0" err="1" smtClean="0">
                <a:latin typeface="Times New Roman" panose="02020603050405020304" pitchFamily="18" charset="0"/>
              </a:rPr>
              <a:t>proc</a:t>
            </a:r>
            <a:endParaRPr lang="en-US" altLang="zh-CN" dirty="0" smtClean="0">
              <a:latin typeface="Times New Roman" panose="02020603050405020304" pitchFamily="18" charset="0"/>
            </a:endParaRPr>
          </a:p>
          <a:p>
            <a:pPr defTabSz="933450" eaLnBrk="1" hangingPunct="1">
              <a:buFont typeface="Wingdings" panose="05000000000000000000" pitchFamily="2" charset="2"/>
              <a:buNone/>
              <a:tabLst>
                <a:tab pos="1809750" algn="l"/>
                <a:tab pos="3810000" algn="l"/>
              </a:tabLst>
              <a:defRPr/>
            </a:pPr>
            <a:r>
              <a:rPr lang="en-US" altLang="zh-CN" dirty="0" smtClean="0">
                <a:solidFill>
                  <a:schemeClr val="folHlink"/>
                </a:solidFill>
                <a:latin typeface="Times New Roman" panose="02020603050405020304" pitchFamily="18" charset="0"/>
              </a:rPr>
              <a:t>		</a:t>
            </a:r>
            <a:r>
              <a:rPr lang="en-US" altLang="zh-CN" dirty="0" err="1" smtClean="0">
                <a:latin typeface="Times New Roman" panose="02020603050405020304" pitchFamily="18" charset="0"/>
              </a:rPr>
              <a:t>sti</a:t>
            </a:r>
            <a:r>
              <a:rPr lang="en-US" altLang="zh-CN" dirty="0" smtClean="0">
                <a:latin typeface="Times New Roman" panose="02020603050405020304" pitchFamily="18" charset="0"/>
              </a:rPr>
              <a:t>	;</a:t>
            </a:r>
            <a:r>
              <a:rPr lang="zh-CN" altLang="en-US" dirty="0" smtClean="0">
                <a:latin typeface="Times New Roman" panose="02020603050405020304" pitchFamily="18" charset="0"/>
              </a:rPr>
              <a:t>开中断（硬件保护现场关中断，软件自己开中断）</a:t>
            </a:r>
          </a:p>
          <a:p>
            <a:pPr defTabSz="933450" eaLnBrk="1" hangingPunct="1">
              <a:buFont typeface="Wingdings" panose="05000000000000000000" pitchFamily="2" charset="2"/>
              <a:buNone/>
              <a:tabLst>
                <a:tab pos="1809750" algn="l"/>
                <a:tab pos="3810000" algn="l"/>
              </a:tabLst>
              <a:defRPr/>
            </a:pPr>
            <a:r>
              <a:rPr lang="zh-CN" altLang="en-US" dirty="0" smtClean="0">
                <a:solidFill>
                  <a:schemeClr val="folHlink"/>
                </a:solidFill>
                <a:latin typeface="Times New Roman" panose="02020603050405020304" pitchFamily="18" charset="0"/>
              </a:rPr>
              <a:t>		</a:t>
            </a:r>
            <a:r>
              <a:rPr lang="en-US" altLang="zh-CN" dirty="0" smtClean="0">
                <a:solidFill>
                  <a:schemeClr val="folHlink"/>
                </a:solidFill>
                <a:latin typeface="Times New Roman" panose="02020603050405020304" pitchFamily="18" charset="0"/>
              </a:rPr>
              <a:t>push ax	</a:t>
            </a:r>
            <a:r>
              <a:rPr lang="en-US" altLang="zh-CN" dirty="0" smtClean="0">
                <a:latin typeface="Times New Roman" panose="02020603050405020304" pitchFamily="18" charset="0"/>
              </a:rPr>
              <a:t>;</a:t>
            </a:r>
            <a:r>
              <a:rPr lang="zh-CN" altLang="en-US" dirty="0" smtClean="0">
                <a:latin typeface="Times New Roman" panose="02020603050405020304" pitchFamily="18" charset="0"/>
              </a:rPr>
              <a:t>保护寄存器</a:t>
            </a:r>
          </a:p>
          <a:p>
            <a:pPr defTabSz="933450" eaLnBrk="1" hangingPunct="1">
              <a:buFont typeface="Wingdings" panose="05000000000000000000" pitchFamily="2" charset="2"/>
              <a:buNone/>
              <a:tabLst>
                <a:tab pos="1809750" algn="l"/>
                <a:tab pos="3810000" algn="l"/>
              </a:tabLst>
              <a:defRPr/>
            </a:pPr>
            <a:r>
              <a:rPr lang="zh-CN" altLang="en-US" dirty="0" smtClean="0">
                <a:solidFill>
                  <a:schemeClr val="folHlink"/>
                </a:solidFill>
                <a:latin typeface="Times New Roman" panose="02020603050405020304" pitchFamily="18" charset="0"/>
              </a:rPr>
              <a:t>		</a:t>
            </a:r>
            <a:r>
              <a:rPr lang="en-US" altLang="zh-CN" dirty="0" smtClean="0">
                <a:solidFill>
                  <a:schemeClr val="folHlink"/>
                </a:solidFill>
                <a:latin typeface="Times New Roman" panose="02020603050405020304" pitchFamily="18" charset="0"/>
              </a:rPr>
              <a:t>push </a:t>
            </a:r>
            <a:r>
              <a:rPr lang="en-US" altLang="zh-CN" dirty="0" err="1" smtClean="0">
                <a:solidFill>
                  <a:schemeClr val="folHlink"/>
                </a:solidFill>
                <a:latin typeface="Times New Roman" panose="02020603050405020304" pitchFamily="18" charset="0"/>
              </a:rPr>
              <a:t>bx</a:t>
            </a:r>
            <a:endParaRPr lang="en-US" altLang="zh-CN" dirty="0" smtClean="0">
              <a:solidFill>
                <a:schemeClr val="folHlink"/>
              </a:solidFill>
              <a:latin typeface="Times New Roman" panose="02020603050405020304" pitchFamily="18" charset="0"/>
            </a:endParaRPr>
          </a:p>
          <a:p>
            <a:pPr defTabSz="933450" eaLnBrk="1" hangingPunct="1">
              <a:buFont typeface="Wingdings" panose="05000000000000000000" pitchFamily="2" charset="2"/>
              <a:buNone/>
              <a:tabLst>
                <a:tab pos="1809750" algn="l"/>
                <a:tab pos="3810000" algn="l"/>
              </a:tabLst>
              <a:defRPr/>
            </a:pPr>
            <a:r>
              <a:rPr lang="en-US" altLang="zh-CN" dirty="0" smtClean="0">
                <a:solidFill>
                  <a:schemeClr val="folHlink"/>
                </a:solidFill>
                <a:latin typeface="Times New Roman" panose="02020603050405020304" pitchFamily="18" charset="0"/>
              </a:rPr>
              <a:t>		push </a:t>
            </a:r>
            <a:r>
              <a:rPr lang="en-US" altLang="zh-CN" dirty="0" err="1" smtClean="0">
                <a:solidFill>
                  <a:schemeClr val="folHlink"/>
                </a:solidFill>
                <a:latin typeface="Times New Roman" panose="02020603050405020304" pitchFamily="18" charset="0"/>
              </a:rPr>
              <a:t>si</a:t>
            </a:r>
            <a:endParaRPr lang="en-US" altLang="zh-CN" dirty="0" smtClean="0">
              <a:solidFill>
                <a:schemeClr val="folHlink"/>
              </a:solidFill>
              <a:latin typeface="Times New Roman" panose="02020603050405020304" pitchFamily="18" charset="0"/>
            </a:endParaRPr>
          </a:p>
        </p:txBody>
      </p:sp>
      <p:sp>
        <p:nvSpPr>
          <p:cNvPr id="26629" name="Rectangle 6"/>
          <p:cNvSpPr>
            <a:spLocks noChangeArrowheads="1"/>
          </p:cNvSpPr>
          <p:nvPr/>
        </p:nvSpPr>
        <p:spPr bwMode="auto">
          <a:xfrm>
            <a:off x="-3175" y="6235700"/>
            <a:ext cx="2235200" cy="622300"/>
          </a:xfrm>
          <a:prstGeom prst="rect">
            <a:avLst/>
          </a:prstGeom>
          <a:gradFill rotWithShape="0">
            <a:gsLst>
              <a:gs pos="0">
                <a:srgbClr val="A6ADC0"/>
              </a:gs>
              <a:gs pos="100000">
                <a:srgbClr val="4D5059"/>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3600" b="0">
                <a:solidFill>
                  <a:schemeClr val="hlink"/>
                </a:solidFill>
                <a:ea typeface="隶书" panose="02010509060101010101" pitchFamily="49" charset="-122"/>
              </a:rPr>
              <a:t>例</a:t>
            </a:r>
            <a:r>
              <a:rPr lang="en-US" altLang="zh-CN" sz="3600" b="0">
                <a:solidFill>
                  <a:schemeClr val="hlink"/>
                </a:solidFill>
                <a:ea typeface="隶书" panose="02010509060101010101" pitchFamily="49" charset="-122"/>
              </a:rPr>
              <a:t>8.1</a:t>
            </a:r>
          </a:p>
        </p:txBody>
      </p:sp>
      <p:sp>
        <p:nvSpPr>
          <p:cNvPr id="26630" name="Rectangle 8"/>
          <p:cNvSpPr>
            <a:spLocks noGrp="1" noChangeArrowheads="1"/>
          </p:cNvSpPr>
          <p:nvPr>
            <p:ph type="title"/>
          </p:nvPr>
        </p:nvSpPr>
        <p:spPr>
          <a:xfrm>
            <a:off x="4935538" y="3175"/>
            <a:ext cx="4208462" cy="549275"/>
          </a:xfrm>
          <a:gradFill rotWithShape="0">
            <a:gsLst>
              <a:gs pos="0">
                <a:srgbClr val="A6ADC0"/>
              </a:gs>
              <a:gs pos="100000">
                <a:srgbClr val="4D5059"/>
              </a:gs>
            </a:gsLst>
            <a:lin ang="2700000" scaled="1"/>
          </a:gradFill>
        </p:spPr>
        <p:txBody>
          <a:bodyPr/>
          <a:lstStyle/>
          <a:p>
            <a:pPr algn="ctr" eaLnBrk="1" hangingPunct="1"/>
            <a:r>
              <a:rPr lang="zh-CN" altLang="en-US" sz="3600" smtClean="0">
                <a:solidFill>
                  <a:schemeClr val="hlink"/>
                </a:solidFill>
                <a:ea typeface="隶书" panose="02010509060101010101" pitchFamily="49" charset="-122"/>
              </a:rPr>
              <a:t>进入中断服务程序</a:t>
            </a:r>
          </a:p>
        </p:txBody>
      </p:sp>
      <p:sp>
        <p:nvSpPr>
          <p:cNvPr id="26631" name="Text Box 9"/>
          <p:cNvSpPr txBox="1">
            <a:spLocks noChangeArrowheads="1"/>
          </p:cNvSpPr>
          <p:nvPr/>
        </p:nvSpPr>
        <p:spPr bwMode="auto">
          <a:xfrm>
            <a:off x="5102225" y="5265738"/>
            <a:ext cx="3441700" cy="822325"/>
          </a:xfrm>
          <a:prstGeom prst="rect">
            <a:avLst/>
          </a:prstGeom>
          <a:solidFill>
            <a:schemeClr val="tx1"/>
          </a:solidFill>
          <a:ln>
            <a:noFill/>
          </a:ln>
          <a:effectLst>
            <a:outerShdw dist="107763" dir="2700000" algn="ctr" rotWithShape="0">
              <a:srgbClr val="808080"/>
            </a:outerShdw>
          </a:effectLst>
          <a:extLst>
            <a:ext uri="{91240B29-F687-4F45-9708-019B960494DF}">
              <a14:hiddenLine xmlns:a14="http://schemas.microsoft.com/office/drawing/2010/main" w="38100">
                <a:solidFill>
                  <a:schemeClr val="tx1"/>
                </a:solidFill>
                <a:miter lim="800000"/>
                <a:headEnd/>
                <a:tailEnd/>
              </a14:hiddenLine>
            </a:ext>
          </a:extLst>
        </p:spPr>
        <p:txBody>
          <a:bodyP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Font typeface="Wingdings" panose="05000000000000000000" pitchFamily="2" charset="2"/>
              <a:buNone/>
            </a:pPr>
            <a:r>
              <a:rPr lang="en-US" altLang="zh-CN" sz="2400">
                <a:solidFill>
                  <a:schemeClr val="bg1"/>
                </a:solidFill>
                <a:latin typeface="Times New Roman" panose="02020603050405020304" pitchFamily="18" charset="0"/>
              </a:rPr>
              <a:t>A Instruction Interrupt !</a:t>
            </a:r>
          </a:p>
          <a:p>
            <a:pPr eaLnBrk="1" hangingPunct="1">
              <a:spcBef>
                <a:spcPct val="0"/>
              </a:spcBef>
              <a:buFont typeface="Wingdings" panose="05000000000000000000" pitchFamily="2" charset="2"/>
              <a:buNone/>
            </a:pPr>
            <a:endParaRPr lang="en-US" altLang="zh-CN" sz="2400">
              <a:solidFill>
                <a:schemeClr val="bg1"/>
              </a:solidFill>
              <a:latin typeface="Times New Roman" panose="02020603050405020304" pitchFamily="18" charset="0"/>
            </a:endParaRPr>
          </a:p>
        </p:txBody>
      </p:sp>
    </p:spTree>
    <p:extLst>
      <p:ext uri="{BB962C8B-B14F-4D97-AF65-F5344CB8AC3E}">
        <p14:creationId xmlns:p14="http://schemas.microsoft.com/office/powerpoint/2010/main" val="10570226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65893"/>
                                        </p:tgtEl>
                                        <p:attrNameLst>
                                          <p:attrName>style.visibility</p:attrName>
                                        </p:attrNameLst>
                                      </p:cBhvr>
                                      <p:to>
                                        <p:strVal val="visible"/>
                                      </p:to>
                                    </p:set>
                                    <p:animEffect transition="in" filter="blinds(horizontal)">
                                      <p:cBhvr>
                                        <p:cTn id="7" dur="500"/>
                                        <p:tgtEl>
                                          <p:spTgt spid="1658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3" grpId="0" animBg="1" autoUpdateAnimBg="0"/>
    </p:bldLst>
  </p:timing>
</p:sld>
</file>

<file path=ppt/slides/slide3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5970588" y="3175"/>
            <a:ext cx="3173412" cy="549275"/>
          </a:xfrm>
          <a:gradFill rotWithShape="0">
            <a:gsLst>
              <a:gs pos="0">
                <a:srgbClr val="A6ADC0"/>
              </a:gs>
              <a:gs pos="100000">
                <a:srgbClr val="4D5059"/>
              </a:gs>
            </a:gsLst>
            <a:lin ang="2700000" scaled="1"/>
          </a:gradFill>
        </p:spPr>
        <p:txBody>
          <a:bodyPr/>
          <a:lstStyle/>
          <a:p>
            <a:pPr algn="ctr" eaLnBrk="1" hangingPunct="1"/>
            <a:r>
              <a:rPr lang="zh-CN" altLang="en-US" sz="3600" smtClean="0">
                <a:solidFill>
                  <a:schemeClr val="hlink"/>
                </a:solidFill>
                <a:ea typeface="隶书" panose="02010509060101010101" pitchFamily="49" charset="-122"/>
              </a:rPr>
              <a:t>显示字符串</a:t>
            </a:r>
          </a:p>
        </p:txBody>
      </p:sp>
      <p:pic>
        <p:nvPicPr>
          <p:cNvPr id="27651"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17" name="Rectangle 5"/>
          <p:cNvSpPr>
            <a:spLocks noGrp="1" noChangeArrowheads="1"/>
          </p:cNvSpPr>
          <p:nvPr>
            <p:ph type="body" idx="1"/>
          </p:nvPr>
        </p:nvSpPr>
        <p:spPr>
          <a:xfrm>
            <a:off x="481013" y="550863"/>
            <a:ext cx="8178800" cy="5688012"/>
          </a:xfr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pPr defTabSz="895350" eaLnBrk="1" hangingPunct="1">
              <a:buFont typeface="Wingdings" panose="05000000000000000000" pitchFamily="2" charset="2"/>
              <a:buNone/>
              <a:tabLst>
                <a:tab pos="1809750" algn="l"/>
              </a:tabLst>
              <a:defRPr/>
            </a:pPr>
            <a:r>
              <a:rPr lang="en-US" altLang="zh-CN" dirty="0" smtClean="0">
                <a:latin typeface="Times New Roman" panose="02020603050405020304" pitchFamily="18" charset="0"/>
              </a:rPr>
              <a:t>	</a:t>
            </a:r>
            <a:r>
              <a:rPr lang="en-US" altLang="zh-CN" dirty="0" smtClean="0">
                <a:solidFill>
                  <a:schemeClr val="folHlink"/>
                </a:solidFill>
                <a:latin typeface="Times New Roman" panose="02020603050405020304" pitchFamily="18" charset="0"/>
              </a:rPr>
              <a:t>	</a:t>
            </a:r>
            <a:r>
              <a:rPr lang="en-US" altLang="zh-CN" dirty="0" err="1" smtClean="0">
                <a:solidFill>
                  <a:schemeClr val="folHlink"/>
                </a:solidFill>
                <a:latin typeface="Times New Roman" panose="02020603050405020304" pitchFamily="18" charset="0"/>
              </a:rPr>
              <a:t>mov</a:t>
            </a:r>
            <a:r>
              <a:rPr lang="en-US" altLang="zh-CN" dirty="0" smtClean="0">
                <a:solidFill>
                  <a:schemeClr val="folHlink"/>
                </a:solidFill>
                <a:latin typeface="Times New Roman" panose="02020603050405020304" pitchFamily="18" charset="0"/>
              </a:rPr>
              <a:t> </a:t>
            </a:r>
            <a:r>
              <a:rPr lang="en-US" altLang="zh-CN" dirty="0" err="1" smtClean="0">
                <a:solidFill>
                  <a:schemeClr val="folHlink"/>
                </a:solidFill>
                <a:latin typeface="Times New Roman" panose="02020603050405020304" pitchFamily="18" charset="0"/>
              </a:rPr>
              <a:t>si,dx</a:t>
            </a:r>
            <a:endParaRPr lang="en-US" altLang="zh-CN" dirty="0" smtClean="0">
              <a:solidFill>
                <a:schemeClr val="folHlink"/>
              </a:solidFill>
              <a:latin typeface="Times New Roman" panose="02020603050405020304" pitchFamily="18" charset="0"/>
            </a:endParaRPr>
          </a:p>
          <a:p>
            <a:pPr defTabSz="895350" eaLnBrk="1" hangingPunct="1">
              <a:buFont typeface="Wingdings" panose="05000000000000000000" pitchFamily="2" charset="2"/>
              <a:buNone/>
              <a:tabLst>
                <a:tab pos="1809750" algn="l"/>
              </a:tabLst>
              <a:defRPr/>
            </a:pPr>
            <a:r>
              <a:rPr lang="en-US" altLang="zh-CN" dirty="0" smtClean="0">
                <a:solidFill>
                  <a:schemeClr val="folHlink"/>
                </a:solidFill>
                <a:latin typeface="Times New Roman" panose="02020603050405020304" pitchFamily="18" charset="0"/>
              </a:rPr>
              <a:t>new1:	</a:t>
            </a:r>
            <a:r>
              <a:rPr lang="en-US" altLang="zh-CN" dirty="0" err="1" smtClean="0">
                <a:solidFill>
                  <a:schemeClr val="folHlink"/>
                </a:solidFill>
                <a:latin typeface="Times New Roman" panose="02020603050405020304" pitchFamily="18" charset="0"/>
              </a:rPr>
              <a:t>mov</a:t>
            </a:r>
            <a:r>
              <a:rPr lang="en-US" altLang="zh-CN" dirty="0" smtClean="0">
                <a:solidFill>
                  <a:schemeClr val="folHlink"/>
                </a:solidFill>
                <a:latin typeface="Times New Roman" panose="02020603050405020304" pitchFamily="18" charset="0"/>
              </a:rPr>
              <a:t> al,[</a:t>
            </a:r>
            <a:r>
              <a:rPr lang="en-US" altLang="zh-CN" dirty="0" err="1" smtClean="0">
                <a:solidFill>
                  <a:schemeClr val="folHlink"/>
                </a:solidFill>
                <a:latin typeface="Times New Roman" panose="02020603050405020304" pitchFamily="18" charset="0"/>
              </a:rPr>
              <a:t>si</a:t>
            </a:r>
            <a:r>
              <a:rPr lang="en-US" altLang="zh-CN" dirty="0" smtClean="0">
                <a:solidFill>
                  <a:schemeClr val="folHlink"/>
                </a:solidFill>
                <a:latin typeface="Times New Roman" panose="02020603050405020304" pitchFamily="18" charset="0"/>
              </a:rPr>
              <a:t>]</a:t>
            </a:r>
          </a:p>
          <a:p>
            <a:pPr defTabSz="895350" eaLnBrk="1" hangingPunct="1">
              <a:buFont typeface="Wingdings" panose="05000000000000000000" pitchFamily="2" charset="2"/>
              <a:buNone/>
              <a:tabLst>
                <a:tab pos="1809750" algn="l"/>
              </a:tabLst>
              <a:defRPr/>
            </a:pPr>
            <a:r>
              <a:rPr lang="en-US" altLang="zh-CN" dirty="0" smtClean="0">
                <a:solidFill>
                  <a:schemeClr val="folHlink"/>
                </a:solidFill>
                <a:latin typeface="Times New Roman" panose="02020603050405020304" pitchFamily="18" charset="0"/>
              </a:rPr>
              <a:t>		</a:t>
            </a:r>
            <a:r>
              <a:rPr lang="en-US" altLang="zh-CN" dirty="0" err="1" smtClean="0">
                <a:solidFill>
                  <a:schemeClr val="folHlink"/>
                </a:solidFill>
                <a:latin typeface="Times New Roman" panose="02020603050405020304" pitchFamily="18" charset="0"/>
              </a:rPr>
              <a:t>cmp</a:t>
            </a:r>
            <a:r>
              <a:rPr lang="en-US" altLang="zh-CN" dirty="0" smtClean="0">
                <a:solidFill>
                  <a:schemeClr val="folHlink"/>
                </a:solidFill>
                <a:latin typeface="Times New Roman" panose="02020603050405020304" pitchFamily="18" charset="0"/>
              </a:rPr>
              <a:t> al,0</a:t>
            </a:r>
          </a:p>
          <a:p>
            <a:pPr defTabSz="895350" eaLnBrk="1" hangingPunct="1">
              <a:buFont typeface="Wingdings" panose="05000000000000000000" pitchFamily="2" charset="2"/>
              <a:buNone/>
              <a:tabLst>
                <a:tab pos="1809750" algn="l"/>
              </a:tabLst>
              <a:defRPr/>
            </a:pPr>
            <a:r>
              <a:rPr lang="en-US" altLang="zh-CN" dirty="0" smtClean="0">
                <a:solidFill>
                  <a:schemeClr val="folHlink"/>
                </a:solidFill>
                <a:latin typeface="Times New Roman" panose="02020603050405020304" pitchFamily="18" charset="0"/>
              </a:rPr>
              <a:t>		</a:t>
            </a:r>
            <a:r>
              <a:rPr lang="en-US" altLang="zh-CN" dirty="0" err="1" smtClean="0">
                <a:solidFill>
                  <a:schemeClr val="folHlink"/>
                </a:solidFill>
                <a:latin typeface="Times New Roman" panose="02020603050405020304" pitchFamily="18" charset="0"/>
              </a:rPr>
              <a:t>jz</a:t>
            </a:r>
            <a:r>
              <a:rPr lang="en-US" altLang="zh-CN" dirty="0" smtClean="0">
                <a:solidFill>
                  <a:schemeClr val="folHlink"/>
                </a:solidFill>
                <a:latin typeface="Times New Roman" panose="02020603050405020304" pitchFamily="18" charset="0"/>
              </a:rPr>
              <a:t> new2</a:t>
            </a:r>
          </a:p>
          <a:p>
            <a:pPr defTabSz="895350" eaLnBrk="1" hangingPunct="1">
              <a:buFont typeface="Wingdings" panose="05000000000000000000" pitchFamily="2" charset="2"/>
              <a:buNone/>
              <a:tabLst>
                <a:tab pos="1809750" algn="l"/>
              </a:tabLst>
              <a:defRPr/>
            </a:pPr>
            <a:r>
              <a:rPr lang="en-US" altLang="zh-CN" dirty="0" smtClean="0">
                <a:solidFill>
                  <a:schemeClr val="folHlink"/>
                </a:solidFill>
                <a:latin typeface="Times New Roman" panose="02020603050405020304" pitchFamily="18" charset="0"/>
              </a:rPr>
              <a:t>		</a:t>
            </a:r>
            <a:r>
              <a:rPr lang="en-US" altLang="zh-CN" dirty="0" err="1" smtClean="0">
                <a:solidFill>
                  <a:schemeClr val="folHlink"/>
                </a:solidFill>
                <a:latin typeface="Times New Roman" panose="02020603050405020304" pitchFamily="18" charset="0"/>
              </a:rPr>
              <a:t>mov</a:t>
            </a:r>
            <a:r>
              <a:rPr lang="en-US" altLang="zh-CN" dirty="0" smtClean="0">
                <a:solidFill>
                  <a:schemeClr val="folHlink"/>
                </a:solidFill>
                <a:latin typeface="Times New Roman" panose="02020603050405020304" pitchFamily="18" charset="0"/>
              </a:rPr>
              <a:t> bx,0</a:t>
            </a:r>
          </a:p>
          <a:p>
            <a:pPr defTabSz="895350" eaLnBrk="1" hangingPunct="1">
              <a:buFont typeface="Wingdings" panose="05000000000000000000" pitchFamily="2" charset="2"/>
              <a:buNone/>
              <a:tabLst>
                <a:tab pos="1809750" algn="l"/>
              </a:tabLst>
              <a:defRPr/>
            </a:pPr>
            <a:r>
              <a:rPr lang="en-US" altLang="zh-CN" dirty="0" smtClean="0">
                <a:solidFill>
                  <a:schemeClr val="folHlink"/>
                </a:solidFill>
                <a:latin typeface="Times New Roman" panose="02020603050405020304" pitchFamily="18" charset="0"/>
              </a:rPr>
              <a:t>		</a:t>
            </a:r>
            <a:r>
              <a:rPr lang="en-US" altLang="zh-CN" dirty="0" err="1" smtClean="0">
                <a:solidFill>
                  <a:schemeClr val="folHlink"/>
                </a:solidFill>
                <a:latin typeface="Times New Roman" panose="02020603050405020304" pitchFamily="18" charset="0"/>
              </a:rPr>
              <a:t>mov</a:t>
            </a:r>
            <a:r>
              <a:rPr lang="en-US" altLang="zh-CN" dirty="0" smtClean="0">
                <a:solidFill>
                  <a:schemeClr val="folHlink"/>
                </a:solidFill>
                <a:latin typeface="Times New Roman" panose="02020603050405020304" pitchFamily="18" charset="0"/>
              </a:rPr>
              <a:t> ah,0eh</a:t>
            </a:r>
          </a:p>
          <a:p>
            <a:pPr defTabSz="895350" eaLnBrk="1" hangingPunct="1">
              <a:buFont typeface="Wingdings" panose="05000000000000000000" pitchFamily="2" charset="2"/>
              <a:buNone/>
              <a:tabLst>
                <a:tab pos="1809750" algn="l"/>
              </a:tabLst>
              <a:defRPr/>
            </a:pPr>
            <a:r>
              <a:rPr lang="en-US" altLang="zh-CN" dirty="0" smtClean="0">
                <a:solidFill>
                  <a:schemeClr val="folHlink"/>
                </a:solidFill>
                <a:latin typeface="Times New Roman" panose="02020603050405020304" pitchFamily="18" charset="0"/>
              </a:rPr>
              <a:t>		</a:t>
            </a:r>
            <a:r>
              <a:rPr lang="en-US" altLang="zh-CN" dirty="0" err="1" smtClean="0">
                <a:solidFill>
                  <a:schemeClr val="folHlink"/>
                </a:solidFill>
                <a:latin typeface="Times New Roman" panose="02020603050405020304" pitchFamily="18" charset="0"/>
              </a:rPr>
              <a:t>int</a:t>
            </a:r>
            <a:r>
              <a:rPr lang="en-US" altLang="zh-CN" dirty="0" smtClean="0">
                <a:solidFill>
                  <a:schemeClr val="folHlink"/>
                </a:solidFill>
                <a:latin typeface="Times New Roman" panose="02020603050405020304" pitchFamily="18" charset="0"/>
              </a:rPr>
              <a:t> 10h</a:t>
            </a:r>
          </a:p>
          <a:p>
            <a:pPr defTabSz="895350" eaLnBrk="1" hangingPunct="1">
              <a:buFont typeface="Wingdings" panose="05000000000000000000" pitchFamily="2" charset="2"/>
              <a:buNone/>
              <a:tabLst>
                <a:tab pos="1809750" algn="l"/>
              </a:tabLst>
              <a:defRPr/>
            </a:pPr>
            <a:r>
              <a:rPr lang="en-US" altLang="zh-CN" dirty="0" smtClean="0">
                <a:solidFill>
                  <a:schemeClr val="folHlink"/>
                </a:solidFill>
                <a:latin typeface="Times New Roman" panose="02020603050405020304" pitchFamily="18" charset="0"/>
              </a:rPr>
              <a:t>		</a:t>
            </a:r>
            <a:r>
              <a:rPr lang="en-US" altLang="zh-CN" dirty="0" err="1" smtClean="0">
                <a:solidFill>
                  <a:schemeClr val="folHlink"/>
                </a:solidFill>
                <a:latin typeface="Times New Roman" panose="02020603050405020304" pitchFamily="18" charset="0"/>
              </a:rPr>
              <a:t>inc</a:t>
            </a:r>
            <a:r>
              <a:rPr lang="en-US" altLang="zh-CN" dirty="0" smtClean="0">
                <a:solidFill>
                  <a:schemeClr val="folHlink"/>
                </a:solidFill>
                <a:latin typeface="Times New Roman" panose="02020603050405020304" pitchFamily="18" charset="0"/>
              </a:rPr>
              <a:t> </a:t>
            </a:r>
            <a:r>
              <a:rPr lang="en-US" altLang="zh-CN" dirty="0" err="1" smtClean="0">
                <a:solidFill>
                  <a:schemeClr val="folHlink"/>
                </a:solidFill>
                <a:latin typeface="Times New Roman" panose="02020603050405020304" pitchFamily="18" charset="0"/>
              </a:rPr>
              <a:t>si</a:t>
            </a:r>
            <a:endParaRPr lang="en-US" altLang="zh-CN" dirty="0" smtClean="0">
              <a:solidFill>
                <a:schemeClr val="folHlink"/>
              </a:solidFill>
              <a:latin typeface="Times New Roman" panose="02020603050405020304" pitchFamily="18" charset="0"/>
            </a:endParaRPr>
          </a:p>
          <a:p>
            <a:pPr defTabSz="895350" eaLnBrk="1" hangingPunct="1">
              <a:buFont typeface="Wingdings" panose="05000000000000000000" pitchFamily="2" charset="2"/>
              <a:buNone/>
              <a:tabLst>
                <a:tab pos="1809750" algn="l"/>
              </a:tabLst>
              <a:defRPr/>
            </a:pPr>
            <a:r>
              <a:rPr lang="en-US" altLang="zh-CN" dirty="0" smtClean="0">
                <a:solidFill>
                  <a:schemeClr val="folHlink"/>
                </a:solidFill>
                <a:latin typeface="Times New Roman" panose="02020603050405020304" pitchFamily="18" charset="0"/>
              </a:rPr>
              <a:t>		</a:t>
            </a:r>
            <a:r>
              <a:rPr lang="en-US" altLang="zh-CN" dirty="0" err="1" smtClean="0">
                <a:solidFill>
                  <a:schemeClr val="folHlink"/>
                </a:solidFill>
                <a:latin typeface="Times New Roman" panose="02020603050405020304" pitchFamily="18" charset="0"/>
              </a:rPr>
              <a:t>jmp</a:t>
            </a:r>
            <a:r>
              <a:rPr lang="en-US" altLang="zh-CN" dirty="0" smtClean="0">
                <a:solidFill>
                  <a:schemeClr val="folHlink"/>
                </a:solidFill>
                <a:latin typeface="Times New Roman" panose="02020603050405020304" pitchFamily="18" charset="0"/>
              </a:rPr>
              <a:t> new1</a:t>
            </a:r>
          </a:p>
        </p:txBody>
      </p:sp>
      <p:sp>
        <p:nvSpPr>
          <p:cNvPr id="27654" name="Rectangle 6"/>
          <p:cNvSpPr>
            <a:spLocks noChangeArrowheads="1"/>
          </p:cNvSpPr>
          <p:nvPr/>
        </p:nvSpPr>
        <p:spPr bwMode="auto">
          <a:xfrm>
            <a:off x="-3175" y="6235700"/>
            <a:ext cx="2235200" cy="622300"/>
          </a:xfrm>
          <a:prstGeom prst="rect">
            <a:avLst/>
          </a:prstGeom>
          <a:gradFill rotWithShape="0">
            <a:gsLst>
              <a:gs pos="0">
                <a:srgbClr val="A6ADC0"/>
              </a:gs>
              <a:gs pos="100000">
                <a:srgbClr val="4D5059"/>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3600" b="0">
                <a:solidFill>
                  <a:schemeClr val="hlink"/>
                </a:solidFill>
                <a:ea typeface="隶书" panose="02010509060101010101" pitchFamily="49" charset="-122"/>
              </a:rPr>
              <a:t>例</a:t>
            </a:r>
            <a:r>
              <a:rPr lang="en-US" altLang="zh-CN" sz="3600" b="0">
                <a:solidFill>
                  <a:schemeClr val="hlink"/>
                </a:solidFill>
                <a:ea typeface="隶书" panose="02010509060101010101" pitchFamily="49" charset="-122"/>
              </a:rPr>
              <a:t>8.1</a:t>
            </a:r>
          </a:p>
        </p:txBody>
      </p:sp>
      <p:sp>
        <p:nvSpPr>
          <p:cNvPr id="27655" name="Text Box 7"/>
          <p:cNvSpPr txBox="1">
            <a:spLocks noChangeArrowheads="1"/>
          </p:cNvSpPr>
          <p:nvPr/>
        </p:nvSpPr>
        <p:spPr bwMode="auto">
          <a:xfrm>
            <a:off x="5102225" y="5265738"/>
            <a:ext cx="3441700" cy="822325"/>
          </a:xfrm>
          <a:prstGeom prst="rect">
            <a:avLst/>
          </a:prstGeom>
          <a:solidFill>
            <a:schemeClr val="tx1"/>
          </a:solidFill>
          <a:ln>
            <a:noFill/>
          </a:ln>
          <a:effectLst>
            <a:outerShdw dist="107763" dir="2700000" algn="ctr" rotWithShape="0">
              <a:srgbClr val="808080"/>
            </a:outerShdw>
          </a:effectLst>
          <a:extLst>
            <a:ext uri="{91240B29-F687-4F45-9708-019B960494DF}">
              <a14:hiddenLine xmlns:a14="http://schemas.microsoft.com/office/drawing/2010/main" w="38100">
                <a:solidFill>
                  <a:schemeClr val="tx1"/>
                </a:solidFill>
                <a:miter lim="800000"/>
                <a:headEnd/>
                <a:tailEnd/>
              </a14:hiddenLine>
            </a:ext>
          </a:extLst>
        </p:spPr>
        <p:txBody>
          <a:bodyP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Font typeface="Wingdings" panose="05000000000000000000" pitchFamily="2" charset="2"/>
              <a:buNone/>
            </a:pPr>
            <a:r>
              <a:rPr lang="en-US" altLang="zh-CN" sz="2400">
                <a:solidFill>
                  <a:schemeClr val="bg1"/>
                </a:solidFill>
                <a:latin typeface="Times New Roman" panose="02020603050405020304" pitchFamily="18" charset="0"/>
              </a:rPr>
              <a:t>A Instruction Interrupt !</a:t>
            </a:r>
          </a:p>
          <a:p>
            <a:pPr eaLnBrk="1" hangingPunct="1">
              <a:spcBef>
                <a:spcPct val="0"/>
              </a:spcBef>
              <a:buFont typeface="Wingdings" panose="05000000000000000000" pitchFamily="2" charset="2"/>
              <a:buNone/>
            </a:pPr>
            <a:endParaRPr lang="en-US" altLang="zh-CN" sz="2400">
              <a:solidFill>
                <a:schemeClr val="bg1"/>
              </a:solidFill>
              <a:latin typeface="Times New Roman" panose="02020603050405020304" pitchFamily="18" charset="0"/>
            </a:endParaRPr>
          </a:p>
        </p:txBody>
      </p:sp>
    </p:spTree>
    <p:extLst>
      <p:ext uri="{BB962C8B-B14F-4D97-AF65-F5344CB8AC3E}">
        <p14:creationId xmlns:p14="http://schemas.microsoft.com/office/powerpoint/2010/main" val="28837498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66917"/>
                                        </p:tgtEl>
                                        <p:attrNameLst>
                                          <p:attrName>style.visibility</p:attrName>
                                        </p:attrNameLst>
                                      </p:cBhvr>
                                      <p:to>
                                        <p:strVal val="visible"/>
                                      </p:to>
                                    </p:set>
                                    <p:animEffect transition="in" filter="blinds(horizontal)">
                                      <p:cBhvr>
                                        <p:cTn id="7" dur="500"/>
                                        <p:tgtEl>
                                          <p:spTgt spid="1669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7" grpId="0" animBg="1" autoUpdateAnimBg="0"/>
    </p:bldLst>
  </p:timing>
</p:sld>
</file>

<file path=ppt/slides/slide3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935538" y="3175"/>
            <a:ext cx="4208462" cy="549275"/>
          </a:xfrm>
          <a:gradFill rotWithShape="0">
            <a:gsLst>
              <a:gs pos="0">
                <a:srgbClr val="A6ADC0"/>
              </a:gs>
              <a:gs pos="100000">
                <a:srgbClr val="4D5059"/>
              </a:gs>
            </a:gsLst>
            <a:lin ang="2700000" scaled="1"/>
          </a:gradFill>
        </p:spPr>
        <p:txBody>
          <a:bodyPr/>
          <a:lstStyle/>
          <a:p>
            <a:pPr algn="ctr" eaLnBrk="1" hangingPunct="1"/>
            <a:r>
              <a:rPr lang="zh-CN" altLang="en-US" sz="3600" smtClean="0">
                <a:solidFill>
                  <a:schemeClr val="hlink"/>
                </a:solidFill>
                <a:ea typeface="隶书" panose="02010509060101010101" pitchFamily="49" charset="-122"/>
              </a:rPr>
              <a:t>退出中断服务程序</a:t>
            </a:r>
          </a:p>
        </p:txBody>
      </p:sp>
      <p:pic>
        <p:nvPicPr>
          <p:cNvPr id="28675"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6"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41" name="Rectangle 5"/>
          <p:cNvSpPr>
            <a:spLocks noGrp="1" noChangeArrowheads="1"/>
          </p:cNvSpPr>
          <p:nvPr>
            <p:ph type="body" idx="1"/>
          </p:nvPr>
        </p:nvSpPr>
        <p:spPr>
          <a:xfrm>
            <a:off x="481013" y="550863"/>
            <a:ext cx="8178800" cy="5688012"/>
          </a:xfr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pPr defTabSz="895350" eaLnBrk="1" hangingPunct="1">
              <a:buFont typeface="Wingdings" panose="05000000000000000000" pitchFamily="2" charset="2"/>
              <a:buNone/>
              <a:tabLst>
                <a:tab pos="1809750" algn="l"/>
                <a:tab pos="3619500" algn="l"/>
              </a:tabLst>
              <a:defRPr/>
            </a:pPr>
            <a:r>
              <a:rPr lang="en-US" altLang="zh-CN" smtClean="0">
                <a:latin typeface="Times New Roman" panose="02020603050405020304" pitchFamily="18" charset="0"/>
              </a:rPr>
              <a:t>	</a:t>
            </a:r>
            <a:r>
              <a:rPr lang="en-US" altLang="zh-CN" smtClean="0">
                <a:solidFill>
                  <a:schemeClr val="folHlink"/>
                </a:solidFill>
                <a:latin typeface="Times New Roman" panose="02020603050405020304" pitchFamily="18" charset="0"/>
              </a:rPr>
              <a:t>new2:	pop si	</a:t>
            </a:r>
            <a:r>
              <a:rPr lang="en-US" altLang="zh-CN" smtClean="0">
                <a:latin typeface="Times New Roman" panose="02020603050405020304" pitchFamily="18" charset="0"/>
              </a:rPr>
              <a:t>;</a:t>
            </a:r>
            <a:r>
              <a:rPr lang="zh-CN" altLang="en-US" smtClean="0">
                <a:latin typeface="Times New Roman" panose="02020603050405020304" pitchFamily="18" charset="0"/>
              </a:rPr>
              <a:t>恢复寄存器</a:t>
            </a:r>
          </a:p>
          <a:p>
            <a:pPr defTabSz="895350" eaLnBrk="1" hangingPunct="1">
              <a:buFont typeface="Wingdings" panose="05000000000000000000" pitchFamily="2" charset="2"/>
              <a:buNone/>
              <a:tabLst>
                <a:tab pos="1809750" algn="l"/>
                <a:tab pos="3619500" algn="l"/>
              </a:tabLst>
              <a:defRPr/>
            </a:pPr>
            <a:r>
              <a:rPr lang="zh-CN" altLang="en-US" smtClean="0">
                <a:solidFill>
                  <a:schemeClr val="folHlink"/>
                </a:solidFill>
                <a:latin typeface="Times New Roman" panose="02020603050405020304" pitchFamily="18" charset="0"/>
              </a:rPr>
              <a:t>		</a:t>
            </a:r>
            <a:r>
              <a:rPr lang="en-US" altLang="zh-CN" smtClean="0">
                <a:solidFill>
                  <a:schemeClr val="folHlink"/>
                </a:solidFill>
                <a:latin typeface="Times New Roman" panose="02020603050405020304" pitchFamily="18" charset="0"/>
              </a:rPr>
              <a:t>pop bx</a:t>
            </a:r>
          </a:p>
          <a:p>
            <a:pPr defTabSz="895350" eaLnBrk="1" hangingPunct="1">
              <a:buFont typeface="Wingdings" panose="05000000000000000000" pitchFamily="2" charset="2"/>
              <a:buNone/>
              <a:tabLst>
                <a:tab pos="1809750" algn="l"/>
                <a:tab pos="3619500" algn="l"/>
              </a:tabLst>
              <a:defRPr/>
            </a:pPr>
            <a:r>
              <a:rPr lang="en-US" altLang="zh-CN" smtClean="0">
                <a:solidFill>
                  <a:schemeClr val="folHlink"/>
                </a:solidFill>
                <a:latin typeface="Times New Roman" panose="02020603050405020304" pitchFamily="18" charset="0"/>
              </a:rPr>
              <a:t>		pop ax</a:t>
            </a:r>
          </a:p>
          <a:p>
            <a:pPr defTabSz="895350" eaLnBrk="1" hangingPunct="1">
              <a:buFont typeface="Wingdings" panose="05000000000000000000" pitchFamily="2" charset="2"/>
              <a:buNone/>
              <a:tabLst>
                <a:tab pos="1809750" algn="l"/>
                <a:tab pos="3619500" algn="l"/>
              </a:tabLst>
              <a:defRPr/>
            </a:pPr>
            <a:r>
              <a:rPr lang="en-US" altLang="zh-CN" smtClean="0">
                <a:solidFill>
                  <a:schemeClr val="folHlink"/>
                </a:solidFill>
                <a:latin typeface="Times New Roman" panose="02020603050405020304" pitchFamily="18" charset="0"/>
              </a:rPr>
              <a:t>		</a:t>
            </a:r>
            <a:r>
              <a:rPr lang="en-US" altLang="zh-CN" smtClean="0">
                <a:latin typeface="Times New Roman" panose="02020603050405020304" pitchFamily="18" charset="0"/>
              </a:rPr>
              <a:t>iret	;</a:t>
            </a:r>
            <a:r>
              <a:rPr lang="zh-CN" altLang="en-US" smtClean="0">
                <a:latin typeface="Times New Roman" panose="02020603050405020304" pitchFamily="18" charset="0"/>
              </a:rPr>
              <a:t>中断返回</a:t>
            </a:r>
          </a:p>
          <a:p>
            <a:pPr defTabSz="895350" eaLnBrk="1" hangingPunct="1">
              <a:buFont typeface="Wingdings" panose="05000000000000000000" pitchFamily="2" charset="2"/>
              <a:buNone/>
              <a:tabLst>
                <a:tab pos="1809750" algn="l"/>
                <a:tab pos="3619500" algn="l"/>
              </a:tabLst>
              <a:defRPr/>
            </a:pPr>
            <a:r>
              <a:rPr lang="zh-CN" altLang="en-US" smtClean="0">
                <a:solidFill>
                  <a:schemeClr val="folHlink"/>
                </a:solidFill>
                <a:latin typeface="Times New Roman" panose="02020603050405020304" pitchFamily="18" charset="0"/>
              </a:rPr>
              <a:t>	</a:t>
            </a:r>
            <a:r>
              <a:rPr lang="en-US" altLang="zh-CN" smtClean="0">
                <a:solidFill>
                  <a:schemeClr val="folHlink"/>
                </a:solidFill>
                <a:latin typeface="Times New Roman" panose="02020603050405020304" pitchFamily="18" charset="0"/>
              </a:rPr>
              <a:t>new80h	</a:t>
            </a:r>
            <a:r>
              <a:rPr lang="en-US" altLang="zh-CN" smtClean="0">
                <a:latin typeface="Times New Roman" panose="02020603050405020304" pitchFamily="18" charset="0"/>
              </a:rPr>
              <a:t>endp</a:t>
            </a:r>
          </a:p>
        </p:txBody>
      </p:sp>
      <p:sp>
        <p:nvSpPr>
          <p:cNvPr id="28678" name="Rectangle 6"/>
          <p:cNvSpPr>
            <a:spLocks noChangeArrowheads="1"/>
          </p:cNvSpPr>
          <p:nvPr/>
        </p:nvSpPr>
        <p:spPr bwMode="auto">
          <a:xfrm>
            <a:off x="-3175" y="6235700"/>
            <a:ext cx="2235200" cy="622300"/>
          </a:xfrm>
          <a:prstGeom prst="rect">
            <a:avLst/>
          </a:prstGeom>
          <a:gradFill rotWithShape="0">
            <a:gsLst>
              <a:gs pos="0">
                <a:srgbClr val="A6ADC0"/>
              </a:gs>
              <a:gs pos="100000">
                <a:srgbClr val="4D5059"/>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3600" b="0">
                <a:solidFill>
                  <a:schemeClr val="hlink"/>
                </a:solidFill>
                <a:ea typeface="隶书" panose="02010509060101010101" pitchFamily="49" charset="-122"/>
              </a:rPr>
              <a:t>例</a:t>
            </a:r>
            <a:r>
              <a:rPr lang="en-US" altLang="zh-CN" sz="3600" b="0">
                <a:solidFill>
                  <a:schemeClr val="hlink"/>
                </a:solidFill>
                <a:ea typeface="隶书" panose="02010509060101010101" pitchFamily="49" charset="-122"/>
              </a:rPr>
              <a:t>8.1</a:t>
            </a:r>
          </a:p>
        </p:txBody>
      </p:sp>
      <p:sp>
        <p:nvSpPr>
          <p:cNvPr id="28679" name="Text Box 7"/>
          <p:cNvSpPr txBox="1">
            <a:spLocks noChangeArrowheads="1"/>
          </p:cNvSpPr>
          <p:nvPr/>
        </p:nvSpPr>
        <p:spPr bwMode="auto">
          <a:xfrm>
            <a:off x="5102225" y="5265738"/>
            <a:ext cx="3441700" cy="822325"/>
          </a:xfrm>
          <a:prstGeom prst="rect">
            <a:avLst/>
          </a:prstGeom>
          <a:solidFill>
            <a:schemeClr val="tx1"/>
          </a:solidFill>
          <a:ln>
            <a:noFill/>
          </a:ln>
          <a:effectLst>
            <a:outerShdw dist="107763" dir="2700000" algn="ctr" rotWithShape="0">
              <a:srgbClr val="808080"/>
            </a:outerShdw>
          </a:effectLst>
          <a:extLst>
            <a:ext uri="{91240B29-F687-4F45-9708-019B960494DF}">
              <a14:hiddenLine xmlns:a14="http://schemas.microsoft.com/office/drawing/2010/main" w="38100">
                <a:solidFill>
                  <a:schemeClr val="tx1"/>
                </a:solidFill>
                <a:miter lim="800000"/>
                <a:headEnd/>
                <a:tailEnd/>
              </a14:hiddenLine>
            </a:ext>
          </a:extLst>
        </p:spPr>
        <p:txBody>
          <a:bodyP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Font typeface="Wingdings" panose="05000000000000000000" pitchFamily="2" charset="2"/>
              <a:buNone/>
            </a:pPr>
            <a:r>
              <a:rPr lang="en-US" altLang="zh-CN" sz="2400">
                <a:solidFill>
                  <a:schemeClr val="bg1"/>
                </a:solidFill>
                <a:latin typeface="Times New Roman" panose="02020603050405020304" pitchFamily="18" charset="0"/>
              </a:rPr>
              <a:t>A Instruction Interrupt !</a:t>
            </a:r>
          </a:p>
          <a:p>
            <a:pPr eaLnBrk="1" hangingPunct="1">
              <a:spcBef>
                <a:spcPct val="0"/>
              </a:spcBef>
              <a:buFont typeface="Wingdings" panose="05000000000000000000" pitchFamily="2" charset="2"/>
              <a:buNone/>
            </a:pPr>
            <a:endParaRPr lang="en-US" altLang="zh-CN" sz="2400">
              <a:solidFill>
                <a:schemeClr val="bg1"/>
              </a:solidFill>
              <a:latin typeface="Times New Roman" panose="02020603050405020304" pitchFamily="18" charset="0"/>
            </a:endParaRPr>
          </a:p>
        </p:txBody>
      </p:sp>
    </p:spTree>
    <p:extLst>
      <p:ext uri="{BB962C8B-B14F-4D97-AF65-F5344CB8AC3E}">
        <p14:creationId xmlns:p14="http://schemas.microsoft.com/office/powerpoint/2010/main" val="5823197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67941"/>
                                        </p:tgtEl>
                                        <p:attrNameLst>
                                          <p:attrName>style.visibility</p:attrName>
                                        </p:attrNameLst>
                                      </p:cBhvr>
                                      <p:to>
                                        <p:strVal val="visible"/>
                                      </p:to>
                                    </p:set>
                                    <p:animEffect transition="in" filter="blinds(horizontal)">
                                      <p:cBhvr>
                                        <p:cTn id="7" dur="500"/>
                                        <p:tgtEl>
                                          <p:spTgt spid="1679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41" grpId="0" animBg="1" autoUpdateAnimBg="0"/>
    </p:bldLst>
  </p:timing>
</p:sld>
</file>

<file path=ppt/slides/slide3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5897563" y="3175"/>
            <a:ext cx="3246437" cy="549275"/>
          </a:xfrm>
          <a:gradFill rotWithShape="0">
            <a:gsLst>
              <a:gs pos="0">
                <a:srgbClr val="A6ADC0"/>
              </a:gs>
              <a:gs pos="100000">
                <a:srgbClr val="4D5059"/>
              </a:gs>
            </a:gsLst>
            <a:lin ang="2700000" scaled="1"/>
          </a:gradFill>
        </p:spPr>
        <p:txBody>
          <a:bodyPr/>
          <a:lstStyle/>
          <a:p>
            <a:pPr algn="ctr" eaLnBrk="1" hangingPunct="1"/>
            <a:r>
              <a:rPr lang="zh-CN" altLang="en-US" sz="3600" smtClean="0">
                <a:solidFill>
                  <a:schemeClr val="hlink"/>
                </a:solidFill>
                <a:ea typeface="隶书" panose="02010509060101010101" pitchFamily="49" charset="-122"/>
              </a:rPr>
              <a:t>主程序结束</a:t>
            </a:r>
          </a:p>
        </p:txBody>
      </p:sp>
      <p:pic>
        <p:nvPicPr>
          <p:cNvPr id="29699" name="Picture 4" descr="55">
            <a:hlinkClick r:id="" action="ppaction://hlinkshowjump?jump=previous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5" name="Rectangle 5"/>
          <p:cNvSpPr>
            <a:spLocks noGrp="1" noChangeArrowheads="1"/>
          </p:cNvSpPr>
          <p:nvPr>
            <p:ph type="body" idx="1"/>
          </p:nvPr>
        </p:nvSpPr>
        <p:spPr>
          <a:xfrm>
            <a:off x="481013" y="550863"/>
            <a:ext cx="8178800" cy="5688012"/>
          </a:xfr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pPr defTabSz="895350" eaLnBrk="1" hangingPunct="1">
              <a:buFont typeface="Wingdings" panose="05000000000000000000" pitchFamily="2" charset="2"/>
              <a:buNone/>
              <a:tabLst>
                <a:tab pos="1809750" algn="l"/>
              </a:tabLst>
              <a:defRPr/>
            </a:pPr>
            <a:r>
              <a:rPr lang="en-US" altLang="zh-CN" smtClean="0">
                <a:latin typeface="Times New Roman" panose="02020603050405020304" pitchFamily="18" charset="0"/>
              </a:rPr>
              <a:t>		</a:t>
            </a:r>
            <a:r>
              <a:rPr lang="en-US" altLang="zh-CN" smtClean="0">
                <a:solidFill>
                  <a:schemeClr val="folHlink"/>
                </a:solidFill>
                <a:latin typeface="Times New Roman" panose="02020603050405020304" pitchFamily="18" charset="0"/>
              </a:rPr>
              <a:t>mov dx,intoff</a:t>
            </a:r>
          </a:p>
          <a:p>
            <a:pPr defTabSz="895350" eaLnBrk="1" hangingPunct="1">
              <a:buFont typeface="Wingdings" panose="05000000000000000000" pitchFamily="2" charset="2"/>
              <a:buNone/>
              <a:tabLst>
                <a:tab pos="1809750" algn="l"/>
              </a:tabLst>
              <a:defRPr/>
            </a:pPr>
            <a:r>
              <a:rPr lang="en-US" altLang="zh-CN" smtClean="0">
                <a:solidFill>
                  <a:schemeClr val="folHlink"/>
                </a:solidFill>
                <a:latin typeface="Times New Roman" panose="02020603050405020304" pitchFamily="18" charset="0"/>
              </a:rPr>
              <a:t>		mov ax,intseg</a:t>
            </a:r>
          </a:p>
          <a:p>
            <a:pPr defTabSz="895350" eaLnBrk="1" hangingPunct="1">
              <a:buFont typeface="Wingdings" panose="05000000000000000000" pitchFamily="2" charset="2"/>
              <a:buNone/>
              <a:tabLst>
                <a:tab pos="1809750" algn="l"/>
              </a:tabLst>
              <a:defRPr/>
            </a:pPr>
            <a:r>
              <a:rPr lang="en-US" altLang="zh-CN" smtClean="0">
                <a:solidFill>
                  <a:schemeClr val="folHlink"/>
                </a:solidFill>
                <a:latin typeface="Times New Roman" panose="02020603050405020304" pitchFamily="18" charset="0"/>
              </a:rPr>
              <a:t>		mov ds,ax</a:t>
            </a:r>
          </a:p>
          <a:p>
            <a:pPr defTabSz="895350" eaLnBrk="1" hangingPunct="1">
              <a:buFont typeface="Wingdings" panose="05000000000000000000" pitchFamily="2" charset="2"/>
              <a:buNone/>
              <a:tabLst>
                <a:tab pos="1809750" algn="l"/>
              </a:tabLst>
              <a:defRPr/>
            </a:pPr>
            <a:r>
              <a:rPr lang="en-US" altLang="zh-CN" smtClean="0">
                <a:solidFill>
                  <a:schemeClr val="folHlink"/>
                </a:solidFill>
                <a:latin typeface="Times New Roman" panose="02020603050405020304" pitchFamily="18" charset="0"/>
              </a:rPr>
              <a:t>		mov ax,2580h</a:t>
            </a:r>
          </a:p>
          <a:p>
            <a:pPr defTabSz="895350" eaLnBrk="1" hangingPunct="1">
              <a:buFont typeface="Wingdings" panose="05000000000000000000" pitchFamily="2" charset="2"/>
              <a:buNone/>
              <a:tabLst>
                <a:tab pos="1809750" algn="l"/>
              </a:tabLst>
              <a:defRPr/>
            </a:pPr>
            <a:r>
              <a:rPr lang="en-US" altLang="zh-CN" smtClean="0">
                <a:solidFill>
                  <a:schemeClr val="folHlink"/>
                </a:solidFill>
                <a:latin typeface="Times New Roman" panose="02020603050405020304" pitchFamily="18" charset="0"/>
              </a:rPr>
              <a:t>		int 21h</a:t>
            </a:r>
          </a:p>
          <a:p>
            <a:pPr defTabSz="895350" eaLnBrk="1" hangingPunct="1">
              <a:buFont typeface="Wingdings" panose="05000000000000000000" pitchFamily="2" charset="2"/>
              <a:buNone/>
              <a:tabLst>
                <a:tab pos="1809750" algn="l"/>
              </a:tabLst>
              <a:defRPr/>
            </a:pPr>
            <a:r>
              <a:rPr lang="en-US" altLang="zh-CN" smtClean="0">
                <a:solidFill>
                  <a:schemeClr val="folHlink"/>
                </a:solidFill>
                <a:latin typeface="Times New Roman" panose="02020603050405020304" pitchFamily="18" charset="0"/>
              </a:rPr>
              <a:t>		mov ax,4c00h</a:t>
            </a:r>
          </a:p>
          <a:p>
            <a:pPr defTabSz="895350" eaLnBrk="1" hangingPunct="1">
              <a:buFont typeface="Wingdings" panose="05000000000000000000" pitchFamily="2" charset="2"/>
              <a:buNone/>
              <a:tabLst>
                <a:tab pos="1809750" algn="l"/>
              </a:tabLst>
              <a:defRPr/>
            </a:pPr>
            <a:r>
              <a:rPr lang="en-US" altLang="zh-CN" smtClean="0">
                <a:solidFill>
                  <a:schemeClr val="folHlink"/>
                </a:solidFill>
                <a:latin typeface="Times New Roman" panose="02020603050405020304" pitchFamily="18" charset="0"/>
              </a:rPr>
              <a:t>		int 21h</a:t>
            </a:r>
          </a:p>
        </p:txBody>
      </p:sp>
      <p:sp>
        <p:nvSpPr>
          <p:cNvPr id="29701" name="Rectangle 6"/>
          <p:cNvSpPr>
            <a:spLocks noChangeArrowheads="1"/>
          </p:cNvSpPr>
          <p:nvPr/>
        </p:nvSpPr>
        <p:spPr bwMode="auto">
          <a:xfrm>
            <a:off x="-3175" y="6235700"/>
            <a:ext cx="2235200" cy="622300"/>
          </a:xfrm>
          <a:prstGeom prst="rect">
            <a:avLst/>
          </a:prstGeom>
          <a:gradFill rotWithShape="0">
            <a:gsLst>
              <a:gs pos="0">
                <a:srgbClr val="A6ADC0"/>
              </a:gs>
              <a:gs pos="100000">
                <a:srgbClr val="4D5059"/>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3600" b="0">
                <a:solidFill>
                  <a:schemeClr val="hlink"/>
                </a:solidFill>
                <a:ea typeface="隶书" panose="02010509060101010101" pitchFamily="49" charset="-122"/>
              </a:rPr>
              <a:t>例</a:t>
            </a:r>
            <a:r>
              <a:rPr lang="en-US" altLang="zh-CN" sz="3600" b="0">
                <a:solidFill>
                  <a:schemeClr val="hlink"/>
                </a:solidFill>
                <a:ea typeface="隶书" panose="02010509060101010101" pitchFamily="49" charset="-122"/>
              </a:rPr>
              <a:t>8.1</a:t>
            </a:r>
          </a:p>
        </p:txBody>
      </p:sp>
      <p:pic>
        <p:nvPicPr>
          <p:cNvPr id="29702" name="Picture 9" descr="54">
            <a:hlinkClick r:id="" action="ppaction://hlinkshowjump?jump=next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3" name="Text Box 10"/>
          <p:cNvSpPr txBox="1">
            <a:spLocks noChangeArrowheads="1"/>
          </p:cNvSpPr>
          <p:nvPr/>
        </p:nvSpPr>
        <p:spPr bwMode="auto">
          <a:xfrm>
            <a:off x="5102225" y="5265738"/>
            <a:ext cx="3441700" cy="822325"/>
          </a:xfrm>
          <a:prstGeom prst="rect">
            <a:avLst/>
          </a:prstGeom>
          <a:solidFill>
            <a:schemeClr val="tx1"/>
          </a:solidFill>
          <a:ln>
            <a:noFill/>
          </a:ln>
          <a:effectLst>
            <a:outerShdw dist="107763" dir="2700000" algn="ctr" rotWithShape="0">
              <a:srgbClr val="808080"/>
            </a:outerShdw>
          </a:effectLst>
          <a:extLst>
            <a:ext uri="{91240B29-F687-4F45-9708-019B960494DF}">
              <a14:hiddenLine xmlns:a14="http://schemas.microsoft.com/office/drawing/2010/main" w="38100">
                <a:solidFill>
                  <a:schemeClr val="tx1"/>
                </a:solidFill>
                <a:miter lim="800000"/>
                <a:headEnd/>
                <a:tailEnd/>
              </a14:hiddenLine>
            </a:ext>
          </a:extLst>
        </p:spPr>
        <p:txBody>
          <a:bodyP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Font typeface="Wingdings" panose="05000000000000000000" pitchFamily="2" charset="2"/>
              <a:buNone/>
            </a:pPr>
            <a:r>
              <a:rPr lang="en-US" altLang="zh-CN" sz="2400">
                <a:solidFill>
                  <a:schemeClr val="bg1"/>
                </a:solidFill>
                <a:latin typeface="Times New Roman" panose="02020603050405020304" pitchFamily="18" charset="0"/>
              </a:rPr>
              <a:t>A Instruction Interrupt !</a:t>
            </a:r>
          </a:p>
          <a:p>
            <a:pPr eaLnBrk="1" hangingPunct="1">
              <a:spcBef>
                <a:spcPct val="0"/>
              </a:spcBef>
              <a:buFont typeface="Wingdings" panose="05000000000000000000" pitchFamily="2" charset="2"/>
              <a:buNone/>
            </a:pPr>
            <a:endParaRPr lang="en-US" altLang="zh-CN" sz="2400">
              <a:solidFill>
                <a:schemeClr val="bg1"/>
              </a:solidFill>
              <a:latin typeface="Times New Roman" panose="02020603050405020304" pitchFamily="18" charset="0"/>
            </a:endParaRPr>
          </a:p>
        </p:txBody>
      </p:sp>
    </p:spTree>
    <p:extLst>
      <p:ext uri="{BB962C8B-B14F-4D97-AF65-F5344CB8AC3E}">
        <p14:creationId xmlns:p14="http://schemas.microsoft.com/office/powerpoint/2010/main" val="24834300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68965"/>
                                        </p:tgtEl>
                                        <p:attrNameLst>
                                          <p:attrName>style.visibility</p:attrName>
                                        </p:attrNameLst>
                                      </p:cBhvr>
                                      <p:to>
                                        <p:strVal val="visible"/>
                                      </p:to>
                                    </p:set>
                                    <p:animEffect transition="in" filter="blinds(horizontal)">
                                      <p:cBhvr>
                                        <p:cTn id="7" dur="500"/>
                                        <p:tgtEl>
                                          <p:spTgt spid="1689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5" grpId="0" animBg="1" autoUpdateAnimBg="0"/>
    </p:bldLst>
  </p:timing>
</p:sld>
</file>

<file path=ppt/slides/slide3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zh-CN" sz="4000" smtClean="0"/>
              <a:t>1. </a:t>
            </a:r>
            <a:r>
              <a:rPr lang="zh-CN" altLang="en-US" sz="4000" smtClean="0"/>
              <a:t>中断控制</a:t>
            </a:r>
          </a:p>
        </p:txBody>
      </p:sp>
      <p:pic>
        <p:nvPicPr>
          <p:cNvPr id="32771"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2"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829" name="Rectangle 5"/>
          <p:cNvSpPr>
            <a:spLocks noGrp="1" noChangeArrowheads="1"/>
          </p:cNvSpPr>
          <p:nvPr>
            <p:ph type="body" idx="1"/>
          </p:nvPr>
        </p:nvSpPr>
        <p:spPr>
          <a:xfrm>
            <a:off x="504825" y="1609725"/>
            <a:ext cx="8178800" cy="4533900"/>
          </a:xfrm>
          <a:solidFill>
            <a:schemeClr val="bg1"/>
          </a:solidFill>
          <a:extLst>
            <a:ext uri="{91240B29-F687-4F45-9708-019B960494DF}">
              <a14:hiddenLine xmlns:a14="http://schemas.microsoft.com/office/drawing/2010/main" w="76200" cmpd="tri">
                <a:solidFill>
                  <a:srgbClr val="006600"/>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pPr eaLnBrk="1" hangingPunct="1"/>
            <a:r>
              <a:rPr lang="zh-CN" altLang="en-US" sz="2800" smtClean="0">
                <a:solidFill>
                  <a:schemeClr val="hlink"/>
                </a:solidFill>
                <a:latin typeface="Times New Roman" panose="02020603050405020304" pitchFamily="18" charset="0"/>
              </a:rPr>
              <a:t>中断请求寄存器</a:t>
            </a:r>
            <a:r>
              <a:rPr lang="en-US" altLang="zh-CN" sz="2800" smtClean="0">
                <a:solidFill>
                  <a:schemeClr val="hlink"/>
                </a:solidFill>
                <a:latin typeface="Times New Roman" panose="02020603050405020304" pitchFamily="18" charset="0"/>
              </a:rPr>
              <a:t>IRR</a:t>
            </a:r>
          </a:p>
          <a:p>
            <a:pPr lvl="1" eaLnBrk="1" hangingPunct="1"/>
            <a:r>
              <a:rPr lang="zh-CN" altLang="en-US" sz="2400" smtClean="0">
                <a:latin typeface="Times New Roman" panose="02020603050405020304" pitchFamily="18" charset="0"/>
              </a:rPr>
              <a:t>保存</a:t>
            </a:r>
            <a:r>
              <a:rPr lang="en-US" altLang="zh-CN" sz="2400" smtClean="0">
                <a:latin typeface="Times New Roman" panose="02020603050405020304" pitchFamily="18" charset="0"/>
              </a:rPr>
              <a:t>8</a:t>
            </a:r>
            <a:r>
              <a:rPr lang="zh-CN" altLang="en-US" sz="2400" smtClean="0">
                <a:latin typeface="Times New Roman" panose="02020603050405020304" pitchFamily="18" charset="0"/>
              </a:rPr>
              <a:t>条外界中断请求信号</a:t>
            </a:r>
            <a:r>
              <a:rPr lang="en-US" altLang="zh-CN" sz="2400" smtClean="0">
                <a:latin typeface="Times New Roman" panose="02020603050405020304" pitchFamily="18" charset="0"/>
              </a:rPr>
              <a:t>IR0</a:t>
            </a:r>
            <a:r>
              <a:rPr lang="zh-CN" altLang="en-US" sz="2400" smtClean="0">
                <a:latin typeface="Times New Roman" panose="02020603050405020304" pitchFamily="18" charset="0"/>
              </a:rPr>
              <a:t>～</a:t>
            </a:r>
            <a:r>
              <a:rPr lang="en-US" altLang="zh-CN" sz="2400" smtClean="0">
                <a:latin typeface="Times New Roman" panose="02020603050405020304" pitchFamily="18" charset="0"/>
              </a:rPr>
              <a:t>IR7</a:t>
            </a:r>
            <a:r>
              <a:rPr lang="zh-CN" altLang="en-US" sz="2400" smtClean="0">
                <a:latin typeface="Times New Roman" panose="02020603050405020304" pitchFamily="18" charset="0"/>
              </a:rPr>
              <a:t>的请求状态</a:t>
            </a:r>
          </a:p>
          <a:p>
            <a:pPr lvl="1" eaLnBrk="1" hangingPunct="1"/>
            <a:r>
              <a:rPr lang="en-US" altLang="zh-CN" sz="2400" smtClean="0">
                <a:latin typeface="Times New Roman" panose="02020603050405020304" pitchFamily="18" charset="0"/>
              </a:rPr>
              <a:t>Di</a:t>
            </a:r>
            <a:r>
              <a:rPr lang="zh-CN" altLang="en-US" sz="2400" smtClean="0">
                <a:latin typeface="Times New Roman" panose="02020603050405020304" pitchFamily="18" charset="0"/>
              </a:rPr>
              <a:t>位为</a:t>
            </a:r>
            <a:r>
              <a:rPr lang="en-US" altLang="zh-CN" sz="2400" smtClean="0">
                <a:latin typeface="Times New Roman" panose="02020603050405020304" pitchFamily="18" charset="0"/>
              </a:rPr>
              <a:t>1</a:t>
            </a:r>
            <a:r>
              <a:rPr lang="zh-CN" altLang="en-US" sz="2400" smtClean="0">
                <a:latin typeface="Times New Roman" panose="02020603050405020304" pitchFamily="18" charset="0"/>
              </a:rPr>
              <a:t>表示</a:t>
            </a:r>
            <a:r>
              <a:rPr lang="en-US" altLang="zh-CN" sz="2400" smtClean="0">
                <a:latin typeface="Times New Roman" panose="02020603050405020304" pitchFamily="18" charset="0"/>
              </a:rPr>
              <a:t>IRi</a:t>
            </a:r>
            <a:r>
              <a:rPr lang="zh-CN" altLang="en-US" sz="2400" smtClean="0">
                <a:latin typeface="Times New Roman" panose="02020603050405020304" pitchFamily="18" charset="0"/>
              </a:rPr>
              <a:t>引脚有中断请求；为</a:t>
            </a:r>
            <a:r>
              <a:rPr lang="en-US" altLang="zh-CN" sz="2400" smtClean="0">
                <a:latin typeface="Times New Roman" panose="02020603050405020304" pitchFamily="18" charset="0"/>
              </a:rPr>
              <a:t>0</a:t>
            </a:r>
            <a:r>
              <a:rPr lang="zh-CN" altLang="en-US" sz="2400" smtClean="0">
                <a:latin typeface="Times New Roman" panose="02020603050405020304" pitchFamily="18" charset="0"/>
              </a:rPr>
              <a:t>表示无请求</a:t>
            </a:r>
          </a:p>
          <a:p>
            <a:pPr eaLnBrk="1" hangingPunct="1"/>
            <a:r>
              <a:rPr lang="zh-CN" altLang="en-US" sz="2800" smtClean="0">
                <a:solidFill>
                  <a:schemeClr val="hlink"/>
                </a:solidFill>
                <a:latin typeface="Times New Roman" panose="02020603050405020304" pitchFamily="18" charset="0"/>
              </a:rPr>
              <a:t>中断服务寄存器</a:t>
            </a:r>
            <a:r>
              <a:rPr lang="en-US" altLang="zh-CN" sz="2800" smtClean="0">
                <a:solidFill>
                  <a:schemeClr val="hlink"/>
                </a:solidFill>
                <a:latin typeface="Times New Roman" panose="02020603050405020304" pitchFamily="18" charset="0"/>
              </a:rPr>
              <a:t>ISR</a:t>
            </a:r>
          </a:p>
          <a:p>
            <a:pPr lvl="1" eaLnBrk="1" hangingPunct="1"/>
            <a:r>
              <a:rPr lang="zh-CN" altLang="en-US" sz="2400" smtClean="0">
                <a:latin typeface="Times New Roman" panose="02020603050405020304" pitchFamily="18" charset="0"/>
              </a:rPr>
              <a:t>保存正在被</a:t>
            </a:r>
            <a:r>
              <a:rPr lang="en-US" altLang="zh-CN" sz="2400" smtClean="0">
                <a:latin typeface="Times New Roman" panose="02020603050405020304" pitchFamily="18" charset="0"/>
              </a:rPr>
              <a:t>8259A</a:t>
            </a:r>
            <a:r>
              <a:rPr lang="zh-CN" altLang="en-US" sz="2400" smtClean="0">
                <a:latin typeface="Times New Roman" panose="02020603050405020304" pitchFamily="18" charset="0"/>
              </a:rPr>
              <a:t>服务着的中断状态</a:t>
            </a:r>
          </a:p>
          <a:p>
            <a:pPr lvl="1" eaLnBrk="1" hangingPunct="1"/>
            <a:r>
              <a:rPr lang="en-US" altLang="zh-CN" sz="2400" smtClean="0">
                <a:latin typeface="Times New Roman" panose="02020603050405020304" pitchFamily="18" charset="0"/>
              </a:rPr>
              <a:t>Di</a:t>
            </a:r>
            <a:r>
              <a:rPr lang="zh-CN" altLang="en-US" sz="2400" smtClean="0">
                <a:latin typeface="Times New Roman" panose="02020603050405020304" pitchFamily="18" charset="0"/>
              </a:rPr>
              <a:t>位为</a:t>
            </a:r>
            <a:r>
              <a:rPr lang="en-US" altLang="zh-CN" sz="2400" smtClean="0">
                <a:latin typeface="Times New Roman" panose="02020603050405020304" pitchFamily="18" charset="0"/>
              </a:rPr>
              <a:t>1</a:t>
            </a:r>
            <a:r>
              <a:rPr lang="zh-CN" altLang="en-US" sz="2400" smtClean="0">
                <a:latin typeface="Times New Roman" panose="02020603050405020304" pitchFamily="18" charset="0"/>
              </a:rPr>
              <a:t>表示</a:t>
            </a:r>
            <a:r>
              <a:rPr lang="en-US" altLang="zh-CN" sz="2400" smtClean="0">
                <a:latin typeface="Times New Roman" panose="02020603050405020304" pitchFamily="18" charset="0"/>
              </a:rPr>
              <a:t>IRi</a:t>
            </a:r>
            <a:r>
              <a:rPr lang="zh-CN" altLang="en-US" sz="2400" smtClean="0">
                <a:latin typeface="Times New Roman" panose="02020603050405020304" pitchFamily="18" charset="0"/>
              </a:rPr>
              <a:t>中断正在服务中；为</a:t>
            </a:r>
            <a:r>
              <a:rPr lang="en-US" altLang="zh-CN" sz="2400" smtClean="0">
                <a:latin typeface="Times New Roman" panose="02020603050405020304" pitchFamily="18" charset="0"/>
              </a:rPr>
              <a:t>0</a:t>
            </a:r>
            <a:r>
              <a:rPr lang="zh-CN" altLang="en-US" sz="2400" smtClean="0">
                <a:latin typeface="Times New Roman" panose="02020603050405020304" pitchFamily="18" charset="0"/>
              </a:rPr>
              <a:t>表示没有被服务</a:t>
            </a:r>
          </a:p>
          <a:p>
            <a:pPr eaLnBrk="1" hangingPunct="1"/>
            <a:r>
              <a:rPr lang="zh-CN" altLang="en-US" sz="2800" smtClean="0">
                <a:solidFill>
                  <a:schemeClr val="hlink"/>
                </a:solidFill>
                <a:latin typeface="Times New Roman" panose="02020603050405020304" pitchFamily="18" charset="0"/>
              </a:rPr>
              <a:t>中断屏蔽寄存器</a:t>
            </a:r>
            <a:r>
              <a:rPr lang="en-US" altLang="zh-CN" sz="2800" smtClean="0">
                <a:solidFill>
                  <a:schemeClr val="hlink"/>
                </a:solidFill>
                <a:latin typeface="Times New Roman" panose="02020603050405020304" pitchFamily="18" charset="0"/>
              </a:rPr>
              <a:t>IMR</a:t>
            </a:r>
          </a:p>
          <a:p>
            <a:pPr lvl="1" eaLnBrk="1" hangingPunct="1"/>
            <a:r>
              <a:rPr lang="zh-CN" altLang="en-US" sz="2400" smtClean="0">
                <a:latin typeface="Times New Roman" panose="02020603050405020304" pitchFamily="18" charset="0"/>
              </a:rPr>
              <a:t>保存对中断请求信号</a:t>
            </a:r>
            <a:r>
              <a:rPr lang="en-US" altLang="zh-CN" sz="2400" smtClean="0">
                <a:latin typeface="Times New Roman" panose="02020603050405020304" pitchFamily="18" charset="0"/>
              </a:rPr>
              <a:t>IR</a:t>
            </a:r>
            <a:r>
              <a:rPr lang="zh-CN" altLang="en-US" sz="2400" smtClean="0">
                <a:latin typeface="Times New Roman" panose="02020603050405020304" pitchFamily="18" charset="0"/>
              </a:rPr>
              <a:t>的屏蔽状态</a:t>
            </a:r>
          </a:p>
          <a:p>
            <a:pPr lvl="1" eaLnBrk="1" hangingPunct="1"/>
            <a:r>
              <a:rPr lang="en-US" altLang="zh-CN" sz="2400" smtClean="0">
                <a:latin typeface="Times New Roman" panose="02020603050405020304" pitchFamily="18" charset="0"/>
              </a:rPr>
              <a:t>Di</a:t>
            </a:r>
            <a:r>
              <a:rPr lang="zh-CN" altLang="en-US" sz="2400" smtClean="0">
                <a:latin typeface="Times New Roman" panose="02020603050405020304" pitchFamily="18" charset="0"/>
              </a:rPr>
              <a:t>位为</a:t>
            </a:r>
            <a:r>
              <a:rPr lang="en-US" altLang="zh-CN" sz="2400" smtClean="0">
                <a:latin typeface="Times New Roman" panose="02020603050405020304" pitchFamily="18" charset="0"/>
              </a:rPr>
              <a:t>1</a:t>
            </a:r>
            <a:r>
              <a:rPr lang="zh-CN" altLang="en-US" sz="2400" smtClean="0">
                <a:latin typeface="Times New Roman" panose="02020603050405020304" pitchFamily="18" charset="0"/>
              </a:rPr>
              <a:t>表示</a:t>
            </a:r>
            <a:r>
              <a:rPr lang="en-US" altLang="zh-CN" sz="2400" smtClean="0">
                <a:latin typeface="Times New Roman" panose="02020603050405020304" pitchFamily="18" charset="0"/>
              </a:rPr>
              <a:t>IRi</a:t>
            </a:r>
            <a:r>
              <a:rPr lang="zh-CN" altLang="en-US" sz="2400" smtClean="0">
                <a:latin typeface="Times New Roman" panose="02020603050405020304" pitchFamily="18" charset="0"/>
              </a:rPr>
              <a:t>中断被屏蔽（禁止）；为</a:t>
            </a:r>
            <a:r>
              <a:rPr lang="en-US" altLang="zh-CN" sz="2400" smtClean="0">
                <a:latin typeface="Times New Roman" panose="02020603050405020304" pitchFamily="18" charset="0"/>
              </a:rPr>
              <a:t>0</a:t>
            </a:r>
            <a:r>
              <a:rPr lang="zh-CN" altLang="en-US" sz="2400" smtClean="0">
                <a:latin typeface="Times New Roman" panose="02020603050405020304" pitchFamily="18" charset="0"/>
              </a:rPr>
              <a:t>表示允许</a:t>
            </a:r>
          </a:p>
        </p:txBody>
      </p:sp>
    </p:spTree>
    <p:extLst>
      <p:ext uri="{BB962C8B-B14F-4D97-AF65-F5344CB8AC3E}">
        <p14:creationId xmlns:p14="http://schemas.microsoft.com/office/powerpoint/2010/main" val="1766029618"/>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05829"/>
                                        </p:tgtEl>
                                        <p:attrNameLst>
                                          <p:attrName>style.visibility</p:attrName>
                                        </p:attrNameLst>
                                      </p:cBhvr>
                                      <p:to>
                                        <p:strVal val="visible"/>
                                      </p:to>
                                    </p:set>
                                    <p:animEffect transition="in" filter="blinds(horizontal)">
                                      <p:cBhvr>
                                        <p:cTn id="7" dur="500"/>
                                        <p:tgtEl>
                                          <p:spTgt spid="2058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9" grpId="0" animBg="1"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514730"/>
            <a:ext cx="7772400"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5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813" y="357192"/>
            <a:ext cx="7315200" cy="3130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0" name="标题 1"/>
          <p:cNvSpPr>
            <a:spLocks/>
          </p:cNvSpPr>
          <p:nvPr/>
        </p:nvSpPr>
        <p:spPr bwMode="auto">
          <a:xfrm>
            <a:off x="609600" y="0"/>
            <a:ext cx="1066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4400" b="1">
                <a:latin typeface="楷体_GB2312" pitchFamily="49" charset="-122"/>
                <a:ea typeface="楷体_GB2312" pitchFamily="49" charset="-122"/>
              </a:rPr>
              <a:t>DQS</a:t>
            </a:r>
          </a:p>
        </p:txBody>
      </p:sp>
    </p:spTree>
    <p:extLst>
      <p:ext uri="{BB962C8B-B14F-4D97-AF65-F5344CB8AC3E}">
        <p14:creationId xmlns:p14="http://schemas.microsoft.com/office/powerpoint/2010/main" val="3767711409"/>
      </p:ext>
    </p:extLst>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zh-CN" sz="4000" smtClean="0"/>
              <a:t>2. </a:t>
            </a:r>
            <a:r>
              <a:rPr lang="zh-CN" altLang="en-US" sz="4000" smtClean="0"/>
              <a:t>与处理器接口</a:t>
            </a:r>
          </a:p>
        </p:txBody>
      </p:sp>
      <p:pic>
        <p:nvPicPr>
          <p:cNvPr id="33795"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6"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08935" name="Group 39"/>
          <p:cNvGraphicFramePr>
            <a:graphicFrameLocks noGrp="1"/>
          </p:cNvGraphicFramePr>
          <p:nvPr/>
        </p:nvGraphicFramePr>
        <p:xfrm>
          <a:off x="252413" y="1854200"/>
          <a:ext cx="8605837" cy="3653050"/>
        </p:xfrm>
        <a:graphic>
          <a:graphicData uri="http://schemas.openxmlformats.org/drawingml/2006/table">
            <a:tbl>
              <a:tblPr/>
              <a:tblGrid>
                <a:gridCol w="3446462"/>
                <a:gridCol w="5159375"/>
              </a:tblGrid>
              <a:tr h="574584">
                <a:tc>
                  <a:txBody>
                    <a:bodyPr/>
                    <a:lstStyle>
                      <a:lvl1pPr algn="just">
                        <a:defRPr kumimoji="1" sz="2800" b="1">
                          <a:solidFill>
                            <a:schemeClr val="tx1"/>
                          </a:solidFill>
                          <a:latin typeface="Tahoma" panose="020B0604030504040204" pitchFamily="34" charset="0"/>
                          <a:ea typeface="宋体" panose="02010600030101010101" pitchFamily="2" charset="-122"/>
                        </a:defRPr>
                      </a:lvl1pPr>
                      <a:lvl2pPr algn="just">
                        <a:buClr>
                          <a:schemeClr val="hlink"/>
                        </a:buClr>
                        <a:buSzPct val="55000"/>
                        <a:defRPr kumimoji="1" sz="2400" b="1">
                          <a:solidFill>
                            <a:schemeClr val="tx1"/>
                          </a:solidFill>
                          <a:latin typeface="Tahoma" panose="020B0604030504040204" pitchFamily="34" charset="0"/>
                          <a:ea typeface="宋体" panose="02010600030101010101" pitchFamily="2" charset="-122"/>
                        </a:defRPr>
                      </a:lvl2pPr>
                      <a:lvl3pPr algn="just">
                        <a:buSzPct val="50000"/>
                        <a:defRPr kumimoji="1" sz="2000" b="1">
                          <a:solidFill>
                            <a:schemeClr val="tx1"/>
                          </a:solidFill>
                          <a:latin typeface="Tahoma" panose="020B0604030504040204" pitchFamily="34" charset="0"/>
                          <a:ea typeface="宋体" panose="02010600030101010101" pitchFamily="2" charset="-122"/>
                        </a:defRPr>
                      </a:lvl3pPr>
                      <a:lvl4pPr algn="just">
                        <a:buClr>
                          <a:schemeClr val="accent2"/>
                        </a:buClr>
                        <a:buSzPct val="55000"/>
                        <a:defRPr kumimoji="1" b="1">
                          <a:solidFill>
                            <a:schemeClr val="tx1"/>
                          </a:solidFill>
                          <a:latin typeface="Tahoma" panose="020B0604030504040204" pitchFamily="34" charset="0"/>
                          <a:ea typeface="宋体" panose="02010600030101010101" pitchFamily="2" charset="-122"/>
                        </a:defRPr>
                      </a:lvl4pPr>
                      <a:lvl5pPr algn="just">
                        <a:buClr>
                          <a:schemeClr val="accent1"/>
                        </a:buClr>
                        <a:buSzPct val="50000"/>
                        <a:defRPr kumimoji="1" b="1">
                          <a:solidFill>
                            <a:schemeClr val="tx1"/>
                          </a:solidFill>
                          <a:latin typeface="Tahoma" panose="020B0604030504040204" pitchFamily="34" charset="0"/>
                          <a:ea typeface="宋体" panose="02010600030101010101" pitchFamily="2" charset="-122"/>
                        </a:defRPr>
                      </a:lvl5pPr>
                      <a:lvl6pPr algn="just"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algn="just"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algn="just"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algn="just"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 A</a:t>
                      </a:r>
                      <a:r>
                        <a:rPr kumimoji="1" lang="en-US" altLang="zh-CN" sz="2800" b="1" i="0" u="none" strike="noStrike" cap="none" normalizeH="0" baseline="-25000" smtClean="0">
                          <a:ln>
                            <a:noFill/>
                          </a:ln>
                          <a:solidFill>
                            <a:schemeClr val="tx1"/>
                          </a:solidFill>
                          <a:effectLst/>
                          <a:latin typeface="Tahoma" panose="020B0604030504040204" pitchFamily="34" charset="0"/>
                          <a:ea typeface="宋体" panose="02010600030101010101" pitchFamily="2" charset="-122"/>
                        </a:rPr>
                        <a:t>0</a:t>
                      </a:r>
                      <a:r>
                        <a:rPr kumimoji="1" lang="en-US" altLang="zh-CN" sz="2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 RD* WR* CS*</a:t>
                      </a:r>
                    </a:p>
                  </a:txBody>
                  <a:tcPr marT="45713" marB="45713" horzOverflow="overflow">
                    <a:lnL w="28575" cap="flat" cmpd="tri" algn="ctr">
                      <a:solidFill>
                        <a:schemeClr val="tx1"/>
                      </a:solidFill>
                      <a:prstDash val="solid"/>
                      <a:round/>
                      <a:headEnd type="none" w="med" len="med"/>
                      <a:tailEnd type="none" w="med" len="med"/>
                    </a:lnL>
                    <a:lnR w="12700" cap="flat" cmpd="tri" algn="ctr">
                      <a:solidFill>
                        <a:schemeClr val="tx1"/>
                      </a:solidFill>
                      <a:prstDash val="solid"/>
                      <a:round/>
                      <a:headEnd type="none" w="med" len="med"/>
                      <a:tailEnd type="none" w="med" len="med"/>
                    </a:lnR>
                    <a:lnT w="28575" cap="flat" cmpd="tri" algn="ctr">
                      <a:solidFill>
                        <a:schemeClr val="tx1"/>
                      </a:solidFill>
                      <a:prstDash val="solid"/>
                      <a:round/>
                      <a:headEnd type="none" w="med" len="med"/>
                      <a:tailEnd type="none" w="med" len="med"/>
                    </a:lnT>
                    <a:lnB w="12700" cap="flat" cmpd="tri" algn="ctr">
                      <a:solidFill>
                        <a:schemeClr val="tx1"/>
                      </a:solidFill>
                      <a:prstDash val="solid"/>
                      <a:round/>
                      <a:headEnd type="none" w="med" len="med"/>
                      <a:tailEnd type="none" w="med" len="med"/>
                    </a:lnB>
                    <a:lnTlToBr>
                      <a:noFill/>
                    </a:lnTlToBr>
                    <a:lnBlToTr>
                      <a:noFill/>
                    </a:lnBlToTr>
                    <a:solidFill>
                      <a:srgbClr val="A6ADC0"/>
                    </a:solidFill>
                  </a:tcPr>
                </a:tc>
                <a:tc>
                  <a:txBody>
                    <a:bodyPr/>
                    <a:lstStyle>
                      <a:lvl1pPr algn="just">
                        <a:defRPr kumimoji="1" sz="2800" b="1">
                          <a:solidFill>
                            <a:schemeClr val="tx1"/>
                          </a:solidFill>
                          <a:latin typeface="Tahoma" panose="020B0604030504040204" pitchFamily="34" charset="0"/>
                          <a:ea typeface="宋体" panose="02010600030101010101" pitchFamily="2" charset="-122"/>
                        </a:defRPr>
                      </a:lvl1pPr>
                      <a:lvl2pPr algn="just">
                        <a:buClr>
                          <a:schemeClr val="hlink"/>
                        </a:buClr>
                        <a:buSzPct val="55000"/>
                        <a:defRPr kumimoji="1" sz="2400" b="1">
                          <a:solidFill>
                            <a:schemeClr val="tx1"/>
                          </a:solidFill>
                          <a:latin typeface="Tahoma" panose="020B0604030504040204" pitchFamily="34" charset="0"/>
                          <a:ea typeface="宋体" panose="02010600030101010101" pitchFamily="2" charset="-122"/>
                        </a:defRPr>
                      </a:lvl2pPr>
                      <a:lvl3pPr algn="just">
                        <a:buSzPct val="50000"/>
                        <a:defRPr kumimoji="1" sz="2000" b="1">
                          <a:solidFill>
                            <a:schemeClr val="tx1"/>
                          </a:solidFill>
                          <a:latin typeface="Tahoma" panose="020B0604030504040204" pitchFamily="34" charset="0"/>
                          <a:ea typeface="宋体" panose="02010600030101010101" pitchFamily="2" charset="-122"/>
                        </a:defRPr>
                      </a:lvl3pPr>
                      <a:lvl4pPr algn="just">
                        <a:buClr>
                          <a:schemeClr val="accent2"/>
                        </a:buClr>
                        <a:buSzPct val="55000"/>
                        <a:defRPr kumimoji="1" b="1">
                          <a:solidFill>
                            <a:schemeClr val="tx1"/>
                          </a:solidFill>
                          <a:latin typeface="Tahoma" panose="020B0604030504040204" pitchFamily="34" charset="0"/>
                          <a:ea typeface="宋体" panose="02010600030101010101" pitchFamily="2" charset="-122"/>
                        </a:defRPr>
                      </a:lvl4pPr>
                      <a:lvl5pPr algn="just">
                        <a:buClr>
                          <a:schemeClr val="accent1"/>
                        </a:buClr>
                        <a:buSzPct val="50000"/>
                        <a:defRPr kumimoji="1" b="1">
                          <a:solidFill>
                            <a:schemeClr val="tx1"/>
                          </a:solidFill>
                          <a:latin typeface="Tahoma" panose="020B0604030504040204" pitchFamily="34" charset="0"/>
                          <a:ea typeface="宋体" panose="02010600030101010101" pitchFamily="2" charset="-122"/>
                        </a:defRPr>
                      </a:lvl5pPr>
                      <a:lvl6pPr algn="just"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algn="just"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algn="just"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algn="just"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zh-CN" altLang="en-US" sz="2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功能</a:t>
                      </a:r>
                    </a:p>
                  </a:txBody>
                  <a:tcPr marT="45713" marB="45713" horzOverflow="overflow">
                    <a:lnL w="12700" cap="flat" cmpd="tri" algn="ctr">
                      <a:solidFill>
                        <a:schemeClr val="tx1"/>
                      </a:solidFill>
                      <a:prstDash val="solid"/>
                      <a:round/>
                      <a:headEnd type="none" w="med" len="med"/>
                      <a:tailEnd type="none" w="med" len="med"/>
                    </a:lnL>
                    <a:lnR w="28575" cap="flat" cmpd="tri" algn="ctr">
                      <a:solidFill>
                        <a:schemeClr val="tx1"/>
                      </a:solidFill>
                      <a:prstDash val="solid"/>
                      <a:round/>
                      <a:headEnd type="none" w="med" len="med"/>
                      <a:tailEnd type="none" w="med" len="med"/>
                    </a:lnR>
                    <a:lnT w="28575" cap="flat" cmpd="tri" algn="ctr">
                      <a:solidFill>
                        <a:schemeClr val="tx1"/>
                      </a:solidFill>
                      <a:prstDash val="solid"/>
                      <a:round/>
                      <a:headEnd type="none" w="med" len="med"/>
                      <a:tailEnd type="none" w="med" len="med"/>
                    </a:lnT>
                    <a:lnB w="12700" cap="flat" cmpd="tri" algn="ctr">
                      <a:solidFill>
                        <a:schemeClr val="tx1"/>
                      </a:solidFill>
                      <a:prstDash val="solid"/>
                      <a:round/>
                      <a:headEnd type="none" w="med" len="med"/>
                      <a:tailEnd type="none" w="med" len="med"/>
                    </a:lnB>
                    <a:lnTlToBr>
                      <a:noFill/>
                    </a:lnTlToBr>
                    <a:lnBlToTr>
                      <a:noFill/>
                    </a:lnBlToTr>
                    <a:solidFill>
                      <a:srgbClr val="A6ADC0"/>
                    </a:solidFill>
                  </a:tcPr>
                </a:tc>
              </a:tr>
              <a:tr h="3078254">
                <a:tc>
                  <a:txBody>
                    <a:bodyPr/>
                    <a:lstStyle>
                      <a:lvl1pPr algn="just">
                        <a:defRPr kumimoji="1" sz="2800" b="1">
                          <a:solidFill>
                            <a:schemeClr val="tx1"/>
                          </a:solidFill>
                          <a:latin typeface="Tahoma" panose="020B0604030504040204" pitchFamily="34" charset="0"/>
                          <a:ea typeface="宋体" panose="02010600030101010101" pitchFamily="2" charset="-122"/>
                        </a:defRPr>
                      </a:lvl1pPr>
                      <a:lvl2pPr algn="just">
                        <a:buClr>
                          <a:schemeClr val="hlink"/>
                        </a:buClr>
                        <a:buSzPct val="55000"/>
                        <a:defRPr kumimoji="1" sz="2400" b="1">
                          <a:solidFill>
                            <a:schemeClr val="tx1"/>
                          </a:solidFill>
                          <a:latin typeface="Tahoma" panose="020B0604030504040204" pitchFamily="34" charset="0"/>
                          <a:ea typeface="宋体" panose="02010600030101010101" pitchFamily="2" charset="-122"/>
                        </a:defRPr>
                      </a:lvl2pPr>
                      <a:lvl3pPr algn="just">
                        <a:buSzPct val="50000"/>
                        <a:defRPr kumimoji="1" sz="2000" b="1">
                          <a:solidFill>
                            <a:schemeClr val="tx1"/>
                          </a:solidFill>
                          <a:latin typeface="Tahoma" panose="020B0604030504040204" pitchFamily="34" charset="0"/>
                          <a:ea typeface="宋体" panose="02010600030101010101" pitchFamily="2" charset="-122"/>
                        </a:defRPr>
                      </a:lvl3pPr>
                      <a:lvl4pPr algn="just">
                        <a:buClr>
                          <a:schemeClr val="accent2"/>
                        </a:buClr>
                        <a:buSzPct val="55000"/>
                        <a:defRPr kumimoji="1" b="1">
                          <a:solidFill>
                            <a:schemeClr val="tx1"/>
                          </a:solidFill>
                          <a:latin typeface="Tahoma" panose="020B0604030504040204" pitchFamily="34" charset="0"/>
                          <a:ea typeface="宋体" panose="02010600030101010101" pitchFamily="2" charset="-122"/>
                        </a:defRPr>
                      </a:lvl4pPr>
                      <a:lvl5pPr algn="just">
                        <a:buClr>
                          <a:schemeClr val="accent1"/>
                        </a:buClr>
                        <a:buSzPct val="50000"/>
                        <a:defRPr kumimoji="1" b="1">
                          <a:solidFill>
                            <a:schemeClr val="tx1"/>
                          </a:solidFill>
                          <a:latin typeface="Tahoma" panose="020B0604030504040204" pitchFamily="34" charset="0"/>
                          <a:ea typeface="宋体" panose="02010600030101010101" pitchFamily="2" charset="-122"/>
                        </a:defRPr>
                      </a:lvl5pPr>
                      <a:lvl6pPr algn="just"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algn="just"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algn="just"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algn="just"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 0    1       0      0</a:t>
                      </a:r>
                    </a:p>
                    <a:p>
                      <a:pPr marL="0" marR="0" lvl="0" indent="0" algn="just"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 1    1       0      0</a:t>
                      </a:r>
                    </a:p>
                    <a:p>
                      <a:pPr marL="0" marR="0" lvl="0" indent="0" algn="just"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 0    0       1      0</a:t>
                      </a:r>
                    </a:p>
                    <a:p>
                      <a:pPr marL="0" marR="0" lvl="0" indent="0" algn="just"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 1    0       1      0</a:t>
                      </a:r>
                    </a:p>
                    <a:p>
                      <a:pPr marL="0" marR="0" lvl="0" indent="0" algn="just"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 ×   1       1      0</a:t>
                      </a:r>
                    </a:p>
                    <a:p>
                      <a:pPr marL="0" marR="0" lvl="0" indent="0" algn="just"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 ×  ×     ×      1</a:t>
                      </a:r>
                    </a:p>
                  </a:txBody>
                  <a:tcPr marT="45713" marB="45713" horzOverflow="overflow">
                    <a:lnL w="28575" cap="flat" cmpd="tri" algn="ctr">
                      <a:solidFill>
                        <a:schemeClr val="tx1"/>
                      </a:solidFill>
                      <a:prstDash val="solid"/>
                      <a:round/>
                      <a:headEnd type="none" w="med" len="med"/>
                      <a:tailEnd type="none" w="med" len="med"/>
                    </a:lnL>
                    <a:lnR w="12700" cap="flat" cmpd="tri" algn="ctr">
                      <a:solidFill>
                        <a:schemeClr val="tx1"/>
                      </a:solidFill>
                      <a:prstDash val="solid"/>
                      <a:round/>
                      <a:headEnd type="none" w="med" len="med"/>
                      <a:tailEnd type="none" w="med" len="med"/>
                    </a:lnR>
                    <a:lnT w="12700" cap="flat" cmpd="tri" algn="ctr">
                      <a:solidFill>
                        <a:schemeClr val="tx1"/>
                      </a:solidFill>
                      <a:prstDash val="solid"/>
                      <a:round/>
                      <a:headEnd type="none" w="med" len="med"/>
                      <a:tailEnd type="none" w="med" len="med"/>
                    </a:lnT>
                    <a:lnB w="28575" cap="flat" cmpd="tri"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lgn="just">
                        <a:defRPr kumimoji="1" sz="2800" b="1">
                          <a:solidFill>
                            <a:schemeClr val="tx1"/>
                          </a:solidFill>
                          <a:latin typeface="Tahoma" panose="020B0604030504040204" pitchFamily="34" charset="0"/>
                          <a:ea typeface="宋体" panose="02010600030101010101" pitchFamily="2" charset="-122"/>
                        </a:defRPr>
                      </a:lvl1pPr>
                      <a:lvl2pPr algn="just">
                        <a:buClr>
                          <a:schemeClr val="hlink"/>
                        </a:buClr>
                        <a:buSzPct val="55000"/>
                        <a:defRPr kumimoji="1" sz="2400" b="1">
                          <a:solidFill>
                            <a:schemeClr val="tx1"/>
                          </a:solidFill>
                          <a:latin typeface="Tahoma" panose="020B0604030504040204" pitchFamily="34" charset="0"/>
                          <a:ea typeface="宋体" panose="02010600030101010101" pitchFamily="2" charset="-122"/>
                        </a:defRPr>
                      </a:lvl2pPr>
                      <a:lvl3pPr algn="just">
                        <a:buSzPct val="50000"/>
                        <a:defRPr kumimoji="1" sz="2000" b="1">
                          <a:solidFill>
                            <a:schemeClr val="tx1"/>
                          </a:solidFill>
                          <a:latin typeface="Tahoma" panose="020B0604030504040204" pitchFamily="34" charset="0"/>
                          <a:ea typeface="宋体" panose="02010600030101010101" pitchFamily="2" charset="-122"/>
                        </a:defRPr>
                      </a:lvl3pPr>
                      <a:lvl4pPr algn="just">
                        <a:buClr>
                          <a:schemeClr val="accent2"/>
                        </a:buClr>
                        <a:buSzPct val="55000"/>
                        <a:defRPr kumimoji="1" b="1">
                          <a:solidFill>
                            <a:schemeClr val="tx1"/>
                          </a:solidFill>
                          <a:latin typeface="Tahoma" panose="020B0604030504040204" pitchFamily="34" charset="0"/>
                          <a:ea typeface="宋体" panose="02010600030101010101" pitchFamily="2" charset="-122"/>
                        </a:defRPr>
                      </a:lvl4pPr>
                      <a:lvl5pPr algn="just">
                        <a:buClr>
                          <a:schemeClr val="accent1"/>
                        </a:buClr>
                        <a:buSzPct val="50000"/>
                        <a:defRPr kumimoji="1" b="1">
                          <a:solidFill>
                            <a:schemeClr val="tx1"/>
                          </a:solidFill>
                          <a:latin typeface="Tahoma" panose="020B0604030504040204" pitchFamily="34" charset="0"/>
                          <a:ea typeface="宋体" panose="02010600030101010101" pitchFamily="2" charset="-122"/>
                        </a:defRPr>
                      </a:lvl5pPr>
                      <a:lvl6pPr algn="just"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algn="just"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algn="just"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algn="just"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zh-CN" altLang="en-US" sz="2800" b="1" i="0" u="none" strike="noStrike" cap="none" normalizeH="0" baseline="0" smtClean="0">
                          <a:ln>
                            <a:noFill/>
                          </a:ln>
                          <a:solidFill>
                            <a:schemeClr val="folHlink"/>
                          </a:solidFill>
                          <a:effectLst/>
                          <a:latin typeface="Tahoma" panose="020B0604030504040204" pitchFamily="34" charset="0"/>
                          <a:ea typeface="宋体" panose="02010600030101010101" pitchFamily="2" charset="-122"/>
                        </a:rPr>
                        <a:t>写入</a:t>
                      </a:r>
                      <a:r>
                        <a:rPr kumimoji="1" lang="en-US" altLang="zh-CN" sz="2800" b="1" i="0" u="none" strike="noStrike" cap="none" normalizeH="0" baseline="0" smtClean="0">
                          <a:ln>
                            <a:noFill/>
                          </a:ln>
                          <a:solidFill>
                            <a:schemeClr val="folHlink"/>
                          </a:solidFill>
                          <a:effectLst/>
                          <a:latin typeface="Tahoma" panose="020B0604030504040204" pitchFamily="34" charset="0"/>
                          <a:ea typeface="宋体" panose="02010600030101010101" pitchFamily="2" charset="-122"/>
                        </a:rPr>
                        <a:t>ICW1</a:t>
                      </a:r>
                      <a:r>
                        <a:rPr kumimoji="1" lang="zh-CN" altLang="en-US" sz="2800" b="1" i="0" u="none" strike="noStrike" cap="none" normalizeH="0" baseline="0" smtClean="0">
                          <a:ln>
                            <a:noFill/>
                          </a:ln>
                          <a:solidFill>
                            <a:schemeClr val="folHlink"/>
                          </a:solidFill>
                          <a:effectLst/>
                          <a:latin typeface="Tahoma" panose="020B0604030504040204" pitchFamily="34" charset="0"/>
                          <a:ea typeface="宋体" panose="02010600030101010101" pitchFamily="2" charset="-122"/>
                        </a:rPr>
                        <a:t>、</a:t>
                      </a:r>
                      <a:r>
                        <a:rPr kumimoji="1" lang="en-US" altLang="zh-CN" sz="2800" b="1" i="0" u="none" strike="noStrike" cap="none" normalizeH="0" baseline="0" smtClean="0">
                          <a:ln>
                            <a:noFill/>
                          </a:ln>
                          <a:solidFill>
                            <a:schemeClr val="folHlink"/>
                          </a:solidFill>
                          <a:effectLst/>
                          <a:latin typeface="Tahoma" panose="020B0604030504040204" pitchFamily="34" charset="0"/>
                          <a:ea typeface="宋体" panose="02010600030101010101" pitchFamily="2" charset="-122"/>
                        </a:rPr>
                        <a:t>OCW2</a:t>
                      </a:r>
                      <a:r>
                        <a:rPr kumimoji="1" lang="zh-CN" altLang="en-US" sz="2800" b="1" i="0" u="none" strike="noStrike" cap="none" normalizeH="0" baseline="0" smtClean="0">
                          <a:ln>
                            <a:noFill/>
                          </a:ln>
                          <a:solidFill>
                            <a:schemeClr val="folHlink"/>
                          </a:solidFill>
                          <a:effectLst/>
                          <a:latin typeface="Tahoma" panose="020B0604030504040204" pitchFamily="34" charset="0"/>
                          <a:ea typeface="宋体" panose="02010600030101010101" pitchFamily="2" charset="-122"/>
                        </a:rPr>
                        <a:t>和</a:t>
                      </a:r>
                      <a:r>
                        <a:rPr kumimoji="1" lang="en-US" altLang="zh-CN" sz="2800" b="1" i="0" u="none" strike="noStrike" cap="none" normalizeH="0" baseline="0" smtClean="0">
                          <a:ln>
                            <a:noFill/>
                          </a:ln>
                          <a:solidFill>
                            <a:schemeClr val="folHlink"/>
                          </a:solidFill>
                          <a:effectLst/>
                          <a:latin typeface="Tahoma" panose="020B0604030504040204" pitchFamily="34" charset="0"/>
                          <a:ea typeface="宋体" panose="02010600030101010101" pitchFamily="2" charset="-122"/>
                        </a:rPr>
                        <a:t>OCW3</a:t>
                      </a:r>
                    </a:p>
                    <a:p>
                      <a:pPr marL="0" marR="0" lvl="0" indent="0" algn="just"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zh-CN" altLang="en-US" sz="2800" b="1" i="0" u="none" strike="noStrike" cap="none" normalizeH="0" baseline="0" smtClean="0">
                          <a:ln>
                            <a:noFill/>
                          </a:ln>
                          <a:solidFill>
                            <a:schemeClr val="folHlink"/>
                          </a:solidFill>
                          <a:effectLst/>
                          <a:latin typeface="Tahoma" panose="020B0604030504040204" pitchFamily="34" charset="0"/>
                          <a:ea typeface="宋体" panose="02010600030101010101" pitchFamily="2" charset="-122"/>
                        </a:rPr>
                        <a:t>写入</a:t>
                      </a:r>
                      <a:r>
                        <a:rPr kumimoji="1" lang="en-US" altLang="zh-CN" sz="2800" b="1" i="0" u="none" strike="noStrike" cap="none" normalizeH="0" baseline="0" smtClean="0">
                          <a:ln>
                            <a:noFill/>
                          </a:ln>
                          <a:solidFill>
                            <a:schemeClr val="folHlink"/>
                          </a:solidFill>
                          <a:effectLst/>
                          <a:latin typeface="Tahoma" panose="020B0604030504040204" pitchFamily="34" charset="0"/>
                          <a:ea typeface="宋体" panose="02010600030101010101" pitchFamily="2" charset="-122"/>
                        </a:rPr>
                        <a:t>ICW2</a:t>
                      </a:r>
                      <a:r>
                        <a:rPr kumimoji="1" lang="zh-CN" altLang="en-US" sz="2800" b="1" i="0" u="none" strike="noStrike" cap="none" normalizeH="0" baseline="0" smtClean="0">
                          <a:ln>
                            <a:noFill/>
                          </a:ln>
                          <a:solidFill>
                            <a:schemeClr val="folHlink"/>
                          </a:solidFill>
                          <a:effectLst/>
                          <a:latin typeface="Tahoma" panose="020B0604030504040204" pitchFamily="34" charset="0"/>
                          <a:ea typeface="宋体" panose="02010600030101010101" pitchFamily="2" charset="-122"/>
                        </a:rPr>
                        <a:t>～</a:t>
                      </a:r>
                      <a:r>
                        <a:rPr kumimoji="1" lang="en-US" altLang="zh-CN" sz="2800" b="1" i="0" u="none" strike="noStrike" cap="none" normalizeH="0" baseline="0" smtClean="0">
                          <a:ln>
                            <a:noFill/>
                          </a:ln>
                          <a:solidFill>
                            <a:schemeClr val="folHlink"/>
                          </a:solidFill>
                          <a:effectLst/>
                          <a:latin typeface="Tahoma" panose="020B0604030504040204" pitchFamily="34" charset="0"/>
                          <a:ea typeface="宋体" panose="02010600030101010101" pitchFamily="2" charset="-122"/>
                        </a:rPr>
                        <a:t>ICW4</a:t>
                      </a:r>
                      <a:r>
                        <a:rPr kumimoji="1" lang="zh-CN" altLang="en-US" sz="2800" b="1" i="0" u="none" strike="noStrike" cap="none" normalizeH="0" baseline="0" smtClean="0">
                          <a:ln>
                            <a:noFill/>
                          </a:ln>
                          <a:solidFill>
                            <a:schemeClr val="folHlink"/>
                          </a:solidFill>
                          <a:effectLst/>
                          <a:latin typeface="Tahoma" panose="020B0604030504040204" pitchFamily="34" charset="0"/>
                          <a:ea typeface="宋体" panose="02010600030101010101" pitchFamily="2" charset="-122"/>
                        </a:rPr>
                        <a:t>和</a:t>
                      </a:r>
                      <a:r>
                        <a:rPr kumimoji="1" lang="en-US" altLang="zh-CN" sz="2800" b="1" i="0" u="none" strike="noStrike" cap="none" normalizeH="0" baseline="0" smtClean="0">
                          <a:ln>
                            <a:noFill/>
                          </a:ln>
                          <a:solidFill>
                            <a:schemeClr val="folHlink"/>
                          </a:solidFill>
                          <a:effectLst/>
                          <a:latin typeface="Tahoma" panose="020B0604030504040204" pitchFamily="34" charset="0"/>
                          <a:ea typeface="宋体" panose="02010600030101010101" pitchFamily="2" charset="-122"/>
                        </a:rPr>
                        <a:t>OCW1</a:t>
                      </a:r>
                    </a:p>
                    <a:p>
                      <a:pPr marL="0" marR="0" lvl="0" indent="0" algn="just"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zh-CN" altLang="en-US" sz="2800" b="1" i="0" u="none" strike="noStrike" cap="none" normalizeH="0" baseline="0" smtClean="0">
                          <a:ln>
                            <a:noFill/>
                          </a:ln>
                          <a:solidFill>
                            <a:schemeClr val="folHlink"/>
                          </a:solidFill>
                          <a:effectLst/>
                          <a:latin typeface="Tahoma" panose="020B0604030504040204" pitchFamily="34" charset="0"/>
                          <a:ea typeface="宋体" panose="02010600030101010101" pitchFamily="2" charset="-122"/>
                        </a:rPr>
                        <a:t>读出</a:t>
                      </a:r>
                      <a:r>
                        <a:rPr kumimoji="1" lang="en-US" altLang="zh-CN" sz="2800" b="1" i="0" u="none" strike="noStrike" cap="none" normalizeH="0" baseline="0" smtClean="0">
                          <a:ln>
                            <a:noFill/>
                          </a:ln>
                          <a:solidFill>
                            <a:schemeClr val="folHlink"/>
                          </a:solidFill>
                          <a:effectLst/>
                          <a:latin typeface="Tahoma" panose="020B0604030504040204" pitchFamily="34" charset="0"/>
                          <a:ea typeface="宋体" panose="02010600030101010101" pitchFamily="2" charset="-122"/>
                        </a:rPr>
                        <a:t>IRR</a:t>
                      </a:r>
                      <a:r>
                        <a:rPr kumimoji="1" lang="zh-CN" altLang="en-US" sz="2800" b="1" i="0" u="none" strike="noStrike" cap="none" normalizeH="0" baseline="0" smtClean="0">
                          <a:ln>
                            <a:noFill/>
                          </a:ln>
                          <a:solidFill>
                            <a:schemeClr val="folHlink"/>
                          </a:solidFill>
                          <a:effectLst/>
                          <a:latin typeface="Tahoma" panose="020B0604030504040204" pitchFamily="34" charset="0"/>
                          <a:ea typeface="宋体" panose="02010600030101010101" pitchFamily="2" charset="-122"/>
                        </a:rPr>
                        <a:t>、</a:t>
                      </a:r>
                      <a:r>
                        <a:rPr kumimoji="1" lang="en-US" altLang="zh-CN" sz="2800" b="1" i="0" u="none" strike="noStrike" cap="none" normalizeH="0" baseline="0" smtClean="0">
                          <a:ln>
                            <a:noFill/>
                          </a:ln>
                          <a:solidFill>
                            <a:schemeClr val="folHlink"/>
                          </a:solidFill>
                          <a:effectLst/>
                          <a:latin typeface="Tahoma" panose="020B0604030504040204" pitchFamily="34" charset="0"/>
                          <a:ea typeface="宋体" panose="02010600030101010101" pitchFamily="2" charset="-122"/>
                        </a:rPr>
                        <a:t>ISR</a:t>
                      </a:r>
                      <a:r>
                        <a:rPr kumimoji="1" lang="zh-CN" altLang="en-US" sz="2800" b="1" i="0" u="none" strike="noStrike" cap="none" normalizeH="0" baseline="0" smtClean="0">
                          <a:ln>
                            <a:noFill/>
                          </a:ln>
                          <a:solidFill>
                            <a:schemeClr val="folHlink"/>
                          </a:solidFill>
                          <a:effectLst/>
                          <a:latin typeface="Tahoma" panose="020B0604030504040204" pitchFamily="34" charset="0"/>
                          <a:ea typeface="宋体" panose="02010600030101010101" pitchFamily="2" charset="-122"/>
                        </a:rPr>
                        <a:t>和查询字</a:t>
                      </a:r>
                    </a:p>
                    <a:p>
                      <a:pPr marL="0" marR="0" lvl="0" indent="0" algn="just"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zh-CN" altLang="en-US" sz="2800" b="1" i="0" u="none" strike="noStrike" cap="none" normalizeH="0" baseline="0" smtClean="0">
                          <a:ln>
                            <a:noFill/>
                          </a:ln>
                          <a:solidFill>
                            <a:schemeClr val="folHlink"/>
                          </a:solidFill>
                          <a:effectLst/>
                          <a:latin typeface="Tahoma" panose="020B0604030504040204" pitchFamily="34" charset="0"/>
                          <a:ea typeface="宋体" panose="02010600030101010101" pitchFamily="2" charset="-122"/>
                        </a:rPr>
                        <a:t>读出</a:t>
                      </a:r>
                      <a:r>
                        <a:rPr kumimoji="1" lang="en-US" altLang="zh-CN" sz="2800" b="1" i="0" u="none" strike="noStrike" cap="none" normalizeH="0" baseline="0" smtClean="0">
                          <a:ln>
                            <a:noFill/>
                          </a:ln>
                          <a:solidFill>
                            <a:schemeClr val="folHlink"/>
                          </a:solidFill>
                          <a:effectLst/>
                          <a:latin typeface="Tahoma" panose="020B0604030504040204" pitchFamily="34" charset="0"/>
                          <a:ea typeface="宋体" panose="02010600030101010101" pitchFamily="2" charset="-122"/>
                        </a:rPr>
                        <a:t>IMR</a:t>
                      </a:r>
                    </a:p>
                    <a:p>
                      <a:pPr marL="0" marR="0" lvl="0" indent="0" algn="just"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zh-CN" altLang="en-US" sz="2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数据总线高阻状态</a:t>
                      </a:r>
                    </a:p>
                    <a:p>
                      <a:pPr marL="0" marR="0" lvl="0" indent="0" algn="just"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zh-CN" altLang="en-US" sz="2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数据总线高阻状态</a:t>
                      </a:r>
                    </a:p>
                  </a:txBody>
                  <a:tcPr marT="45713" marB="45713" horzOverflow="overflow">
                    <a:lnL w="12700" cap="flat" cmpd="tri" algn="ctr">
                      <a:solidFill>
                        <a:schemeClr val="tx1"/>
                      </a:solidFill>
                      <a:prstDash val="solid"/>
                      <a:round/>
                      <a:headEnd type="none" w="med" len="med"/>
                      <a:tailEnd type="none" w="med" len="med"/>
                    </a:lnL>
                    <a:lnR w="28575" cap="flat" cmpd="tri" algn="ctr">
                      <a:solidFill>
                        <a:schemeClr val="tx1"/>
                      </a:solidFill>
                      <a:prstDash val="solid"/>
                      <a:round/>
                      <a:headEnd type="none" w="med" len="med"/>
                      <a:tailEnd type="none" w="med" len="med"/>
                    </a:lnR>
                    <a:lnT w="12700" cap="flat" cmpd="tri" algn="ctr">
                      <a:solidFill>
                        <a:schemeClr val="tx1"/>
                      </a:solidFill>
                      <a:prstDash val="solid"/>
                      <a:round/>
                      <a:headEnd type="none" w="med" len="med"/>
                      <a:tailEnd type="none" w="med" len="med"/>
                    </a:lnT>
                    <a:lnB w="28575" cap="flat" cmpd="tri" algn="ctr">
                      <a:solidFill>
                        <a:schemeClr val="tx1"/>
                      </a:solidFill>
                      <a:prstDash val="solid"/>
                      <a:round/>
                      <a:headEnd type="none" w="med" len="med"/>
                      <a:tailEnd type="none" w="med" len="med"/>
                    </a:lnB>
                    <a:lnTlToBr>
                      <a:noFill/>
                    </a:lnTlToBr>
                    <a:lnBlToTr>
                      <a:noFill/>
                    </a:lnBlToTr>
                    <a:solidFill>
                      <a:schemeClr val="accent1"/>
                    </a:solidFill>
                  </a:tcPr>
                </a:tc>
              </a:tr>
            </a:tbl>
          </a:graphicData>
        </a:graphic>
      </p:graphicFrame>
    </p:spTree>
    <p:extLst>
      <p:ext uri="{BB962C8B-B14F-4D97-AF65-F5344CB8AC3E}">
        <p14:creationId xmlns:p14="http://schemas.microsoft.com/office/powerpoint/2010/main" val="1746282377"/>
      </p:ext>
    </p:extLst>
  </p:cSld>
  <p:clrMapOvr>
    <a:masterClrMapping/>
  </p:clrMapOvr>
  <p:transition spd="slow">
    <p:random/>
  </p:transition>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tLang="zh-CN" sz="4000" smtClean="0"/>
              <a:t>3. </a:t>
            </a:r>
            <a:r>
              <a:rPr lang="zh-CN" altLang="en-US" sz="4000" smtClean="0"/>
              <a:t>中断级连</a:t>
            </a:r>
          </a:p>
        </p:txBody>
      </p:sp>
      <p:pic>
        <p:nvPicPr>
          <p:cNvPr id="34819"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0"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9925" name="Rectangle 5"/>
          <p:cNvSpPr>
            <a:spLocks noGrp="1" noChangeArrowheads="1"/>
          </p:cNvSpPr>
          <p:nvPr>
            <p:ph type="body" idx="1"/>
          </p:nvPr>
        </p:nvSpPr>
        <p:spPr>
          <a:xfrm>
            <a:off x="504825" y="1609725"/>
            <a:ext cx="8178800" cy="4533900"/>
          </a:xfrm>
          <a:solidFill>
            <a:schemeClr val="bg1"/>
          </a:solidFill>
          <a:extLst>
            <a:ext uri="{91240B29-F687-4F45-9708-019B960494DF}">
              <a14:hiddenLine xmlns:a14="http://schemas.microsoft.com/office/drawing/2010/main" w="76200" cmpd="tri">
                <a:solidFill>
                  <a:srgbClr val="006600"/>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pPr eaLnBrk="1" hangingPunct="1"/>
            <a:r>
              <a:rPr lang="zh-CN" altLang="en-US" sz="2800" smtClean="0">
                <a:latin typeface="Times New Roman" panose="02020603050405020304" pitchFamily="18" charset="0"/>
              </a:rPr>
              <a:t>一个系统中，</a:t>
            </a:r>
            <a:r>
              <a:rPr lang="en-US" altLang="zh-CN" sz="2800" smtClean="0">
                <a:latin typeface="Times New Roman" panose="02020603050405020304" pitchFamily="18" charset="0"/>
              </a:rPr>
              <a:t>8259A</a:t>
            </a:r>
            <a:r>
              <a:rPr lang="zh-CN" altLang="en-US" sz="2800" smtClean="0">
                <a:latin typeface="Times New Roman" panose="02020603050405020304" pitchFamily="18" charset="0"/>
              </a:rPr>
              <a:t>可以级连，有一个主</a:t>
            </a:r>
            <a:r>
              <a:rPr lang="en-US" altLang="zh-CN" sz="2800" smtClean="0">
                <a:latin typeface="Times New Roman" panose="02020603050405020304" pitchFamily="18" charset="0"/>
              </a:rPr>
              <a:t>8259A</a:t>
            </a:r>
            <a:r>
              <a:rPr lang="zh-CN" altLang="en-US" sz="2800" smtClean="0">
                <a:latin typeface="Times New Roman" panose="02020603050405020304" pitchFamily="18" charset="0"/>
              </a:rPr>
              <a:t>，若干个（最多</a:t>
            </a:r>
            <a:r>
              <a:rPr lang="en-US" altLang="zh-CN" sz="2800" smtClean="0">
                <a:latin typeface="Times New Roman" panose="02020603050405020304" pitchFamily="18" charset="0"/>
              </a:rPr>
              <a:t>8</a:t>
            </a:r>
            <a:r>
              <a:rPr lang="zh-CN" altLang="en-US" sz="2800" smtClean="0">
                <a:latin typeface="Times New Roman" panose="02020603050405020304" pitchFamily="18" charset="0"/>
              </a:rPr>
              <a:t>个）从</a:t>
            </a:r>
            <a:r>
              <a:rPr lang="en-US" altLang="zh-CN" sz="2800" smtClean="0">
                <a:latin typeface="Times New Roman" panose="02020603050405020304" pitchFamily="18" charset="0"/>
              </a:rPr>
              <a:t>8259A</a:t>
            </a:r>
          </a:p>
          <a:p>
            <a:pPr eaLnBrk="1" hangingPunct="1"/>
            <a:r>
              <a:rPr lang="zh-CN" altLang="en-US" sz="2800" smtClean="0">
                <a:latin typeface="Times New Roman" panose="02020603050405020304" pitchFamily="18" charset="0"/>
              </a:rPr>
              <a:t>级连时，主</a:t>
            </a:r>
            <a:r>
              <a:rPr lang="en-US" altLang="zh-CN" sz="2800" smtClean="0">
                <a:latin typeface="Times New Roman" panose="02020603050405020304" pitchFamily="18" charset="0"/>
              </a:rPr>
              <a:t>8259A</a:t>
            </a:r>
            <a:r>
              <a:rPr lang="zh-CN" altLang="en-US" sz="2800" smtClean="0">
                <a:latin typeface="Times New Roman" panose="02020603050405020304" pitchFamily="18" charset="0"/>
              </a:rPr>
              <a:t>的三条级连线</a:t>
            </a:r>
            <a:r>
              <a:rPr lang="en-US" altLang="zh-CN" sz="2800" smtClean="0">
                <a:latin typeface="Times New Roman" panose="02020603050405020304" pitchFamily="18" charset="0"/>
              </a:rPr>
              <a:t>CAS0</a:t>
            </a:r>
            <a:r>
              <a:rPr lang="zh-CN" altLang="en-US" sz="2800" smtClean="0">
                <a:latin typeface="Times New Roman" panose="02020603050405020304" pitchFamily="18" charset="0"/>
              </a:rPr>
              <a:t>～</a:t>
            </a:r>
            <a:r>
              <a:rPr lang="en-US" altLang="zh-CN" sz="2800" smtClean="0">
                <a:latin typeface="Times New Roman" panose="02020603050405020304" pitchFamily="18" charset="0"/>
              </a:rPr>
              <a:t>CAS2</a:t>
            </a:r>
            <a:r>
              <a:rPr lang="zh-CN" altLang="en-US" sz="2800" smtClean="0">
                <a:latin typeface="Times New Roman" panose="02020603050405020304" pitchFamily="18" charset="0"/>
              </a:rPr>
              <a:t>作为输出线，连至每个从</a:t>
            </a:r>
            <a:r>
              <a:rPr lang="en-US" altLang="zh-CN" sz="2800" smtClean="0">
                <a:latin typeface="Times New Roman" panose="02020603050405020304" pitchFamily="18" charset="0"/>
              </a:rPr>
              <a:t>8259A</a:t>
            </a:r>
            <a:r>
              <a:rPr lang="zh-CN" altLang="en-US" sz="2800" smtClean="0">
                <a:latin typeface="Times New Roman" panose="02020603050405020304" pitchFamily="18" charset="0"/>
              </a:rPr>
              <a:t>的</a:t>
            </a:r>
            <a:r>
              <a:rPr lang="en-US" altLang="zh-CN" sz="2800" smtClean="0">
                <a:latin typeface="Times New Roman" panose="02020603050405020304" pitchFamily="18" charset="0"/>
              </a:rPr>
              <a:t>CAS0</a:t>
            </a:r>
            <a:r>
              <a:rPr lang="zh-CN" altLang="en-US" sz="2800" smtClean="0">
                <a:latin typeface="Times New Roman" panose="02020603050405020304" pitchFamily="18" charset="0"/>
              </a:rPr>
              <a:t>～</a:t>
            </a:r>
            <a:r>
              <a:rPr lang="en-US" altLang="zh-CN" sz="2800" smtClean="0">
                <a:latin typeface="Times New Roman" panose="02020603050405020304" pitchFamily="18" charset="0"/>
              </a:rPr>
              <a:t>CAS2</a:t>
            </a:r>
          </a:p>
          <a:p>
            <a:pPr eaLnBrk="1" hangingPunct="1"/>
            <a:r>
              <a:rPr lang="zh-CN" altLang="en-US" sz="2800" smtClean="0">
                <a:latin typeface="Times New Roman" panose="02020603050405020304" pitchFamily="18" charset="0"/>
              </a:rPr>
              <a:t>每个从</a:t>
            </a:r>
            <a:r>
              <a:rPr lang="en-US" altLang="zh-CN" sz="2800" smtClean="0">
                <a:latin typeface="Times New Roman" panose="02020603050405020304" pitchFamily="18" charset="0"/>
              </a:rPr>
              <a:t>8259A</a:t>
            </a:r>
            <a:r>
              <a:rPr lang="zh-CN" altLang="en-US" sz="2800" smtClean="0">
                <a:latin typeface="Times New Roman" panose="02020603050405020304" pitchFamily="18" charset="0"/>
              </a:rPr>
              <a:t>的中断请求信号</a:t>
            </a:r>
            <a:r>
              <a:rPr lang="en-US" altLang="zh-CN" sz="2800" smtClean="0">
                <a:latin typeface="Times New Roman" panose="02020603050405020304" pitchFamily="18" charset="0"/>
              </a:rPr>
              <a:t>INT</a:t>
            </a:r>
            <a:r>
              <a:rPr lang="zh-CN" altLang="en-US" sz="2800" smtClean="0">
                <a:latin typeface="Times New Roman" panose="02020603050405020304" pitchFamily="18" charset="0"/>
              </a:rPr>
              <a:t>，连至主</a:t>
            </a:r>
            <a:r>
              <a:rPr lang="en-US" altLang="zh-CN" sz="2800" smtClean="0">
                <a:latin typeface="Times New Roman" panose="02020603050405020304" pitchFamily="18" charset="0"/>
              </a:rPr>
              <a:t>8259A</a:t>
            </a:r>
            <a:r>
              <a:rPr lang="zh-CN" altLang="en-US" sz="2800" smtClean="0">
                <a:latin typeface="Times New Roman" panose="02020603050405020304" pitchFamily="18" charset="0"/>
              </a:rPr>
              <a:t>的一个中断请求输入端</a:t>
            </a:r>
            <a:r>
              <a:rPr lang="en-US" altLang="zh-CN" sz="2800" smtClean="0">
                <a:latin typeface="Times New Roman" panose="02020603050405020304" pitchFamily="18" charset="0"/>
              </a:rPr>
              <a:t>IR</a:t>
            </a:r>
          </a:p>
          <a:p>
            <a:pPr eaLnBrk="1" hangingPunct="1"/>
            <a:r>
              <a:rPr lang="zh-CN" altLang="en-US" sz="2800" smtClean="0">
                <a:latin typeface="Times New Roman" panose="02020603050405020304" pitchFamily="18" charset="0"/>
              </a:rPr>
              <a:t>主</a:t>
            </a:r>
            <a:r>
              <a:rPr lang="en-US" altLang="zh-CN" sz="2800" smtClean="0">
                <a:latin typeface="Times New Roman" panose="02020603050405020304" pitchFamily="18" charset="0"/>
              </a:rPr>
              <a:t>8259A</a:t>
            </a:r>
            <a:r>
              <a:rPr lang="zh-CN" altLang="en-US" sz="2800" smtClean="0">
                <a:latin typeface="Times New Roman" panose="02020603050405020304" pitchFamily="18" charset="0"/>
              </a:rPr>
              <a:t>的</a:t>
            </a:r>
            <a:r>
              <a:rPr lang="en-US" altLang="zh-CN" sz="2800" smtClean="0">
                <a:latin typeface="Times New Roman" panose="02020603050405020304" pitchFamily="18" charset="0"/>
              </a:rPr>
              <a:t>INT</a:t>
            </a:r>
            <a:r>
              <a:rPr lang="zh-CN" altLang="en-US" sz="2800" smtClean="0">
                <a:latin typeface="Times New Roman" panose="02020603050405020304" pitchFamily="18" charset="0"/>
              </a:rPr>
              <a:t>线连至</a:t>
            </a:r>
            <a:r>
              <a:rPr lang="en-US" altLang="zh-CN" sz="2800" smtClean="0">
                <a:latin typeface="Times New Roman" panose="02020603050405020304" pitchFamily="18" charset="0"/>
              </a:rPr>
              <a:t>CPU</a:t>
            </a:r>
            <a:r>
              <a:rPr lang="zh-CN" altLang="en-US" sz="2800" smtClean="0">
                <a:latin typeface="Times New Roman" panose="02020603050405020304" pitchFamily="18" charset="0"/>
              </a:rPr>
              <a:t>的中断请求输入端</a:t>
            </a:r>
          </a:p>
          <a:p>
            <a:pPr eaLnBrk="1" hangingPunct="1"/>
            <a:r>
              <a:rPr lang="en-US" altLang="zh-CN" sz="2800" smtClean="0">
                <a:latin typeface="Times New Roman" panose="02020603050405020304" pitchFamily="18" charset="0"/>
              </a:rPr>
              <a:t>SP*/EN*</a:t>
            </a:r>
            <a:r>
              <a:rPr lang="zh-CN" altLang="en-US" sz="2800" smtClean="0">
                <a:latin typeface="Times New Roman" panose="02020603050405020304" pitchFamily="18" charset="0"/>
              </a:rPr>
              <a:t>在非缓冲方式下，规定该</a:t>
            </a:r>
            <a:r>
              <a:rPr lang="en-US" altLang="zh-CN" sz="2800" smtClean="0">
                <a:latin typeface="Times New Roman" panose="02020603050405020304" pitchFamily="18" charset="0"/>
              </a:rPr>
              <a:t>8259A</a:t>
            </a:r>
            <a:r>
              <a:rPr lang="zh-CN" altLang="en-US" sz="2800" smtClean="0">
                <a:latin typeface="Times New Roman" panose="02020603050405020304" pitchFamily="18" charset="0"/>
              </a:rPr>
              <a:t>是主片（</a:t>
            </a:r>
            <a:r>
              <a:rPr lang="en-US" altLang="zh-CN" sz="2800" smtClean="0">
                <a:latin typeface="Times New Roman" panose="02020603050405020304" pitchFamily="18" charset="0"/>
              </a:rPr>
              <a:t>SP*</a:t>
            </a:r>
            <a:r>
              <a:rPr lang="zh-CN" altLang="en-US" sz="2800" smtClean="0">
                <a:latin typeface="Times New Roman" panose="02020603050405020304" pitchFamily="18" charset="0"/>
              </a:rPr>
              <a:t>＝</a:t>
            </a:r>
            <a:r>
              <a:rPr lang="en-US" altLang="zh-CN" sz="2800" smtClean="0">
                <a:latin typeface="Times New Roman" panose="02020603050405020304" pitchFamily="18" charset="0"/>
              </a:rPr>
              <a:t>1</a:t>
            </a:r>
            <a:r>
              <a:rPr lang="zh-CN" altLang="en-US" sz="2800" smtClean="0">
                <a:latin typeface="Times New Roman" panose="02020603050405020304" pitchFamily="18" charset="0"/>
              </a:rPr>
              <a:t>）还是从片（</a:t>
            </a:r>
            <a:r>
              <a:rPr lang="en-US" altLang="zh-CN" sz="2800" smtClean="0">
                <a:latin typeface="Times New Roman" panose="02020603050405020304" pitchFamily="18" charset="0"/>
              </a:rPr>
              <a:t>SP*</a:t>
            </a:r>
            <a:r>
              <a:rPr lang="zh-CN" altLang="en-US" sz="2800" smtClean="0">
                <a:latin typeface="Times New Roman" panose="02020603050405020304" pitchFamily="18" charset="0"/>
              </a:rPr>
              <a:t>＝</a:t>
            </a:r>
            <a:r>
              <a:rPr lang="en-US" altLang="zh-CN" sz="2800" smtClean="0">
                <a:latin typeface="Times New Roman" panose="02020603050405020304" pitchFamily="18" charset="0"/>
              </a:rPr>
              <a:t>0</a:t>
            </a:r>
            <a:r>
              <a:rPr lang="zh-CN" altLang="en-US" sz="2800" smtClean="0">
                <a:latin typeface="Times New Roman" panose="02020603050405020304" pitchFamily="18" charset="0"/>
              </a:rPr>
              <a:t>）</a:t>
            </a:r>
          </a:p>
        </p:txBody>
      </p:sp>
      <p:sp>
        <p:nvSpPr>
          <p:cNvPr id="34822" name="AutoShape 6" descr="074">
            <a:hlinkClick r:id="rId4" action="ppaction://hlinksldjump"/>
          </p:cNvPr>
          <p:cNvSpPr>
            <a:spLocks noChangeArrowheads="1"/>
          </p:cNvSpPr>
          <p:nvPr/>
        </p:nvSpPr>
        <p:spPr bwMode="auto">
          <a:xfrm>
            <a:off x="7569200" y="739775"/>
            <a:ext cx="949325" cy="395288"/>
          </a:xfrm>
          <a:prstGeom prst="roundRect">
            <a:avLst>
              <a:gd name="adj" fmla="val 16667"/>
            </a:avLst>
          </a:prstGeom>
          <a:blipFill dpi="0" rotWithShape="0">
            <a:blip r:embed="rId5"/>
            <a:srcRect/>
            <a:stretch>
              <a:fillRect/>
            </a:stretch>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lnSpc>
                <a:spcPct val="80000"/>
              </a:lnSpc>
              <a:spcBef>
                <a:spcPct val="0"/>
              </a:spcBef>
              <a:spcAft>
                <a:spcPct val="0"/>
              </a:spcAft>
              <a:buClrTx/>
              <a:buSzTx/>
              <a:buFontTx/>
              <a:buNone/>
            </a:pPr>
            <a:r>
              <a:rPr lang="zh-CN" altLang="en-US" sz="2000" smtClean="0">
                <a:solidFill>
                  <a:srgbClr val="A50021"/>
                </a:solidFill>
              </a:rPr>
              <a:t>动画</a:t>
            </a:r>
          </a:p>
        </p:txBody>
      </p:sp>
      <p:sp>
        <p:nvSpPr>
          <p:cNvPr id="34823" name="AutoShape 7" descr="074">
            <a:hlinkClick r:id="rId6" action="ppaction://hlinksldjump"/>
          </p:cNvPr>
          <p:cNvSpPr>
            <a:spLocks noChangeArrowheads="1"/>
          </p:cNvSpPr>
          <p:nvPr/>
        </p:nvSpPr>
        <p:spPr bwMode="auto">
          <a:xfrm>
            <a:off x="6318250" y="739775"/>
            <a:ext cx="949325" cy="395288"/>
          </a:xfrm>
          <a:prstGeom prst="roundRect">
            <a:avLst>
              <a:gd name="adj" fmla="val 16667"/>
            </a:avLst>
          </a:prstGeom>
          <a:blipFill dpi="0" rotWithShape="0">
            <a:blip r:embed="rId5"/>
            <a:srcRect/>
            <a:stretch>
              <a:fillRect/>
            </a:stretch>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lnSpc>
                <a:spcPct val="80000"/>
              </a:lnSpc>
              <a:spcBef>
                <a:spcPct val="0"/>
              </a:spcBef>
              <a:spcAft>
                <a:spcPct val="0"/>
              </a:spcAft>
              <a:buClrTx/>
              <a:buSzTx/>
              <a:buFontTx/>
              <a:buNone/>
            </a:pPr>
            <a:r>
              <a:rPr lang="zh-CN" altLang="en-US" sz="2000" smtClean="0">
                <a:solidFill>
                  <a:srgbClr val="A50021"/>
                </a:solidFill>
              </a:rPr>
              <a:t>示例</a:t>
            </a:r>
          </a:p>
        </p:txBody>
      </p:sp>
    </p:spTree>
    <p:extLst>
      <p:ext uri="{BB962C8B-B14F-4D97-AF65-F5344CB8AC3E}">
        <p14:creationId xmlns:p14="http://schemas.microsoft.com/office/powerpoint/2010/main" val="2088474009"/>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09925"/>
                                        </p:tgtEl>
                                        <p:attrNameLst>
                                          <p:attrName>style.visibility</p:attrName>
                                        </p:attrNameLst>
                                      </p:cBhvr>
                                      <p:to>
                                        <p:strVal val="visible"/>
                                      </p:to>
                                    </p:set>
                                    <p:animEffect transition="in" filter="blinds(horizontal)">
                                      <p:cBhvr>
                                        <p:cTn id="7" dur="500"/>
                                        <p:tgtEl>
                                          <p:spTgt spid="2099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5" grpId="0" animBg="1" autoUpdateAnimBg="0"/>
    </p:bld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ltLang="zh-CN" sz="4000" smtClean="0"/>
              <a:t>8.3.2 8259A</a:t>
            </a:r>
            <a:r>
              <a:rPr lang="zh-CN" altLang="en-US" sz="4000" smtClean="0"/>
              <a:t>的中断过程</a:t>
            </a:r>
          </a:p>
        </p:txBody>
      </p:sp>
      <p:pic>
        <p:nvPicPr>
          <p:cNvPr id="35843"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4"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845" name="Group 124"/>
          <p:cNvGrpSpPr>
            <a:grpSpLocks/>
          </p:cNvGrpSpPr>
          <p:nvPr/>
        </p:nvGrpSpPr>
        <p:grpSpPr bwMode="auto">
          <a:xfrm>
            <a:off x="66675" y="1373188"/>
            <a:ext cx="9144000" cy="5108575"/>
            <a:chOff x="0" y="793"/>
            <a:chExt cx="5760" cy="3218"/>
          </a:xfrm>
        </p:grpSpPr>
        <p:sp>
          <p:nvSpPr>
            <p:cNvPr id="35847" name="Line 8"/>
            <p:cNvSpPr>
              <a:spLocks noChangeShapeType="1"/>
            </p:cNvSpPr>
            <p:nvPr/>
          </p:nvSpPr>
          <p:spPr bwMode="auto">
            <a:xfrm>
              <a:off x="857" y="1286"/>
              <a:ext cx="166" cy="0"/>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848" name="Line 9"/>
            <p:cNvSpPr>
              <a:spLocks noChangeShapeType="1"/>
            </p:cNvSpPr>
            <p:nvPr/>
          </p:nvSpPr>
          <p:spPr bwMode="auto">
            <a:xfrm>
              <a:off x="1022" y="1286"/>
              <a:ext cx="1" cy="205"/>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849" name="Line 10"/>
            <p:cNvSpPr>
              <a:spLocks noChangeShapeType="1"/>
            </p:cNvSpPr>
            <p:nvPr/>
          </p:nvSpPr>
          <p:spPr bwMode="auto">
            <a:xfrm>
              <a:off x="1022" y="1490"/>
              <a:ext cx="182" cy="1"/>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850" name="Line 11"/>
            <p:cNvSpPr>
              <a:spLocks noChangeShapeType="1"/>
            </p:cNvSpPr>
            <p:nvPr/>
          </p:nvSpPr>
          <p:spPr bwMode="auto">
            <a:xfrm>
              <a:off x="1188" y="1286"/>
              <a:ext cx="1" cy="205"/>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851" name="Line 12"/>
            <p:cNvSpPr>
              <a:spLocks noChangeShapeType="1"/>
            </p:cNvSpPr>
            <p:nvPr/>
          </p:nvSpPr>
          <p:spPr bwMode="auto">
            <a:xfrm>
              <a:off x="1188" y="1286"/>
              <a:ext cx="181" cy="0"/>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852" name="Line 13"/>
            <p:cNvSpPr>
              <a:spLocks noChangeShapeType="1"/>
            </p:cNvSpPr>
            <p:nvPr/>
          </p:nvSpPr>
          <p:spPr bwMode="auto">
            <a:xfrm>
              <a:off x="1353" y="1286"/>
              <a:ext cx="1" cy="205"/>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853" name="Line 14"/>
            <p:cNvSpPr>
              <a:spLocks noChangeShapeType="1"/>
            </p:cNvSpPr>
            <p:nvPr/>
          </p:nvSpPr>
          <p:spPr bwMode="auto">
            <a:xfrm>
              <a:off x="1353" y="1490"/>
              <a:ext cx="182" cy="1"/>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854" name="Line 15"/>
            <p:cNvSpPr>
              <a:spLocks noChangeShapeType="1"/>
            </p:cNvSpPr>
            <p:nvPr/>
          </p:nvSpPr>
          <p:spPr bwMode="auto">
            <a:xfrm>
              <a:off x="1519" y="1286"/>
              <a:ext cx="1" cy="205"/>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855" name="Line 16"/>
            <p:cNvSpPr>
              <a:spLocks noChangeShapeType="1"/>
            </p:cNvSpPr>
            <p:nvPr/>
          </p:nvSpPr>
          <p:spPr bwMode="auto">
            <a:xfrm>
              <a:off x="1534" y="1286"/>
              <a:ext cx="151" cy="0"/>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856" name="Line 17"/>
            <p:cNvSpPr>
              <a:spLocks noChangeShapeType="1"/>
            </p:cNvSpPr>
            <p:nvPr/>
          </p:nvSpPr>
          <p:spPr bwMode="auto">
            <a:xfrm>
              <a:off x="2346" y="1286"/>
              <a:ext cx="1" cy="205"/>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857" name="Line 18"/>
            <p:cNvSpPr>
              <a:spLocks noChangeShapeType="1"/>
            </p:cNvSpPr>
            <p:nvPr/>
          </p:nvSpPr>
          <p:spPr bwMode="auto">
            <a:xfrm>
              <a:off x="2346" y="1490"/>
              <a:ext cx="181" cy="1"/>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858" name="Line 19"/>
            <p:cNvSpPr>
              <a:spLocks noChangeShapeType="1"/>
            </p:cNvSpPr>
            <p:nvPr/>
          </p:nvSpPr>
          <p:spPr bwMode="auto">
            <a:xfrm>
              <a:off x="2511" y="1286"/>
              <a:ext cx="1" cy="205"/>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859" name="Line 20"/>
            <p:cNvSpPr>
              <a:spLocks noChangeShapeType="1"/>
            </p:cNvSpPr>
            <p:nvPr/>
          </p:nvSpPr>
          <p:spPr bwMode="auto">
            <a:xfrm>
              <a:off x="2511" y="1286"/>
              <a:ext cx="182" cy="0"/>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860" name="Line 21"/>
            <p:cNvSpPr>
              <a:spLocks noChangeShapeType="1"/>
            </p:cNvSpPr>
            <p:nvPr/>
          </p:nvSpPr>
          <p:spPr bwMode="auto">
            <a:xfrm>
              <a:off x="2677" y="1286"/>
              <a:ext cx="1" cy="205"/>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861" name="Line 22"/>
            <p:cNvSpPr>
              <a:spLocks noChangeShapeType="1"/>
            </p:cNvSpPr>
            <p:nvPr/>
          </p:nvSpPr>
          <p:spPr bwMode="auto">
            <a:xfrm>
              <a:off x="2677" y="1490"/>
              <a:ext cx="181" cy="1"/>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862" name="Line 23"/>
            <p:cNvSpPr>
              <a:spLocks noChangeShapeType="1"/>
            </p:cNvSpPr>
            <p:nvPr/>
          </p:nvSpPr>
          <p:spPr bwMode="auto">
            <a:xfrm>
              <a:off x="2842" y="1286"/>
              <a:ext cx="1" cy="205"/>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863" name="Line 24"/>
            <p:cNvSpPr>
              <a:spLocks noChangeShapeType="1"/>
            </p:cNvSpPr>
            <p:nvPr/>
          </p:nvSpPr>
          <p:spPr bwMode="auto">
            <a:xfrm>
              <a:off x="2857" y="1286"/>
              <a:ext cx="151" cy="0"/>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864" name="Line 25"/>
            <p:cNvSpPr>
              <a:spLocks noChangeShapeType="1"/>
            </p:cNvSpPr>
            <p:nvPr/>
          </p:nvSpPr>
          <p:spPr bwMode="auto">
            <a:xfrm>
              <a:off x="1684" y="1286"/>
              <a:ext cx="1" cy="205"/>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865" name="Line 26"/>
            <p:cNvSpPr>
              <a:spLocks noChangeShapeType="1"/>
            </p:cNvSpPr>
            <p:nvPr/>
          </p:nvSpPr>
          <p:spPr bwMode="auto">
            <a:xfrm>
              <a:off x="1684" y="1490"/>
              <a:ext cx="182" cy="1"/>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866" name="Line 27"/>
            <p:cNvSpPr>
              <a:spLocks noChangeShapeType="1"/>
            </p:cNvSpPr>
            <p:nvPr/>
          </p:nvSpPr>
          <p:spPr bwMode="auto">
            <a:xfrm>
              <a:off x="1849" y="1286"/>
              <a:ext cx="1" cy="205"/>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867" name="Line 28"/>
            <p:cNvSpPr>
              <a:spLocks noChangeShapeType="1"/>
            </p:cNvSpPr>
            <p:nvPr/>
          </p:nvSpPr>
          <p:spPr bwMode="auto">
            <a:xfrm>
              <a:off x="1849" y="1286"/>
              <a:ext cx="182" cy="0"/>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868" name="Line 29"/>
            <p:cNvSpPr>
              <a:spLocks noChangeShapeType="1"/>
            </p:cNvSpPr>
            <p:nvPr/>
          </p:nvSpPr>
          <p:spPr bwMode="auto">
            <a:xfrm>
              <a:off x="2015" y="1286"/>
              <a:ext cx="1" cy="205"/>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869" name="Line 30"/>
            <p:cNvSpPr>
              <a:spLocks noChangeShapeType="1"/>
            </p:cNvSpPr>
            <p:nvPr/>
          </p:nvSpPr>
          <p:spPr bwMode="auto">
            <a:xfrm>
              <a:off x="2015" y="1490"/>
              <a:ext cx="181" cy="1"/>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870" name="Line 31"/>
            <p:cNvSpPr>
              <a:spLocks noChangeShapeType="1"/>
            </p:cNvSpPr>
            <p:nvPr/>
          </p:nvSpPr>
          <p:spPr bwMode="auto">
            <a:xfrm>
              <a:off x="2180" y="1286"/>
              <a:ext cx="1" cy="205"/>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871" name="Line 32"/>
            <p:cNvSpPr>
              <a:spLocks noChangeShapeType="1"/>
            </p:cNvSpPr>
            <p:nvPr/>
          </p:nvSpPr>
          <p:spPr bwMode="auto">
            <a:xfrm>
              <a:off x="2195" y="1286"/>
              <a:ext cx="152" cy="0"/>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872" name="Line 33"/>
            <p:cNvSpPr>
              <a:spLocks noChangeShapeType="1"/>
            </p:cNvSpPr>
            <p:nvPr/>
          </p:nvSpPr>
          <p:spPr bwMode="auto">
            <a:xfrm>
              <a:off x="3007" y="1286"/>
              <a:ext cx="1" cy="205"/>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873" name="Line 34"/>
            <p:cNvSpPr>
              <a:spLocks noChangeShapeType="1"/>
            </p:cNvSpPr>
            <p:nvPr/>
          </p:nvSpPr>
          <p:spPr bwMode="auto">
            <a:xfrm>
              <a:off x="3007" y="1490"/>
              <a:ext cx="182" cy="1"/>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874" name="Line 35"/>
            <p:cNvSpPr>
              <a:spLocks noChangeShapeType="1"/>
            </p:cNvSpPr>
            <p:nvPr/>
          </p:nvSpPr>
          <p:spPr bwMode="auto">
            <a:xfrm>
              <a:off x="3173" y="1286"/>
              <a:ext cx="1" cy="205"/>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875" name="Line 36"/>
            <p:cNvSpPr>
              <a:spLocks noChangeShapeType="1"/>
            </p:cNvSpPr>
            <p:nvPr/>
          </p:nvSpPr>
          <p:spPr bwMode="auto">
            <a:xfrm>
              <a:off x="3173" y="1286"/>
              <a:ext cx="181" cy="0"/>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876" name="Line 37"/>
            <p:cNvSpPr>
              <a:spLocks noChangeShapeType="1"/>
            </p:cNvSpPr>
            <p:nvPr/>
          </p:nvSpPr>
          <p:spPr bwMode="auto">
            <a:xfrm>
              <a:off x="3338" y="1286"/>
              <a:ext cx="1" cy="205"/>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877" name="Line 38"/>
            <p:cNvSpPr>
              <a:spLocks noChangeShapeType="1"/>
            </p:cNvSpPr>
            <p:nvPr/>
          </p:nvSpPr>
          <p:spPr bwMode="auto">
            <a:xfrm>
              <a:off x="3338" y="1490"/>
              <a:ext cx="182" cy="1"/>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878" name="Line 39"/>
            <p:cNvSpPr>
              <a:spLocks noChangeShapeType="1"/>
            </p:cNvSpPr>
            <p:nvPr/>
          </p:nvSpPr>
          <p:spPr bwMode="auto">
            <a:xfrm>
              <a:off x="3504" y="1286"/>
              <a:ext cx="1" cy="205"/>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879" name="Line 40"/>
            <p:cNvSpPr>
              <a:spLocks noChangeShapeType="1"/>
            </p:cNvSpPr>
            <p:nvPr/>
          </p:nvSpPr>
          <p:spPr bwMode="auto">
            <a:xfrm>
              <a:off x="3519" y="1286"/>
              <a:ext cx="151" cy="0"/>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880" name="Line 41"/>
            <p:cNvSpPr>
              <a:spLocks noChangeShapeType="1"/>
            </p:cNvSpPr>
            <p:nvPr/>
          </p:nvSpPr>
          <p:spPr bwMode="auto">
            <a:xfrm>
              <a:off x="3669" y="1286"/>
              <a:ext cx="1" cy="205"/>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881" name="Line 42"/>
            <p:cNvSpPr>
              <a:spLocks noChangeShapeType="1"/>
            </p:cNvSpPr>
            <p:nvPr/>
          </p:nvSpPr>
          <p:spPr bwMode="auto">
            <a:xfrm>
              <a:off x="3669" y="1490"/>
              <a:ext cx="181" cy="1"/>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882" name="Line 43"/>
            <p:cNvSpPr>
              <a:spLocks noChangeShapeType="1"/>
            </p:cNvSpPr>
            <p:nvPr/>
          </p:nvSpPr>
          <p:spPr bwMode="auto">
            <a:xfrm>
              <a:off x="3834" y="1286"/>
              <a:ext cx="1" cy="205"/>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883" name="Line 44"/>
            <p:cNvSpPr>
              <a:spLocks noChangeShapeType="1"/>
            </p:cNvSpPr>
            <p:nvPr/>
          </p:nvSpPr>
          <p:spPr bwMode="auto">
            <a:xfrm>
              <a:off x="1323" y="2306"/>
              <a:ext cx="1" cy="205"/>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884" name="Line 45"/>
            <p:cNvSpPr>
              <a:spLocks noChangeShapeType="1"/>
            </p:cNvSpPr>
            <p:nvPr/>
          </p:nvSpPr>
          <p:spPr bwMode="auto">
            <a:xfrm>
              <a:off x="2000" y="2306"/>
              <a:ext cx="1" cy="205"/>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885" name="Line 46"/>
            <p:cNvSpPr>
              <a:spLocks noChangeShapeType="1"/>
            </p:cNvSpPr>
            <p:nvPr/>
          </p:nvSpPr>
          <p:spPr bwMode="auto">
            <a:xfrm>
              <a:off x="2000" y="2306"/>
              <a:ext cx="693" cy="1"/>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886" name="Line 47"/>
            <p:cNvSpPr>
              <a:spLocks noChangeShapeType="1"/>
            </p:cNvSpPr>
            <p:nvPr/>
          </p:nvSpPr>
          <p:spPr bwMode="auto">
            <a:xfrm>
              <a:off x="1323" y="2510"/>
              <a:ext cx="693" cy="1"/>
            </a:xfrm>
            <a:prstGeom prst="line">
              <a:avLst/>
            </a:prstGeom>
            <a:noFill/>
            <a:ln w="28575">
              <a:solidFill>
                <a:schemeClr val="fo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887" name="Line 48"/>
            <p:cNvSpPr>
              <a:spLocks noChangeShapeType="1"/>
            </p:cNvSpPr>
            <p:nvPr/>
          </p:nvSpPr>
          <p:spPr bwMode="auto">
            <a:xfrm>
              <a:off x="887" y="2306"/>
              <a:ext cx="437" cy="1"/>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888" name="Line 49"/>
            <p:cNvSpPr>
              <a:spLocks noChangeShapeType="1"/>
            </p:cNvSpPr>
            <p:nvPr/>
          </p:nvSpPr>
          <p:spPr bwMode="auto">
            <a:xfrm>
              <a:off x="977" y="3801"/>
              <a:ext cx="2437" cy="1"/>
            </a:xfrm>
            <a:prstGeom prst="line">
              <a:avLst/>
            </a:prstGeom>
            <a:noFill/>
            <a:ln w="28575">
              <a:solidFill>
                <a:schemeClr val="fo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889" name="Line 50"/>
            <p:cNvSpPr>
              <a:spLocks noChangeShapeType="1"/>
            </p:cNvSpPr>
            <p:nvPr/>
          </p:nvSpPr>
          <p:spPr bwMode="auto">
            <a:xfrm>
              <a:off x="3401" y="3806"/>
              <a:ext cx="1" cy="205"/>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890" name="Line 51"/>
            <p:cNvSpPr>
              <a:spLocks noChangeShapeType="1"/>
            </p:cNvSpPr>
            <p:nvPr/>
          </p:nvSpPr>
          <p:spPr bwMode="auto">
            <a:xfrm>
              <a:off x="3404" y="3995"/>
              <a:ext cx="437" cy="1"/>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891" name="Rectangle 52"/>
            <p:cNvSpPr>
              <a:spLocks noChangeArrowheads="1"/>
            </p:cNvSpPr>
            <p:nvPr/>
          </p:nvSpPr>
          <p:spPr bwMode="auto">
            <a:xfrm>
              <a:off x="0" y="3072"/>
              <a:ext cx="1204" cy="2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CAS</a:t>
              </a:r>
              <a:r>
                <a:rPr kumimoji="0" lang="en-US" altLang="zh-CN" sz="2400" baseline="-25000" smtClean="0">
                  <a:solidFill>
                    <a:srgbClr val="000000"/>
                  </a:solidFill>
                  <a:latin typeface="Times New Roman" panose="02020603050405020304" pitchFamily="18" charset="0"/>
                </a:rPr>
                <a:t>0</a:t>
              </a:r>
              <a:r>
                <a:rPr kumimoji="0" lang="zh-CN" altLang="en-US" sz="2400" smtClean="0">
                  <a:solidFill>
                    <a:srgbClr val="000000"/>
                  </a:solidFill>
                  <a:latin typeface="Times New Roman" panose="02020603050405020304" pitchFamily="18" charset="0"/>
                </a:rPr>
                <a:t>～</a:t>
              </a:r>
              <a:r>
                <a:rPr kumimoji="0" lang="en-US" altLang="zh-CN" sz="2400" smtClean="0">
                  <a:solidFill>
                    <a:srgbClr val="000000"/>
                  </a:solidFill>
                  <a:latin typeface="Times New Roman" panose="02020603050405020304" pitchFamily="18" charset="0"/>
                </a:rPr>
                <a:t>CAS</a:t>
              </a:r>
              <a:r>
                <a:rPr kumimoji="0" lang="en-US" altLang="zh-CN" sz="2400" baseline="-25000" smtClean="0">
                  <a:solidFill>
                    <a:srgbClr val="000000"/>
                  </a:solidFill>
                  <a:latin typeface="Times New Roman" panose="02020603050405020304" pitchFamily="18" charset="0"/>
                </a:rPr>
                <a:t>2</a:t>
              </a:r>
            </a:p>
          </p:txBody>
        </p:sp>
        <p:sp>
          <p:nvSpPr>
            <p:cNvPr id="35892" name="Rectangle 53"/>
            <p:cNvSpPr>
              <a:spLocks noChangeArrowheads="1"/>
            </p:cNvSpPr>
            <p:nvPr/>
          </p:nvSpPr>
          <p:spPr bwMode="auto">
            <a:xfrm>
              <a:off x="208" y="2518"/>
              <a:ext cx="734" cy="2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D</a:t>
              </a:r>
              <a:r>
                <a:rPr kumimoji="0" lang="en-US" altLang="zh-CN" sz="2400" baseline="-25000" smtClean="0">
                  <a:solidFill>
                    <a:srgbClr val="000000"/>
                  </a:solidFill>
                  <a:latin typeface="Times New Roman" panose="02020603050405020304" pitchFamily="18" charset="0"/>
                </a:rPr>
                <a:t>0</a:t>
              </a:r>
              <a:r>
                <a:rPr kumimoji="0" lang="zh-CN" altLang="en-US" sz="2400" smtClean="0">
                  <a:solidFill>
                    <a:srgbClr val="000000"/>
                  </a:solidFill>
                  <a:latin typeface="Times New Roman" panose="02020603050405020304" pitchFamily="18" charset="0"/>
                </a:rPr>
                <a:t>～</a:t>
              </a:r>
              <a:r>
                <a:rPr kumimoji="0" lang="en-US" altLang="zh-CN" sz="2400" smtClean="0">
                  <a:solidFill>
                    <a:srgbClr val="000000"/>
                  </a:solidFill>
                  <a:latin typeface="Times New Roman" panose="02020603050405020304" pitchFamily="18" charset="0"/>
                </a:rPr>
                <a:t>D</a:t>
              </a:r>
              <a:r>
                <a:rPr kumimoji="0" lang="en-US" altLang="zh-CN" sz="2400" baseline="-25000" smtClean="0">
                  <a:solidFill>
                    <a:srgbClr val="000000"/>
                  </a:solidFill>
                  <a:latin typeface="Times New Roman" panose="02020603050405020304" pitchFamily="18" charset="0"/>
                </a:rPr>
                <a:t>7</a:t>
              </a:r>
              <a:endParaRPr kumimoji="0" lang="en-US" altLang="zh-CN" sz="2400" smtClean="0">
                <a:solidFill>
                  <a:srgbClr val="000000"/>
                </a:solidFill>
                <a:latin typeface="Times New Roman" panose="02020603050405020304" pitchFamily="18" charset="0"/>
              </a:endParaRPr>
            </a:p>
          </p:txBody>
        </p:sp>
        <p:sp>
          <p:nvSpPr>
            <p:cNvPr id="35893" name="Rectangle 54"/>
            <p:cNvSpPr>
              <a:spLocks noChangeArrowheads="1"/>
            </p:cNvSpPr>
            <p:nvPr/>
          </p:nvSpPr>
          <p:spPr bwMode="auto">
            <a:xfrm>
              <a:off x="150" y="2816"/>
              <a:ext cx="889" cy="2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SP/EN</a:t>
              </a:r>
            </a:p>
          </p:txBody>
        </p:sp>
        <p:sp>
          <p:nvSpPr>
            <p:cNvPr id="35894" name="Rectangle 55"/>
            <p:cNvSpPr>
              <a:spLocks noChangeArrowheads="1"/>
            </p:cNvSpPr>
            <p:nvPr/>
          </p:nvSpPr>
          <p:spPr bwMode="auto">
            <a:xfrm>
              <a:off x="286" y="3367"/>
              <a:ext cx="813" cy="2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IR</a:t>
              </a:r>
              <a:r>
                <a:rPr kumimoji="0" lang="en-US" altLang="zh-CN" sz="2400" baseline="-25000" smtClean="0">
                  <a:solidFill>
                    <a:srgbClr val="000000"/>
                  </a:solidFill>
                  <a:latin typeface="Times New Roman" panose="02020603050405020304" pitchFamily="18" charset="0"/>
                </a:rPr>
                <a:t>0</a:t>
              </a:r>
              <a:r>
                <a:rPr kumimoji="0" lang="zh-CN" altLang="en-US" sz="2400" smtClean="0">
                  <a:solidFill>
                    <a:srgbClr val="000000"/>
                  </a:solidFill>
                  <a:latin typeface="Times New Roman" panose="02020603050405020304" pitchFamily="18" charset="0"/>
                </a:rPr>
                <a:t>～</a:t>
              </a:r>
              <a:r>
                <a:rPr kumimoji="0" lang="en-US" altLang="zh-CN" sz="2400" smtClean="0">
                  <a:solidFill>
                    <a:srgbClr val="000000"/>
                  </a:solidFill>
                  <a:latin typeface="Times New Roman" panose="02020603050405020304" pitchFamily="18" charset="0"/>
                </a:rPr>
                <a:t>IR</a:t>
              </a:r>
              <a:r>
                <a:rPr kumimoji="0" lang="en-US" altLang="zh-CN" sz="2400" baseline="-25000" smtClean="0">
                  <a:solidFill>
                    <a:srgbClr val="000000"/>
                  </a:solidFill>
                  <a:latin typeface="Times New Roman" panose="02020603050405020304" pitchFamily="18" charset="0"/>
                </a:rPr>
                <a:t>7</a:t>
              </a:r>
              <a:endParaRPr kumimoji="0" lang="en-US" altLang="zh-CN" sz="2400" smtClean="0">
                <a:solidFill>
                  <a:srgbClr val="000000"/>
                </a:solidFill>
                <a:latin typeface="Times New Roman" panose="02020603050405020304" pitchFamily="18" charset="0"/>
              </a:endParaRPr>
            </a:p>
          </p:txBody>
        </p:sp>
        <p:sp>
          <p:nvSpPr>
            <p:cNvPr id="35895" name="Rectangle 56"/>
            <p:cNvSpPr>
              <a:spLocks noChangeArrowheads="1"/>
            </p:cNvSpPr>
            <p:nvPr/>
          </p:nvSpPr>
          <p:spPr bwMode="auto">
            <a:xfrm>
              <a:off x="4300" y="1969"/>
              <a:ext cx="1385" cy="2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CPU</a:t>
              </a:r>
              <a:r>
                <a:rPr kumimoji="0" lang="zh-CN" altLang="en-US" sz="2400" smtClean="0">
                  <a:solidFill>
                    <a:srgbClr val="000000"/>
                  </a:solidFill>
                  <a:latin typeface="Times New Roman" panose="02020603050405020304" pitchFamily="18" charset="0"/>
                </a:rPr>
                <a:t>响应周期</a:t>
              </a:r>
            </a:p>
          </p:txBody>
        </p:sp>
        <p:sp>
          <p:nvSpPr>
            <p:cNvPr id="35896" name="Rectangle 57"/>
            <p:cNvSpPr>
              <a:spLocks noChangeArrowheads="1"/>
            </p:cNvSpPr>
            <p:nvPr/>
          </p:nvSpPr>
          <p:spPr bwMode="auto">
            <a:xfrm>
              <a:off x="4376" y="3092"/>
              <a:ext cx="1384" cy="2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8259A</a:t>
              </a:r>
              <a:r>
                <a:rPr kumimoji="0" lang="zh-CN" altLang="en-US" sz="2400" smtClean="0">
                  <a:solidFill>
                    <a:srgbClr val="000000"/>
                  </a:solidFill>
                  <a:latin typeface="Times New Roman" panose="02020603050405020304" pitchFamily="18" charset="0"/>
                </a:rPr>
                <a:t>工作波形</a:t>
              </a:r>
            </a:p>
          </p:txBody>
        </p:sp>
        <p:sp>
          <p:nvSpPr>
            <p:cNvPr id="35897" name="Rectangle 58"/>
            <p:cNvSpPr>
              <a:spLocks noChangeArrowheads="1"/>
            </p:cNvSpPr>
            <p:nvPr/>
          </p:nvSpPr>
          <p:spPr bwMode="auto">
            <a:xfrm>
              <a:off x="541" y="3674"/>
              <a:ext cx="573" cy="2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INT</a:t>
              </a:r>
            </a:p>
          </p:txBody>
        </p:sp>
        <p:sp>
          <p:nvSpPr>
            <p:cNvPr id="35898" name="Rectangle 59"/>
            <p:cNvSpPr>
              <a:spLocks noChangeArrowheads="1"/>
            </p:cNvSpPr>
            <p:nvPr/>
          </p:nvSpPr>
          <p:spPr bwMode="auto">
            <a:xfrm>
              <a:off x="1113" y="793"/>
              <a:ext cx="1128" cy="4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zh-CN" altLang="en-US" sz="2400" smtClean="0">
                  <a:solidFill>
                    <a:srgbClr val="0000FF"/>
                  </a:solidFill>
                  <a:latin typeface="Times New Roman" panose="02020603050405020304" pitchFamily="18" charset="0"/>
                </a:rPr>
                <a:t>第一个周期</a:t>
              </a:r>
            </a:p>
            <a:p>
              <a:pPr algn="ctr" eaLnBrk="0" fontAlgn="base" hangingPunct="0">
                <a:spcBef>
                  <a:spcPct val="0"/>
                </a:spcBef>
                <a:spcAft>
                  <a:spcPct val="0"/>
                </a:spcAft>
                <a:buClrTx/>
                <a:buSzTx/>
                <a:buFontTx/>
                <a:buNone/>
              </a:pPr>
              <a:r>
                <a:rPr kumimoji="0" lang="en-US" altLang="zh-CN" sz="2400" smtClean="0">
                  <a:solidFill>
                    <a:srgbClr val="0000FF"/>
                  </a:solidFill>
                  <a:latin typeface="Times New Roman" panose="02020603050405020304" pitchFamily="18" charset="0"/>
                </a:rPr>
                <a:t>T</a:t>
              </a:r>
              <a:r>
                <a:rPr kumimoji="0" lang="en-US" altLang="zh-CN" sz="2400" baseline="-25000" smtClean="0">
                  <a:solidFill>
                    <a:srgbClr val="0000FF"/>
                  </a:solidFill>
                  <a:latin typeface="Times New Roman" panose="02020603050405020304" pitchFamily="18" charset="0"/>
                </a:rPr>
                <a:t>1</a:t>
              </a:r>
              <a:r>
                <a:rPr kumimoji="0" lang="en-US" altLang="zh-CN" sz="2400" smtClean="0">
                  <a:solidFill>
                    <a:srgbClr val="0000FF"/>
                  </a:solidFill>
                  <a:latin typeface="Times New Roman" panose="02020603050405020304" pitchFamily="18" charset="0"/>
                </a:rPr>
                <a:t> T</a:t>
              </a:r>
              <a:r>
                <a:rPr kumimoji="0" lang="en-US" altLang="zh-CN" sz="2400" baseline="-25000" smtClean="0">
                  <a:solidFill>
                    <a:srgbClr val="0000FF"/>
                  </a:solidFill>
                  <a:latin typeface="Times New Roman" panose="02020603050405020304" pitchFamily="18" charset="0"/>
                </a:rPr>
                <a:t>2</a:t>
              </a:r>
              <a:r>
                <a:rPr kumimoji="0" lang="en-US" altLang="zh-CN" sz="2400" smtClean="0">
                  <a:solidFill>
                    <a:srgbClr val="0000FF"/>
                  </a:solidFill>
                  <a:latin typeface="Times New Roman" panose="02020603050405020304" pitchFamily="18" charset="0"/>
                </a:rPr>
                <a:t> T</a:t>
              </a:r>
              <a:r>
                <a:rPr kumimoji="0" lang="en-US" altLang="zh-CN" sz="2400" baseline="-25000" smtClean="0">
                  <a:solidFill>
                    <a:srgbClr val="0000FF"/>
                  </a:solidFill>
                  <a:latin typeface="Times New Roman" panose="02020603050405020304" pitchFamily="18" charset="0"/>
                </a:rPr>
                <a:t>3</a:t>
              </a:r>
              <a:r>
                <a:rPr kumimoji="0" lang="en-US" altLang="zh-CN" sz="2400" smtClean="0">
                  <a:solidFill>
                    <a:srgbClr val="0000FF"/>
                  </a:solidFill>
                  <a:latin typeface="Times New Roman" panose="02020603050405020304" pitchFamily="18" charset="0"/>
                </a:rPr>
                <a:t> T</a:t>
              </a:r>
              <a:r>
                <a:rPr kumimoji="0" lang="en-US" altLang="zh-CN" sz="2400" baseline="-25000" smtClean="0">
                  <a:solidFill>
                    <a:srgbClr val="0000FF"/>
                  </a:solidFill>
                  <a:latin typeface="Times New Roman" panose="02020603050405020304" pitchFamily="18" charset="0"/>
                </a:rPr>
                <a:t>4</a:t>
              </a:r>
              <a:endParaRPr kumimoji="0" lang="en-US" altLang="zh-CN" sz="2400" smtClean="0">
                <a:solidFill>
                  <a:srgbClr val="0000FF"/>
                </a:solidFill>
                <a:latin typeface="Times New Roman" panose="02020603050405020304" pitchFamily="18" charset="0"/>
              </a:endParaRPr>
            </a:p>
          </p:txBody>
        </p:sp>
        <p:sp>
          <p:nvSpPr>
            <p:cNvPr id="35899" name="Rectangle 60"/>
            <p:cNvSpPr>
              <a:spLocks noChangeArrowheads="1"/>
            </p:cNvSpPr>
            <p:nvPr/>
          </p:nvSpPr>
          <p:spPr bwMode="auto">
            <a:xfrm>
              <a:off x="406" y="1582"/>
              <a:ext cx="572" cy="2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ALE</a:t>
              </a:r>
            </a:p>
          </p:txBody>
        </p:sp>
        <p:sp>
          <p:nvSpPr>
            <p:cNvPr id="35900" name="Rectangle 61"/>
            <p:cNvSpPr>
              <a:spLocks noChangeArrowheads="1"/>
            </p:cNvSpPr>
            <p:nvPr/>
          </p:nvSpPr>
          <p:spPr bwMode="auto">
            <a:xfrm>
              <a:off x="421" y="1235"/>
              <a:ext cx="572" cy="2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CLK</a:t>
              </a:r>
            </a:p>
          </p:txBody>
        </p:sp>
        <p:sp>
          <p:nvSpPr>
            <p:cNvPr id="35901" name="Rectangle 62"/>
            <p:cNvSpPr>
              <a:spLocks noChangeArrowheads="1"/>
            </p:cNvSpPr>
            <p:nvPr/>
          </p:nvSpPr>
          <p:spPr bwMode="auto">
            <a:xfrm>
              <a:off x="165" y="1929"/>
              <a:ext cx="858"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 </a:t>
              </a:r>
            </a:p>
          </p:txBody>
        </p:sp>
        <p:sp>
          <p:nvSpPr>
            <p:cNvPr id="35902" name="Line 63"/>
            <p:cNvSpPr>
              <a:spLocks noChangeShapeType="1"/>
            </p:cNvSpPr>
            <p:nvPr/>
          </p:nvSpPr>
          <p:spPr bwMode="auto">
            <a:xfrm>
              <a:off x="1022" y="949"/>
              <a:ext cx="1" cy="30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903" name="Rectangle 64"/>
            <p:cNvSpPr>
              <a:spLocks noChangeArrowheads="1"/>
            </p:cNvSpPr>
            <p:nvPr/>
          </p:nvSpPr>
          <p:spPr bwMode="auto">
            <a:xfrm>
              <a:off x="2436" y="793"/>
              <a:ext cx="1129" cy="4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zh-CN" altLang="en-US" sz="2400" smtClean="0">
                  <a:solidFill>
                    <a:srgbClr val="0000FF"/>
                  </a:solidFill>
                  <a:latin typeface="Times New Roman" panose="02020603050405020304" pitchFamily="18" charset="0"/>
                </a:rPr>
                <a:t>第二个周期</a:t>
              </a:r>
            </a:p>
            <a:p>
              <a:pPr algn="ctr" eaLnBrk="0" fontAlgn="base" hangingPunct="0">
                <a:spcBef>
                  <a:spcPct val="0"/>
                </a:spcBef>
                <a:spcAft>
                  <a:spcPct val="0"/>
                </a:spcAft>
                <a:buClrTx/>
                <a:buSzTx/>
                <a:buFontTx/>
                <a:buNone/>
              </a:pPr>
              <a:r>
                <a:rPr kumimoji="0" lang="en-US" altLang="zh-CN" sz="2400" smtClean="0">
                  <a:solidFill>
                    <a:srgbClr val="0000FF"/>
                  </a:solidFill>
                  <a:latin typeface="Times New Roman" panose="02020603050405020304" pitchFamily="18" charset="0"/>
                </a:rPr>
                <a:t>T</a:t>
              </a:r>
              <a:r>
                <a:rPr kumimoji="0" lang="en-US" altLang="zh-CN" sz="2400" baseline="-25000" smtClean="0">
                  <a:solidFill>
                    <a:srgbClr val="0000FF"/>
                  </a:solidFill>
                  <a:latin typeface="Times New Roman" panose="02020603050405020304" pitchFamily="18" charset="0"/>
                </a:rPr>
                <a:t>1</a:t>
              </a:r>
              <a:r>
                <a:rPr kumimoji="0" lang="en-US" altLang="zh-CN" sz="2400" smtClean="0">
                  <a:solidFill>
                    <a:srgbClr val="0000FF"/>
                  </a:solidFill>
                  <a:latin typeface="Times New Roman" panose="02020603050405020304" pitchFamily="18" charset="0"/>
                </a:rPr>
                <a:t> T</a:t>
              </a:r>
              <a:r>
                <a:rPr kumimoji="0" lang="en-US" altLang="zh-CN" sz="2400" baseline="-25000" smtClean="0">
                  <a:solidFill>
                    <a:srgbClr val="0000FF"/>
                  </a:solidFill>
                  <a:latin typeface="Times New Roman" panose="02020603050405020304" pitchFamily="18" charset="0"/>
                </a:rPr>
                <a:t>2</a:t>
              </a:r>
              <a:r>
                <a:rPr kumimoji="0" lang="en-US" altLang="zh-CN" sz="2400" smtClean="0">
                  <a:solidFill>
                    <a:srgbClr val="0000FF"/>
                  </a:solidFill>
                  <a:latin typeface="Times New Roman" panose="02020603050405020304" pitchFamily="18" charset="0"/>
                </a:rPr>
                <a:t> T</a:t>
              </a:r>
              <a:r>
                <a:rPr kumimoji="0" lang="en-US" altLang="zh-CN" sz="2400" baseline="-25000" smtClean="0">
                  <a:solidFill>
                    <a:srgbClr val="0000FF"/>
                  </a:solidFill>
                  <a:latin typeface="Times New Roman" panose="02020603050405020304" pitchFamily="18" charset="0"/>
                </a:rPr>
                <a:t>3</a:t>
              </a:r>
              <a:r>
                <a:rPr kumimoji="0" lang="en-US" altLang="zh-CN" sz="2400" smtClean="0">
                  <a:solidFill>
                    <a:srgbClr val="0000FF"/>
                  </a:solidFill>
                  <a:latin typeface="Times New Roman" panose="02020603050405020304" pitchFamily="18" charset="0"/>
                </a:rPr>
                <a:t> T</a:t>
              </a:r>
              <a:r>
                <a:rPr kumimoji="0" lang="en-US" altLang="zh-CN" sz="2400" baseline="-25000" smtClean="0">
                  <a:solidFill>
                    <a:srgbClr val="0000FF"/>
                  </a:solidFill>
                  <a:latin typeface="Times New Roman" panose="02020603050405020304" pitchFamily="18" charset="0"/>
                </a:rPr>
                <a:t>4</a:t>
              </a:r>
              <a:endParaRPr kumimoji="0" lang="en-US" altLang="zh-CN" sz="2400" smtClean="0">
                <a:solidFill>
                  <a:srgbClr val="0000FF"/>
                </a:solidFill>
                <a:latin typeface="Times New Roman" panose="02020603050405020304" pitchFamily="18" charset="0"/>
              </a:endParaRPr>
            </a:p>
          </p:txBody>
        </p:sp>
        <p:sp>
          <p:nvSpPr>
            <p:cNvPr id="35904" name="Line 65"/>
            <p:cNvSpPr>
              <a:spLocks noChangeShapeType="1"/>
            </p:cNvSpPr>
            <p:nvPr/>
          </p:nvSpPr>
          <p:spPr bwMode="auto">
            <a:xfrm>
              <a:off x="2346" y="949"/>
              <a:ext cx="1" cy="30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905" name="Line 66"/>
            <p:cNvSpPr>
              <a:spLocks noChangeShapeType="1"/>
            </p:cNvSpPr>
            <p:nvPr/>
          </p:nvSpPr>
          <p:spPr bwMode="auto">
            <a:xfrm>
              <a:off x="3669" y="949"/>
              <a:ext cx="1" cy="307"/>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906" name="Line 67"/>
            <p:cNvSpPr>
              <a:spLocks noChangeShapeType="1"/>
            </p:cNvSpPr>
            <p:nvPr/>
          </p:nvSpPr>
          <p:spPr bwMode="auto">
            <a:xfrm>
              <a:off x="857" y="1806"/>
              <a:ext cx="182" cy="1"/>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907" name="Line 68"/>
            <p:cNvSpPr>
              <a:spLocks noChangeShapeType="1"/>
            </p:cNvSpPr>
            <p:nvPr/>
          </p:nvSpPr>
          <p:spPr bwMode="auto">
            <a:xfrm flipV="1">
              <a:off x="1022" y="1602"/>
              <a:ext cx="1" cy="205"/>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908" name="Line 69"/>
            <p:cNvSpPr>
              <a:spLocks noChangeShapeType="1"/>
            </p:cNvSpPr>
            <p:nvPr/>
          </p:nvSpPr>
          <p:spPr bwMode="auto">
            <a:xfrm>
              <a:off x="1022" y="1602"/>
              <a:ext cx="182" cy="1"/>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909" name="Line 70"/>
            <p:cNvSpPr>
              <a:spLocks noChangeShapeType="1"/>
            </p:cNvSpPr>
            <p:nvPr/>
          </p:nvSpPr>
          <p:spPr bwMode="auto">
            <a:xfrm flipV="1">
              <a:off x="1188" y="1602"/>
              <a:ext cx="1" cy="205"/>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910" name="Line 71"/>
            <p:cNvSpPr>
              <a:spLocks noChangeShapeType="1"/>
            </p:cNvSpPr>
            <p:nvPr/>
          </p:nvSpPr>
          <p:spPr bwMode="auto">
            <a:xfrm>
              <a:off x="1203" y="1806"/>
              <a:ext cx="1159" cy="1"/>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911" name="Line 72"/>
            <p:cNvSpPr>
              <a:spLocks noChangeShapeType="1"/>
            </p:cNvSpPr>
            <p:nvPr/>
          </p:nvSpPr>
          <p:spPr bwMode="auto">
            <a:xfrm flipV="1">
              <a:off x="2361" y="1602"/>
              <a:ext cx="1" cy="205"/>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912" name="Line 73"/>
            <p:cNvSpPr>
              <a:spLocks noChangeShapeType="1"/>
            </p:cNvSpPr>
            <p:nvPr/>
          </p:nvSpPr>
          <p:spPr bwMode="auto">
            <a:xfrm>
              <a:off x="2361" y="1602"/>
              <a:ext cx="181" cy="1"/>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913" name="Line 74"/>
            <p:cNvSpPr>
              <a:spLocks noChangeShapeType="1"/>
            </p:cNvSpPr>
            <p:nvPr/>
          </p:nvSpPr>
          <p:spPr bwMode="auto">
            <a:xfrm flipV="1">
              <a:off x="2526" y="1602"/>
              <a:ext cx="1" cy="205"/>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914" name="Line 75"/>
            <p:cNvSpPr>
              <a:spLocks noChangeShapeType="1"/>
            </p:cNvSpPr>
            <p:nvPr/>
          </p:nvSpPr>
          <p:spPr bwMode="auto">
            <a:xfrm>
              <a:off x="2541" y="1806"/>
              <a:ext cx="1264" cy="1"/>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915" name="Line 76"/>
            <p:cNvSpPr>
              <a:spLocks noChangeShapeType="1"/>
            </p:cNvSpPr>
            <p:nvPr/>
          </p:nvSpPr>
          <p:spPr bwMode="auto">
            <a:xfrm>
              <a:off x="2692" y="2306"/>
              <a:ext cx="1" cy="205"/>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916" name="Line 77"/>
            <p:cNvSpPr>
              <a:spLocks noChangeShapeType="1"/>
            </p:cNvSpPr>
            <p:nvPr/>
          </p:nvSpPr>
          <p:spPr bwMode="auto">
            <a:xfrm>
              <a:off x="3368" y="2306"/>
              <a:ext cx="467" cy="1"/>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917" name="Rectangle 78"/>
            <p:cNvSpPr>
              <a:spLocks noChangeArrowheads="1"/>
            </p:cNvSpPr>
            <p:nvPr/>
          </p:nvSpPr>
          <p:spPr bwMode="auto">
            <a:xfrm>
              <a:off x="1714" y="3357"/>
              <a:ext cx="2151" cy="2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第一个前保持为高电平</a:t>
              </a:r>
            </a:p>
          </p:txBody>
        </p:sp>
        <p:sp>
          <p:nvSpPr>
            <p:cNvPr id="35918" name="Rectangle 79"/>
            <p:cNvSpPr>
              <a:spLocks noChangeArrowheads="1"/>
            </p:cNvSpPr>
            <p:nvPr/>
          </p:nvSpPr>
          <p:spPr bwMode="auto">
            <a:xfrm>
              <a:off x="226" y="2255"/>
              <a:ext cx="888" cy="2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 </a:t>
              </a:r>
            </a:p>
          </p:txBody>
        </p:sp>
        <p:sp>
          <p:nvSpPr>
            <p:cNvPr id="35919" name="Line 80"/>
            <p:cNvSpPr>
              <a:spLocks noChangeShapeType="1"/>
            </p:cNvSpPr>
            <p:nvPr/>
          </p:nvSpPr>
          <p:spPr bwMode="auto">
            <a:xfrm>
              <a:off x="3368" y="2306"/>
              <a:ext cx="1" cy="205"/>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920" name="Line 81"/>
            <p:cNvSpPr>
              <a:spLocks noChangeShapeType="1"/>
            </p:cNvSpPr>
            <p:nvPr/>
          </p:nvSpPr>
          <p:spPr bwMode="auto">
            <a:xfrm>
              <a:off x="3203" y="2612"/>
              <a:ext cx="157" cy="62"/>
            </a:xfrm>
            <a:prstGeom prst="line">
              <a:avLst/>
            </a:prstGeom>
            <a:noFill/>
            <a:ln w="28575">
              <a:solidFill>
                <a:schemeClr val="fo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921" name="Line 82"/>
            <p:cNvSpPr>
              <a:spLocks noChangeShapeType="1"/>
            </p:cNvSpPr>
            <p:nvPr/>
          </p:nvSpPr>
          <p:spPr bwMode="auto">
            <a:xfrm flipV="1">
              <a:off x="3203" y="2674"/>
              <a:ext cx="157" cy="61"/>
            </a:xfrm>
            <a:prstGeom prst="line">
              <a:avLst/>
            </a:prstGeom>
            <a:noFill/>
            <a:ln w="28575">
              <a:solidFill>
                <a:schemeClr val="fo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grpSp>
          <p:nvGrpSpPr>
            <p:cNvPr id="35922" name="Group 83"/>
            <p:cNvGrpSpPr>
              <a:grpSpLocks/>
            </p:cNvGrpSpPr>
            <p:nvPr/>
          </p:nvGrpSpPr>
          <p:grpSpPr bwMode="auto">
            <a:xfrm>
              <a:off x="2857" y="2610"/>
              <a:ext cx="375" cy="134"/>
              <a:chOff x="5386" y="3955"/>
              <a:chExt cx="338" cy="173"/>
            </a:xfrm>
          </p:grpSpPr>
          <p:sp>
            <p:nvSpPr>
              <p:cNvPr id="35960" name="Line 84"/>
              <p:cNvSpPr>
                <a:spLocks noChangeShapeType="1"/>
              </p:cNvSpPr>
              <p:nvPr/>
            </p:nvSpPr>
            <p:spPr bwMode="auto">
              <a:xfrm>
                <a:off x="5386" y="3955"/>
                <a:ext cx="331" cy="1"/>
              </a:xfrm>
              <a:prstGeom prst="line">
                <a:avLst/>
              </a:prstGeom>
              <a:noFill/>
              <a:ln w="28575">
                <a:solidFill>
                  <a:schemeClr val="fo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961" name="Line 85"/>
              <p:cNvSpPr>
                <a:spLocks noChangeShapeType="1"/>
              </p:cNvSpPr>
              <p:nvPr/>
            </p:nvSpPr>
            <p:spPr bwMode="auto">
              <a:xfrm>
                <a:off x="5393" y="4127"/>
                <a:ext cx="331" cy="1"/>
              </a:xfrm>
              <a:prstGeom prst="line">
                <a:avLst/>
              </a:prstGeom>
              <a:noFill/>
              <a:ln w="28575">
                <a:solidFill>
                  <a:schemeClr val="fo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grpSp>
        <p:sp>
          <p:nvSpPr>
            <p:cNvPr id="35923" name="Line 86"/>
            <p:cNvSpPr>
              <a:spLocks noChangeShapeType="1"/>
            </p:cNvSpPr>
            <p:nvPr/>
          </p:nvSpPr>
          <p:spPr bwMode="auto">
            <a:xfrm flipH="1">
              <a:off x="2690" y="2612"/>
              <a:ext cx="157" cy="62"/>
            </a:xfrm>
            <a:prstGeom prst="line">
              <a:avLst/>
            </a:prstGeom>
            <a:noFill/>
            <a:ln w="28575">
              <a:solidFill>
                <a:schemeClr val="fo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924" name="Line 87"/>
            <p:cNvSpPr>
              <a:spLocks noChangeShapeType="1"/>
            </p:cNvSpPr>
            <p:nvPr/>
          </p:nvSpPr>
          <p:spPr bwMode="auto">
            <a:xfrm flipH="1" flipV="1">
              <a:off x="2690" y="2674"/>
              <a:ext cx="157" cy="61"/>
            </a:xfrm>
            <a:prstGeom prst="line">
              <a:avLst/>
            </a:prstGeom>
            <a:noFill/>
            <a:ln w="28575">
              <a:solidFill>
                <a:schemeClr val="fo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925" name="Line 88"/>
            <p:cNvSpPr>
              <a:spLocks noChangeShapeType="1"/>
            </p:cNvSpPr>
            <p:nvPr/>
          </p:nvSpPr>
          <p:spPr bwMode="auto">
            <a:xfrm>
              <a:off x="2692" y="2510"/>
              <a:ext cx="692" cy="1"/>
            </a:xfrm>
            <a:prstGeom prst="line">
              <a:avLst/>
            </a:prstGeom>
            <a:noFill/>
            <a:ln w="28575">
              <a:solidFill>
                <a:schemeClr val="fo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926" name="Line 89"/>
            <p:cNvSpPr>
              <a:spLocks noChangeShapeType="1"/>
            </p:cNvSpPr>
            <p:nvPr/>
          </p:nvSpPr>
          <p:spPr bwMode="auto">
            <a:xfrm>
              <a:off x="3188" y="3153"/>
              <a:ext cx="157" cy="62"/>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927" name="Line 90"/>
            <p:cNvSpPr>
              <a:spLocks noChangeShapeType="1"/>
            </p:cNvSpPr>
            <p:nvPr/>
          </p:nvSpPr>
          <p:spPr bwMode="auto">
            <a:xfrm flipV="1">
              <a:off x="3188" y="3214"/>
              <a:ext cx="157" cy="62"/>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grpSp>
          <p:nvGrpSpPr>
            <p:cNvPr id="35928" name="Group 91"/>
            <p:cNvGrpSpPr>
              <a:grpSpLocks/>
            </p:cNvGrpSpPr>
            <p:nvPr/>
          </p:nvGrpSpPr>
          <p:grpSpPr bwMode="auto">
            <a:xfrm>
              <a:off x="2135" y="3150"/>
              <a:ext cx="1046" cy="126"/>
              <a:chOff x="4666" y="4750"/>
              <a:chExt cx="1043" cy="173"/>
            </a:xfrm>
          </p:grpSpPr>
          <p:sp>
            <p:nvSpPr>
              <p:cNvPr id="35958" name="Line 92"/>
              <p:cNvSpPr>
                <a:spLocks noChangeShapeType="1"/>
              </p:cNvSpPr>
              <p:nvPr/>
            </p:nvSpPr>
            <p:spPr bwMode="auto">
              <a:xfrm>
                <a:off x="4666" y="4750"/>
                <a:ext cx="1036" cy="1"/>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959" name="Line 93"/>
              <p:cNvSpPr>
                <a:spLocks noChangeShapeType="1"/>
              </p:cNvSpPr>
              <p:nvPr/>
            </p:nvSpPr>
            <p:spPr bwMode="auto">
              <a:xfrm>
                <a:off x="4666" y="4922"/>
                <a:ext cx="1043" cy="1"/>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grpSp>
        <p:sp>
          <p:nvSpPr>
            <p:cNvPr id="35929" name="Line 94"/>
            <p:cNvSpPr>
              <a:spLocks noChangeShapeType="1"/>
            </p:cNvSpPr>
            <p:nvPr/>
          </p:nvSpPr>
          <p:spPr bwMode="auto">
            <a:xfrm flipH="1">
              <a:off x="1968" y="3153"/>
              <a:ext cx="157" cy="62"/>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930" name="Line 95"/>
            <p:cNvSpPr>
              <a:spLocks noChangeShapeType="1"/>
            </p:cNvSpPr>
            <p:nvPr/>
          </p:nvSpPr>
          <p:spPr bwMode="auto">
            <a:xfrm flipH="1" flipV="1">
              <a:off x="1968" y="3214"/>
              <a:ext cx="157" cy="62"/>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931" name="Line 96"/>
            <p:cNvSpPr>
              <a:spLocks noChangeShapeType="1"/>
            </p:cNvSpPr>
            <p:nvPr/>
          </p:nvSpPr>
          <p:spPr bwMode="auto">
            <a:xfrm>
              <a:off x="3353" y="2674"/>
              <a:ext cx="512" cy="0"/>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932" name="Line 97"/>
            <p:cNvSpPr>
              <a:spLocks noChangeShapeType="1"/>
            </p:cNvSpPr>
            <p:nvPr/>
          </p:nvSpPr>
          <p:spPr bwMode="auto">
            <a:xfrm>
              <a:off x="1007" y="2674"/>
              <a:ext cx="1701" cy="0"/>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933" name="Line 98"/>
            <p:cNvSpPr>
              <a:spLocks noChangeShapeType="1"/>
            </p:cNvSpPr>
            <p:nvPr/>
          </p:nvSpPr>
          <p:spPr bwMode="auto">
            <a:xfrm>
              <a:off x="1007" y="2847"/>
              <a:ext cx="1686" cy="1"/>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934" name="Line 99"/>
            <p:cNvSpPr>
              <a:spLocks noChangeShapeType="1"/>
            </p:cNvSpPr>
            <p:nvPr/>
          </p:nvSpPr>
          <p:spPr bwMode="auto">
            <a:xfrm>
              <a:off x="2692" y="2847"/>
              <a:ext cx="1" cy="205"/>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935" name="Line 100"/>
            <p:cNvSpPr>
              <a:spLocks noChangeShapeType="1"/>
            </p:cNvSpPr>
            <p:nvPr/>
          </p:nvSpPr>
          <p:spPr bwMode="auto">
            <a:xfrm>
              <a:off x="3368" y="2847"/>
              <a:ext cx="467" cy="1"/>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936" name="Line 101"/>
            <p:cNvSpPr>
              <a:spLocks noChangeShapeType="1"/>
            </p:cNvSpPr>
            <p:nvPr/>
          </p:nvSpPr>
          <p:spPr bwMode="auto">
            <a:xfrm>
              <a:off x="3368" y="2847"/>
              <a:ext cx="1" cy="205"/>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937" name="Line 102"/>
            <p:cNvSpPr>
              <a:spLocks noChangeShapeType="1"/>
            </p:cNvSpPr>
            <p:nvPr/>
          </p:nvSpPr>
          <p:spPr bwMode="auto">
            <a:xfrm>
              <a:off x="2692" y="3051"/>
              <a:ext cx="692" cy="1"/>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938" name="Line 103"/>
            <p:cNvSpPr>
              <a:spLocks noChangeShapeType="1"/>
            </p:cNvSpPr>
            <p:nvPr/>
          </p:nvSpPr>
          <p:spPr bwMode="auto">
            <a:xfrm>
              <a:off x="3338" y="3214"/>
              <a:ext cx="512" cy="1"/>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939" name="Line 104"/>
            <p:cNvSpPr>
              <a:spLocks noChangeShapeType="1"/>
            </p:cNvSpPr>
            <p:nvPr/>
          </p:nvSpPr>
          <p:spPr bwMode="auto">
            <a:xfrm>
              <a:off x="1204" y="3214"/>
              <a:ext cx="782" cy="1"/>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940" name="Line 105"/>
            <p:cNvSpPr>
              <a:spLocks noChangeShapeType="1"/>
            </p:cNvSpPr>
            <p:nvPr/>
          </p:nvSpPr>
          <p:spPr bwMode="auto">
            <a:xfrm flipH="1">
              <a:off x="1654" y="3633"/>
              <a:ext cx="2151" cy="0"/>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941" name="Line 106"/>
            <p:cNvSpPr>
              <a:spLocks noChangeShapeType="1"/>
            </p:cNvSpPr>
            <p:nvPr/>
          </p:nvSpPr>
          <p:spPr bwMode="auto">
            <a:xfrm flipV="1">
              <a:off x="1654" y="3429"/>
              <a:ext cx="1" cy="204"/>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942" name="Line 107"/>
            <p:cNvSpPr>
              <a:spLocks noChangeShapeType="1"/>
            </p:cNvSpPr>
            <p:nvPr/>
          </p:nvSpPr>
          <p:spPr bwMode="auto">
            <a:xfrm flipH="1">
              <a:off x="962" y="3429"/>
              <a:ext cx="693" cy="0"/>
            </a:xfrm>
            <a:prstGeom prst="line">
              <a:avLst/>
            </a:prstGeom>
            <a:noFill/>
            <a:ln w="28575">
              <a:solidFill>
                <a:schemeClr val="fo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943" name="Line 108"/>
            <p:cNvSpPr>
              <a:spLocks noChangeShapeType="1"/>
            </p:cNvSpPr>
            <p:nvPr/>
          </p:nvSpPr>
          <p:spPr bwMode="auto">
            <a:xfrm>
              <a:off x="1338" y="1959"/>
              <a:ext cx="1" cy="205"/>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944" name="Line 109"/>
            <p:cNvSpPr>
              <a:spLocks noChangeShapeType="1"/>
            </p:cNvSpPr>
            <p:nvPr/>
          </p:nvSpPr>
          <p:spPr bwMode="auto">
            <a:xfrm>
              <a:off x="2677" y="1959"/>
              <a:ext cx="1" cy="205"/>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945" name="Line 110"/>
            <p:cNvSpPr>
              <a:spLocks noChangeShapeType="1"/>
            </p:cNvSpPr>
            <p:nvPr/>
          </p:nvSpPr>
          <p:spPr bwMode="auto">
            <a:xfrm>
              <a:off x="2677" y="1959"/>
              <a:ext cx="1128" cy="1"/>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946" name="Line 111"/>
            <p:cNvSpPr>
              <a:spLocks noChangeShapeType="1"/>
            </p:cNvSpPr>
            <p:nvPr/>
          </p:nvSpPr>
          <p:spPr bwMode="auto">
            <a:xfrm>
              <a:off x="1338" y="2163"/>
              <a:ext cx="1355" cy="1"/>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947" name="Line 112"/>
            <p:cNvSpPr>
              <a:spLocks noChangeShapeType="1"/>
            </p:cNvSpPr>
            <p:nvPr/>
          </p:nvSpPr>
          <p:spPr bwMode="auto">
            <a:xfrm>
              <a:off x="902" y="1959"/>
              <a:ext cx="437" cy="1"/>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948" name="Arc 113"/>
            <p:cNvSpPr>
              <a:spLocks/>
            </p:cNvSpPr>
            <p:nvPr/>
          </p:nvSpPr>
          <p:spPr bwMode="auto">
            <a:xfrm>
              <a:off x="4030" y="1612"/>
              <a:ext cx="136" cy="531"/>
            </a:xfrm>
            <a:custGeom>
              <a:avLst/>
              <a:gdLst>
                <a:gd name="T0" fmla="*/ 0 w 21600"/>
                <a:gd name="T1" fmla="*/ 0 h 21600"/>
                <a:gd name="T2" fmla="*/ 1 w 21600"/>
                <a:gd name="T3" fmla="*/ 13 h 21600"/>
                <a:gd name="T4" fmla="*/ 0 w 21600"/>
                <a:gd name="T5" fmla="*/ 13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2857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949" name="Arc 114"/>
            <p:cNvSpPr>
              <a:spLocks/>
            </p:cNvSpPr>
            <p:nvPr/>
          </p:nvSpPr>
          <p:spPr bwMode="auto">
            <a:xfrm flipV="1">
              <a:off x="4030" y="2133"/>
              <a:ext cx="136" cy="531"/>
            </a:xfrm>
            <a:custGeom>
              <a:avLst/>
              <a:gdLst>
                <a:gd name="T0" fmla="*/ 0 w 21600"/>
                <a:gd name="T1" fmla="*/ 0 h 21600"/>
                <a:gd name="T2" fmla="*/ 1 w 21600"/>
                <a:gd name="T3" fmla="*/ 13 h 21600"/>
                <a:gd name="T4" fmla="*/ 0 w 21600"/>
                <a:gd name="T5" fmla="*/ 13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2857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950" name="Arc 115"/>
            <p:cNvSpPr>
              <a:spLocks/>
            </p:cNvSpPr>
            <p:nvPr/>
          </p:nvSpPr>
          <p:spPr bwMode="auto">
            <a:xfrm>
              <a:off x="4015" y="2357"/>
              <a:ext cx="256" cy="804"/>
            </a:xfrm>
            <a:custGeom>
              <a:avLst/>
              <a:gdLst>
                <a:gd name="T0" fmla="*/ 0 w 21600"/>
                <a:gd name="T1" fmla="*/ 0 h 21600"/>
                <a:gd name="T2" fmla="*/ 3 w 21600"/>
                <a:gd name="T3" fmla="*/ 30 h 21600"/>
                <a:gd name="T4" fmla="*/ 0 w 21600"/>
                <a:gd name="T5" fmla="*/ 3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2857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951" name="Arc 116"/>
            <p:cNvSpPr>
              <a:spLocks/>
            </p:cNvSpPr>
            <p:nvPr/>
          </p:nvSpPr>
          <p:spPr bwMode="auto">
            <a:xfrm flipV="1">
              <a:off x="4015" y="3136"/>
              <a:ext cx="256" cy="804"/>
            </a:xfrm>
            <a:custGeom>
              <a:avLst/>
              <a:gdLst>
                <a:gd name="T0" fmla="*/ 0 w 21600"/>
                <a:gd name="T1" fmla="*/ 0 h 21600"/>
                <a:gd name="T2" fmla="*/ 3 w 21600"/>
                <a:gd name="T3" fmla="*/ 30 h 21600"/>
                <a:gd name="T4" fmla="*/ 0 w 21600"/>
                <a:gd name="T5" fmla="*/ 3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2857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952" name="Rectangle 118"/>
            <p:cNvSpPr>
              <a:spLocks noChangeArrowheads="1"/>
            </p:cNvSpPr>
            <p:nvPr/>
          </p:nvSpPr>
          <p:spPr bwMode="auto">
            <a:xfrm>
              <a:off x="331" y="2219"/>
              <a:ext cx="572" cy="2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INTA</a:t>
              </a:r>
            </a:p>
          </p:txBody>
        </p:sp>
        <p:sp>
          <p:nvSpPr>
            <p:cNvPr id="35953" name="Rectangle 119"/>
            <p:cNvSpPr>
              <a:spLocks noChangeArrowheads="1"/>
            </p:cNvSpPr>
            <p:nvPr/>
          </p:nvSpPr>
          <p:spPr bwMode="auto">
            <a:xfrm>
              <a:off x="241" y="1901"/>
              <a:ext cx="754" cy="2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LOCK</a:t>
              </a:r>
            </a:p>
          </p:txBody>
        </p:sp>
        <p:sp>
          <p:nvSpPr>
            <p:cNvPr id="35954" name="Line 120"/>
            <p:cNvSpPr>
              <a:spLocks noChangeShapeType="1"/>
            </p:cNvSpPr>
            <p:nvPr/>
          </p:nvSpPr>
          <p:spPr bwMode="auto">
            <a:xfrm>
              <a:off x="236" y="1914"/>
              <a:ext cx="513" cy="1"/>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955" name="Line 121"/>
            <p:cNvSpPr>
              <a:spLocks noChangeShapeType="1"/>
            </p:cNvSpPr>
            <p:nvPr/>
          </p:nvSpPr>
          <p:spPr bwMode="auto">
            <a:xfrm>
              <a:off x="326" y="2233"/>
              <a:ext cx="437" cy="1"/>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956" name="Line 122"/>
            <p:cNvSpPr>
              <a:spLocks noChangeShapeType="1"/>
            </p:cNvSpPr>
            <p:nvPr/>
          </p:nvSpPr>
          <p:spPr bwMode="auto">
            <a:xfrm>
              <a:off x="188" y="2814"/>
              <a:ext cx="182" cy="1"/>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sp>
          <p:nvSpPr>
            <p:cNvPr id="35957" name="Line 123"/>
            <p:cNvSpPr>
              <a:spLocks noChangeShapeType="1"/>
            </p:cNvSpPr>
            <p:nvPr/>
          </p:nvSpPr>
          <p:spPr bwMode="auto">
            <a:xfrm>
              <a:off x="476" y="2814"/>
              <a:ext cx="182" cy="1"/>
            </a:xfrm>
            <a:prstGeom prst="line">
              <a:avLst/>
            </a:prstGeom>
            <a:noFill/>
            <a:ln w="28575">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kumimoji="1" lang="zh-CN" altLang="en-US" sz="3200" b="1" smtClean="0">
                <a:solidFill>
                  <a:srgbClr val="000000"/>
                </a:solidFill>
                <a:latin typeface="Times New Roman" panose="02020603050405020304" pitchFamily="18" charset="0"/>
              </a:endParaRPr>
            </a:p>
          </p:txBody>
        </p:sp>
      </p:grpSp>
      <p:sp>
        <p:nvSpPr>
          <p:cNvPr id="35846" name="AutoShape 125" descr="074">
            <a:hlinkClick r:id="rId4" action="ppaction://hlinksldjump"/>
          </p:cNvPr>
          <p:cNvSpPr>
            <a:spLocks noChangeArrowheads="1"/>
          </p:cNvSpPr>
          <p:nvPr/>
        </p:nvSpPr>
        <p:spPr bwMode="auto">
          <a:xfrm>
            <a:off x="7569200" y="739775"/>
            <a:ext cx="949325" cy="395288"/>
          </a:xfrm>
          <a:prstGeom prst="roundRect">
            <a:avLst>
              <a:gd name="adj" fmla="val 16667"/>
            </a:avLst>
          </a:prstGeom>
          <a:blipFill dpi="0" rotWithShape="0">
            <a:blip r:embed="rId5"/>
            <a:srcRect/>
            <a:stretch>
              <a:fillRect/>
            </a:stretch>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lnSpc>
                <a:spcPct val="80000"/>
              </a:lnSpc>
              <a:spcBef>
                <a:spcPct val="0"/>
              </a:spcBef>
              <a:spcAft>
                <a:spcPct val="0"/>
              </a:spcAft>
              <a:buClrTx/>
              <a:buSzTx/>
              <a:buFontTx/>
              <a:buNone/>
            </a:pPr>
            <a:r>
              <a:rPr lang="zh-CN" altLang="en-US" sz="2000" smtClean="0">
                <a:solidFill>
                  <a:srgbClr val="A50021"/>
                </a:solidFill>
              </a:rPr>
              <a:t>动画</a:t>
            </a:r>
          </a:p>
        </p:txBody>
      </p:sp>
    </p:spTree>
    <p:extLst>
      <p:ext uri="{BB962C8B-B14F-4D97-AF65-F5344CB8AC3E}">
        <p14:creationId xmlns:p14="http://schemas.microsoft.com/office/powerpoint/2010/main" val="3949853631"/>
      </p:ext>
    </p:extLst>
  </p:cSld>
  <p:clrMapOvr>
    <a:masterClrMapping/>
  </p:clrMapOvr>
  <p:transition spd="slow">
    <p:random/>
  </p:transition>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zh-CN" sz="4000" smtClean="0"/>
              <a:t>8.3.3 8259A</a:t>
            </a:r>
            <a:r>
              <a:rPr lang="zh-CN" altLang="en-US" sz="4000" smtClean="0"/>
              <a:t>的工作方式</a:t>
            </a:r>
          </a:p>
        </p:txBody>
      </p:sp>
      <p:pic>
        <p:nvPicPr>
          <p:cNvPr id="36867"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8"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869" name="Group 56"/>
          <p:cNvGrpSpPr>
            <a:grpSpLocks/>
          </p:cNvGrpSpPr>
          <p:nvPr/>
        </p:nvGrpSpPr>
        <p:grpSpPr bwMode="auto">
          <a:xfrm>
            <a:off x="-23813" y="1354138"/>
            <a:ext cx="9144001" cy="5095875"/>
            <a:chOff x="-15" y="853"/>
            <a:chExt cx="5760" cy="3210"/>
          </a:xfrm>
        </p:grpSpPr>
        <p:sp>
          <p:nvSpPr>
            <p:cNvPr id="36870" name="Text Box 12"/>
            <p:cNvSpPr txBox="1">
              <a:spLocks noChangeArrowheads="1"/>
            </p:cNvSpPr>
            <p:nvPr/>
          </p:nvSpPr>
          <p:spPr bwMode="auto">
            <a:xfrm>
              <a:off x="3321" y="853"/>
              <a:ext cx="1795"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r" eaLnBrk="0" fontAlgn="base" hangingPunct="0">
                <a:spcBef>
                  <a:spcPct val="0"/>
                </a:spcBef>
                <a:spcAft>
                  <a:spcPct val="0"/>
                </a:spcAft>
                <a:buClrTx/>
                <a:buSzTx/>
                <a:buFontTx/>
                <a:buNone/>
              </a:pPr>
              <a:r>
                <a:rPr kumimoji="0" lang="zh-CN" altLang="en-US" sz="2400" smtClean="0">
                  <a:solidFill>
                    <a:srgbClr val="0000FF"/>
                  </a:solidFill>
                  <a:latin typeface="Times New Roman" panose="02020603050405020304" pitchFamily="18" charset="0"/>
                </a:rPr>
                <a:t>普通全嵌套方式</a:t>
              </a:r>
            </a:p>
          </p:txBody>
        </p:sp>
        <p:sp>
          <p:nvSpPr>
            <p:cNvPr id="36871" name="Text Box 13"/>
            <p:cNvSpPr txBox="1">
              <a:spLocks noChangeArrowheads="1"/>
            </p:cNvSpPr>
            <p:nvPr/>
          </p:nvSpPr>
          <p:spPr bwMode="auto">
            <a:xfrm>
              <a:off x="3336" y="1139"/>
              <a:ext cx="1795"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特殊全嵌套方式</a:t>
              </a:r>
            </a:p>
          </p:txBody>
        </p:sp>
        <p:sp>
          <p:nvSpPr>
            <p:cNvPr id="36872" name="AutoShape 14"/>
            <p:cNvSpPr>
              <a:spLocks/>
            </p:cNvSpPr>
            <p:nvPr/>
          </p:nvSpPr>
          <p:spPr bwMode="auto">
            <a:xfrm>
              <a:off x="3411" y="988"/>
              <a:ext cx="75" cy="255"/>
            </a:xfrm>
            <a:prstGeom prst="leftBrace">
              <a:avLst>
                <a:gd name="adj1" fmla="val 28333"/>
                <a:gd name="adj2" fmla="val 50000"/>
              </a:avLst>
            </a:prstGeom>
            <a:noFill/>
            <a:ln w="2857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Aft>
                  <a:spcPct val="0"/>
                </a:spcAft>
                <a:buClr>
                  <a:srgbClr val="3333CC"/>
                </a:buClr>
                <a:buFont typeface="Wingdings" panose="05000000000000000000" pitchFamily="2" charset="2"/>
                <a:buNone/>
              </a:pPr>
              <a:endParaRPr lang="zh-CN" altLang="en-US" smtClean="0">
                <a:solidFill>
                  <a:srgbClr val="000000"/>
                </a:solidFill>
                <a:latin typeface="Times New Roman" panose="02020603050405020304" pitchFamily="18" charset="0"/>
              </a:endParaRPr>
            </a:p>
          </p:txBody>
        </p:sp>
        <p:grpSp>
          <p:nvGrpSpPr>
            <p:cNvPr id="36873" name="Group 15"/>
            <p:cNvGrpSpPr>
              <a:grpSpLocks/>
            </p:cNvGrpSpPr>
            <p:nvPr/>
          </p:nvGrpSpPr>
          <p:grpSpPr bwMode="auto">
            <a:xfrm>
              <a:off x="3336" y="1374"/>
              <a:ext cx="1795" cy="452"/>
              <a:chOff x="4956" y="7320"/>
              <a:chExt cx="1440" cy="576"/>
            </a:xfrm>
          </p:grpSpPr>
          <p:sp>
            <p:nvSpPr>
              <p:cNvPr id="36900" name="Text Box 16"/>
              <p:cNvSpPr txBox="1">
                <a:spLocks noChangeArrowheads="1"/>
              </p:cNvSpPr>
              <p:nvPr/>
            </p:nvSpPr>
            <p:spPr bwMode="auto">
              <a:xfrm>
                <a:off x="4956" y="7320"/>
                <a:ext cx="144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自动循环方式</a:t>
                </a:r>
              </a:p>
            </p:txBody>
          </p:sp>
          <p:sp>
            <p:nvSpPr>
              <p:cNvPr id="36901" name="Text Box 17"/>
              <p:cNvSpPr txBox="1">
                <a:spLocks noChangeArrowheads="1"/>
              </p:cNvSpPr>
              <p:nvPr/>
            </p:nvSpPr>
            <p:spPr bwMode="auto">
              <a:xfrm>
                <a:off x="4956" y="7608"/>
                <a:ext cx="144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特殊循环方式</a:t>
                </a:r>
              </a:p>
            </p:txBody>
          </p:sp>
          <p:sp>
            <p:nvSpPr>
              <p:cNvPr id="36902" name="AutoShape 18"/>
              <p:cNvSpPr>
                <a:spLocks/>
              </p:cNvSpPr>
              <p:nvPr/>
            </p:nvSpPr>
            <p:spPr bwMode="auto">
              <a:xfrm>
                <a:off x="5016" y="7416"/>
                <a:ext cx="60" cy="324"/>
              </a:xfrm>
              <a:prstGeom prst="leftBrace">
                <a:avLst>
                  <a:gd name="adj1" fmla="val 45000"/>
                  <a:gd name="adj2" fmla="val 50000"/>
                </a:avLst>
              </a:prstGeom>
              <a:noFill/>
              <a:ln w="2857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Aft>
                    <a:spcPct val="0"/>
                  </a:spcAft>
                  <a:buClr>
                    <a:srgbClr val="3333CC"/>
                  </a:buClr>
                  <a:buFont typeface="Wingdings" panose="05000000000000000000" pitchFamily="2" charset="2"/>
                  <a:buNone/>
                </a:pPr>
                <a:endParaRPr lang="zh-CN" altLang="en-US" smtClean="0">
                  <a:solidFill>
                    <a:srgbClr val="000000"/>
                  </a:solidFill>
                  <a:latin typeface="Times New Roman" panose="02020603050405020304" pitchFamily="18" charset="0"/>
                </a:endParaRPr>
              </a:p>
            </p:txBody>
          </p:sp>
        </p:grpSp>
        <p:grpSp>
          <p:nvGrpSpPr>
            <p:cNvPr id="36874" name="Group 19"/>
            <p:cNvGrpSpPr>
              <a:grpSpLocks/>
            </p:cNvGrpSpPr>
            <p:nvPr/>
          </p:nvGrpSpPr>
          <p:grpSpPr bwMode="auto">
            <a:xfrm>
              <a:off x="1705" y="1017"/>
              <a:ext cx="1810" cy="668"/>
              <a:chOff x="3636" y="7452"/>
              <a:chExt cx="1452" cy="852"/>
            </a:xfrm>
          </p:grpSpPr>
          <p:sp>
            <p:nvSpPr>
              <p:cNvPr id="36897" name="AutoShape 20"/>
              <p:cNvSpPr>
                <a:spLocks/>
              </p:cNvSpPr>
              <p:nvPr/>
            </p:nvSpPr>
            <p:spPr bwMode="auto">
              <a:xfrm>
                <a:off x="3636" y="7560"/>
                <a:ext cx="84" cy="600"/>
              </a:xfrm>
              <a:prstGeom prst="leftBrace">
                <a:avLst>
                  <a:gd name="adj1" fmla="val 59524"/>
                  <a:gd name="adj2" fmla="val 50000"/>
                </a:avLst>
              </a:prstGeom>
              <a:noFill/>
              <a:ln w="2857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Aft>
                    <a:spcPct val="0"/>
                  </a:spcAft>
                  <a:buClr>
                    <a:srgbClr val="3333CC"/>
                  </a:buClr>
                  <a:buFont typeface="Wingdings" panose="05000000000000000000" pitchFamily="2" charset="2"/>
                  <a:buNone/>
                </a:pPr>
                <a:endParaRPr lang="zh-CN" altLang="en-US" smtClean="0">
                  <a:solidFill>
                    <a:srgbClr val="000000"/>
                  </a:solidFill>
                  <a:latin typeface="Times New Roman" panose="02020603050405020304" pitchFamily="18" charset="0"/>
                </a:endParaRPr>
              </a:p>
            </p:txBody>
          </p:sp>
          <p:sp>
            <p:nvSpPr>
              <p:cNvPr id="36898" name="Text Box 21"/>
              <p:cNvSpPr txBox="1">
                <a:spLocks noChangeArrowheads="1"/>
              </p:cNvSpPr>
              <p:nvPr/>
            </p:nvSpPr>
            <p:spPr bwMode="auto">
              <a:xfrm>
                <a:off x="3648" y="7452"/>
                <a:ext cx="144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优先权固定方式</a:t>
                </a:r>
              </a:p>
            </p:txBody>
          </p:sp>
          <p:sp>
            <p:nvSpPr>
              <p:cNvPr id="36899" name="Text Box 22"/>
              <p:cNvSpPr txBox="1">
                <a:spLocks noChangeArrowheads="1"/>
              </p:cNvSpPr>
              <p:nvPr/>
            </p:nvSpPr>
            <p:spPr bwMode="auto">
              <a:xfrm>
                <a:off x="3648" y="8016"/>
                <a:ext cx="144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优先权循环方式</a:t>
                </a:r>
              </a:p>
            </p:txBody>
          </p:sp>
        </p:grpSp>
        <p:sp>
          <p:nvSpPr>
            <p:cNvPr id="36875" name="Text Box 23"/>
            <p:cNvSpPr txBox="1">
              <a:spLocks noChangeArrowheads="1"/>
            </p:cNvSpPr>
            <p:nvPr/>
          </p:nvSpPr>
          <p:spPr bwMode="auto">
            <a:xfrm>
              <a:off x="59" y="1252"/>
              <a:ext cx="1795"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设置优先权方式</a:t>
              </a:r>
            </a:p>
          </p:txBody>
        </p:sp>
        <p:sp>
          <p:nvSpPr>
            <p:cNvPr id="36876" name="Text Box 26"/>
            <p:cNvSpPr txBox="1">
              <a:spLocks noChangeArrowheads="1"/>
            </p:cNvSpPr>
            <p:nvPr/>
          </p:nvSpPr>
          <p:spPr bwMode="auto">
            <a:xfrm>
              <a:off x="3950" y="2135"/>
              <a:ext cx="1795"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zh-CN" altLang="en-US" sz="2400" smtClean="0">
                  <a:solidFill>
                    <a:srgbClr val="0000FF"/>
                  </a:solidFill>
                  <a:latin typeface="Times New Roman" panose="02020603050405020304" pitchFamily="18" charset="0"/>
                </a:rPr>
                <a:t>普通中断结束方式</a:t>
              </a:r>
            </a:p>
          </p:txBody>
        </p:sp>
        <p:sp>
          <p:nvSpPr>
            <p:cNvPr id="36877" name="Text Box 27"/>
            <p:cNvSpPr txBox="1">
              <a:spLocks noChangeArrowheads="1"/>
            </p:cNvSpPr>
            <p:nvPr/>
          </p:nvSpPr>
          <p:spPr bwMode="auto">
            <a:xfrm>
              <a:off x="3950" y="2436"/>
              <a:ext cx="1795"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特殊中断结束方式</a:t>
              </a:r>
            </a:p>
          </p:txBody>
        </p:sp>
        <p:sp>
          <p:nvSpPr>
            <p:cNvPr id="36878" name="AutoShape 28"/>
            <p:cNvSpPr>
              <a:spLocks/>
            </p:cNvSpPr>
            <p:nvPr/>
          </p:nvSpPr>
          <p:spPr bwMode="auto">
            <a:xfrm>
              <a:off x="3920" y="2285"/>
              <a:ext cx="75" cy="255"/>
            </a:xfrm>
            <a:prstGeom prst="leftBrace">
              <a:avLst>
                <a:gd name="adj1" fmla="val 28333"/>
                <a:gd name="adj2" fmla="val 50000"/>
              </a:avLst>
            </a:prstGeom>
            <a:noFill/>
            <a:ln w="2857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Aft>
                  <a:spcPct val="0"/>
                </a:spcAft>
                <a:buClr>
                  <a:srgbClr val="3333CC"/>
                </a:buClr>
                <a:buFont typeface="Wingdings" panose="05000000000000000000" pitchFamily="2" charset="2"/>
                <a:buNone/>
              </a:pPr>
              <a:endParaRPr lang="zh-CN" altLang="en-US" smtClean="0">
                <a:solidFill>
                  <a:srgbClr val="000000"/>
                </a:solidFill>
                <a:latin typeface="Times New Roman" panose="02020603050405020304" pitchFamily="18" charset="0"/>
              </a:endParaRPr>
            </a:p>
          </p:txBody>
        </p:sp>
        <p:sp>
          <p:nvSpPr>
            <p:cNvPr id="36879" name="AutoShape 29"/>
            <p:cNvSpPr>
              <a:spLocks/>
            </p:cNvSpPr>
            <p:nvPr/>
          </p:nvSpPr>
          <p:spPr bwMode="auto">
            <a:xfrm>
              <a:off x="1930" y="1966"/>
              <a:ext cx="104" cy="470"/>
            </a:xfrm>
            <a:prstGeom prst="leftBrace">
              <a:avLst>
                <a:gd name="adj1" fmla="val 37660"/>
                <a:gd name="adj2" fmla="val 50000"/>
              </a:avLst>
            </a:prstGeom>
            <a:noFill/>
            <a:ln w="2857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Aft>
                  <a:spcPct val="0"/>
                </a:spcAft>
                <a:buClr>
                  <a:srgbClr val="3333CC"/>
                </a:buClr>
                <a:buFont typeface="Wingdings" panose="05000000000000000000" pitchFamily="2" charset="2"/>
                <a:buNone/>
              </a:pPr>
              <a:endParaRPr lang="zh-CN" altLang="en-US" smtClean="0">
                <a:solidFill>
                  <a:srgbClr val="000000"/>
                </a:solidFill>
                <a:latin typeface="Times New Roman" panose="02020603050405020304" pitchFamily="18" charset="0"/>
              </a:endParaRPr>
            </a:p>
          </p:txBody>
        </p:sp>
        <p:sp>
          <p:nvSpPr>
            <p:cNvPr id="36880" name="Text Box 31"/>
            <p:cNvSpPr txBox="1">
              <a:spLocks noChangeArrowheads="1"/>
            </p:cNvSpPr>
            <p:nvPr/>
          </p:nvSpPr>
          <p:spPr bwMode="auto">
            <a:xfrm>
              <a:off x="2034" y="1881"/>
              <a:ext cx="1796"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自动中断结束方式</a:t>
              </a:r>
            </a:p>
          </p:txBody>
        </p:sp>
        <p:sp>
          <p:nvSpPr>
            <p:cNvPr id="36881" name="Text Box 32"/>
            <p:cNvSpPr txBox="1">
              <a:spLocks noChangeArrowheads="1"/>
            </p:cNvSpPr>
            <p:nvPr/>
          </p:nvSpPr>
          <p:spPr bwMode="auto">
            <a:xfrm>
              <a:off x="2034" y="2323"/>
              <a:ext cx="1796"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非自动中断结束方式</a:t>
              </a:r>
            </a:p>
          </p:txBody>
        </p:sp>
        <p:sp>
          <p:nvSpPr>
            <p:cNvPr id="36882" name="Text Box 33"/>
            <p:cNvSpPr txBox="1">
              <a:spLocks noChangeArrowheads="1"/>
            </p:cNvSpPr>
            <p:nvPr/>
          </p:nvSpPr>
          <p:spPr bwMode="auto">
            <a:xfrm>
              <a:off x="179" y="2107"/>
              <a:ext cx="1795"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结束中断处理方式</a:t>
              </a:r>
            </a:p>
          </p:txBody>
        </p:sp>
        <p:sp>
          <p:nvSpPr>
            <p:cNvPr id="36883" name="Text Box 36"/>
            <p:cNvSpPr txBox="1">
              <a:spLocks noChangeArrowheads="1"/>
            </p:cNvSpPr>
            <p:nvPr/>
          </p:nvSpPr>
          <p:spPr bwMode="auto">
            <a:xfrm>
              <a:off x="90" y="2793"/>
              <a:ext cx="1795"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屏蔽中断源方式</a:t>
              </a:r>
            </a:p>
          </p:txBody>
        </p:sp>
        <p:sp>
          <p:nvSpPr>
            <p:cNvPr id="36884" name="Text Box 38"/>
            <p:cNvSpPr txBox="1">
              <a:spLocks noChangeArrowheads="1"/>
            </p:cNvSpPr>
            <p:nvPr/>
          </p:nvSpPr>
          <p:spPr bwMode="auto">
            <a:xfrm>
              <a:off x="1721" y="2605"/>
              <a:ext cx="1795"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zh-CN" altLang="en-US" sz="2400" smtClean="0">
                  <a:solidFill>
                    <a:srgbClr val="0000FF"/>
                  </a:solidFill>
                  <a:latin typeface="Times New Roman" panose="02020603050405020304" pitchFamily="18" charset="0"/>
                </a:rPr>
                <a:t>普通屏蔽方式</a:t>
              </a:r>
            </a:p>
          </p:txBody>
        </p:sp>
        <p:sp>
          <p:nvSpPr>
            <p:cNvPr id="36885" name="Text Box 39"/>
            <p:cNvSpPr txBox="1">
              <a:spLocks noChangeArrowheads="1"/>
            </p:cNvSpPr>
            <p:nvPr/>
          </p:nvSpPr>
          <p:spPr bwMode="auto">
            <a:xfrm>
              <a:off x="1736" y="2906"/>
              <a:ext cx="1795"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特殊屏蔽方式</a:t>
              </a:r>
            </a:p>
          </p:txBody>
        </p:sp>
        <p:sp>
          <p:nvSpPr>
            <p:cNvPr id="36886" name="AutoShape 40"/>
            <p:cNvSpPr>
              <a:spLocks/>
            </p:cNvSpPr>
            <p:nvPr/>
          </p:nvSpPr>
          <p:spPr bwMode="auto">
            <a:xfrm>
              <a:off x="1811" y="2755"/>
              <a:ext cx="75" cy="255"/>
            </a:xfrm>
            <a:prstGeom prst="leftBrace">
              <a:avLst>
                <a:gd name="adj1" fmla="val 28333"/>
                <a:gd name="adj2" fmla="val 50000"/>
              </a:avLst>
            </a:prstGeom>
            <a:noFill/>
            <a:ln w="2857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Aft>
                  <a:spcPct val="0"/>
                </a:spcAft>
                <a:buClr>
                  <a:srgbClr val="3333CC"/>
                </a:buClr>
                <a:buFont typeface="Wingdings" panose="05000000000000000000" pitchFamily="2" charset="2"/>
                <a:buNone/>
              </a:pPr>
              <a:endParaRPr lang="zh-CN" altLang="en-US" smtClean="0">
                <a:solidFill>
                  <a:srgbClr val="000000"/>
                </a:solidFill>
                <a:latin typeface="Times New Roman" panose="02020603050405020304" pitchFamily="18" charset="0"/>
              </a:endParaRPr>
            </a:p>
          </p:txBody>
        </p:sp>
        <p:sp>
          <p:nvSpPr>
            <p:cNvPr id="36887" name="Text Box 42"/>
            <p:cNvSpPr txBox="1">
              <a:spLocks noChangeArrowheads="1"/>
            </p:cNvSpPr>
            <p:nvPr/>
          </p:nvSpPr>
          <p:spPr bwMode="auto">
            <a:xfrm>
              <a:off x="-15" y="3245"/>
              <a:ext cx="1795" cy="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中断触发方式</a:t>
              </a:r>
            </a:p>
          </p:txBody>
        </p:sp>
        <p:sp>
          <p:nvSpPr>
            <p:cNvPr id="36888" name="Text Box 44"/>
            <p:cNvSpPr txBox="1">
              <a:spLocks noChangeArrowheads="1"/>
            </p:cNvSpPr>
            <p:nvPr/>
          </p:nvSpPr>
          <p:spPr bwMode="auto">
            <a:xfrm>
              <a:off x="1631" y="3132"/>
              <a:ext cx="1795"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zh-CN" altLang="en-US" sz="2400" smtClean="0">
                  <a:solidFill>
                    <a:srgbClr val="0000FF"/>
                  </a:solidFill>
                  <a:latin typeface="Times New Roman" panose="02020603050405020304" pitchFamily="18" charset="0"/>
                </a:rPr>
                <a:t>边沿触发方式</a:t>
              </a:r>
            </a:p>
          </p:txBody>
        </p:sp>
        <p:sp>
          <p:nvSpPr>
            <p:cNvPr id="36889" name="Text Box 45"/>
            <p:cNvSpPr txBox="1">
              <a:spLocks noChangeArrowheads="1"/>
            </p:cNvSpPr>
            <p:nvPr/>
          </p:nvSpPr>
          <p:spPr bwMode="auto">
            <a:xfrm>
              <a:off x="1631" y="3358"/>
              <a:ext cx="1795" cy="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电平触发方式</a:t>
              </a:r>
            </a:p>
          </p:txBody>
        </p:sp>
        <p:sp>
          <p:nvSpPr>
            <p:cNvPr id="36890" name="AutoShape 46"/>
            <p:cNvSpPr>
              <a:spLocks/>
            </p:cNvSpPr>
            <p:nvPr/>
          </p:nvSpPr>
          <p:spPr bwMode="auto">
            <a:xfrm>
              <a:off x="1706" y="3207"/>
              <a:ext cx="75" cy="254"/>
            </a:xfrm>
            <a:prstGeom prst="leftBrace">
              <a:avLst>
                <a:gd name="adj1" fmla="val 28222"/>
                <a:gd name="adj2" fmla="val 50000"/>
              </a:avLst>
            </a:prstGeom>
            <a:noFill/>
            <a:ln w="2857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Aft>
                  <a:spcPct val="0"/>
                </a:spcAft>
                <a:buClr>
                  <a:srgbClr val="3333CC"/>
                </a:buClr>
                <a:buFont typeface="Wingdings" panose="05000000000000000000" pitchFamily="2" charset="2"/>
                <a:buNone/>
              </a:pPr>
              <a:endParaRPr lang="zh-CN" altLang="en-US" smtClean="0">
                <a:solidFill>
                  <a:srgbClr val="000000"/>
                </a:solidFill>
                <a:latin typeface="Times New Roman" panose="02020603050405020304" pitchFamily="18" charset="0"/>
              </a:endParaRPr>
            </a:p>
          </p:txBody>
        </p:sp>
        <p:grpSp>
          <p:nvGrpSpPr>
            <p:cNvPr id="36891" name="Group 47"/>
            <p:cNvGrpSpPr>
              <a:grpSpLocks/>
            </p:cNvGrpSpPr>
            <p:nvPr/>
          </p:nvGrpSpPr>
          <p:grpSpPr bwMode="auto">
            <a:xfrm>
              <a:off x="90" y="3611"/>
              <a:ext cx="3441" cy="452"/>
              <a:chOff x="2880" y="9852"/>
              <a:chExt cx="2760" cy="576"/>
            </a:xfrm>
          </p:grpSpPr>
          <p:sp>
            <p:nvSpPr>
              <p:cNvPr id="36892" name="Text Box 48"/>
              <p:cNvSpPr txBox="1">
                <a:spLocks noChangeArrowheads="1"/>
              </p:cNvSpPr>
              <p:nvPr/>
            </p:nvSpPr>
            <p:spPr bwMode="auto">
              <a:xfrm>
                <a:off x="2880" y="9996"/>
                <a:ext cx="144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数据线连接方式</a:t>
                </a:r>
              </a:p>
            </p:txBody>
          </p:sp>
          <p:grpSp>
            <p:nvGrpSpPr>
              <p:cNvPr id="36893" name="Group 49"/>
              <p:cNvGrpSpPr>
                <a:grpSpLocks/>
              </p:cNvGrpSpPr>
              <p:nvPr/>
            </p:nvGrpSpPr>
            <p:grpSpPr bwMode="auto">
              <a:xfrm>
                <a:off x="4200" y="9852"/>
                <a:ext cx="1440" cy="576"/>
                <a:chOff x="4956" y="7320"/>
                <a:chExt cx="1440" cy="576"/>
              </a:xfrm>
            </p:grpSpPr>
            <p:sp>
              <p:nvSpPr>
                <p:cNvPr id="36894" name="Text Box 50"/>
                <p:cNvSpPr txBox="1">
                  <a:spLocks noChangeArrowheads="1"/>
                </p:cNvSpPr>
                <p:nvPr/>
              </p:nvSpPr>
              <p:spPr bwMode="auto">
                <a:xfrm>
                  <a:off x="4956" y="7320"/>
                  <a:ext cx="144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缓冲方式</a:t>
                  </a:r>
                </a:p>
              </p:txBody>
            </p:sp>
            <p:sp>
              <p:nvSpPr>
                <p:cNvPr id="36895" name="Text Box 51"/>
                <p:cNvSpPr txBox="1">
                  <a:spLocks noChangeArrowheads="1"/>
                </p:cNvSpPr>
                <p:nvPr/>
              </p:nvSpPr>
              <p:spPr bwMode="auto">
                <a:xfrm>
                  <a:off x="4956" y="7608"/>
                  <a:ext cx="144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非缓冲方式</a:t>
                  </a:r>
                </a:p>
              </p:txBody>
            </p:sp>
            <p:sp>
              <p:nvSpPr>
                <p:cNvPr id="36896" name="AutoShape 52"/>
                <p:cNvSpPr>
                  <a:spLocks/>
                </p:cNvSpPr>
                <p:nvPr/>
              </p:nvSpPr>
              <p:spPr bwMode="auto">
                <a:xfrm>
                  <a:off x="5016" y="7416"/>
                  <a:ext cx="60" cy="324"/>
                </a:xfrm>
                <a:prstGeom prst="leftBrace">
                  <a:avLst>
                    <a:gd name="adj1" fmla="val 45000"/>
                    <a:gd name="adj2" fmla="val 50000"/>
                  </a:avLst>
                </a:prstGeom>
                <a:noFill/>
                <a:ln w="2857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Aft>
                      <a:spcPct val="0"/>
                    </a:spcAft>
                    <a:buClr>
                      <a:srgbClr val="3333CC"/>
                    </a:buClr>
                    <a:buFont typeface="Wingdings" panose="05000000000000000000" pitchFamily="2" charset="2"/>
                    <a:buNone/>
                  </a:pPr>
                  <a:endParaRPr lang="zh-CN" altLang="en-US" smtClean="0">
                    <a:solidFill>
                      <a:srgbClr val="000000"/>
                    </a:solidFill>
                    <a:latin typeface="Times New Roman" panose="02020603050405020304" pitchFamily="18" charset="0"/>
                  </a:endParaRPr>
                </a:p>
              </p:txBody>
            </p:sp>
          </p:grpSp>
        </p:grpSp>
      </p:grpSp>
    </p:spTree>
    <p:extLst>
      <p:ext uri="{BB962C8B-B14F-4D97-AF65-F5344CB8AC3E}">
        <p14:creationId xmlns:p14="http://schemas.microsoft.com/office/powerpoint/2010/main" val="3062619312"/>
      </p:ext>
    </p:extLst>
  </p:cSld>
  <p:clrMapOvr>
    <a:masterClrMapping/>
  </p:clrMapOvr>
  <p:transition spd="slow">
    <p:random/>
  </p:transition>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altLang="zh-CN" sz="4000" smtClean="0"/>
              <a:t>4. </a:t>
            </a:r>
            <a:r>
              <a:rPr lang="zh-CN" altLang="en-US" sz="4000" smtClean="0"/>
              <a:t>命令字和状态字的区别方法</a:t>
            </a:r>
          </a:p>
        </p:txBody>
      </p:sp>
      <p:pic>
        <p:nvPicPr>
          <p:cNvPr id="222211"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4"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2213" name="Rectangle 5"/>
          <p:cNvSpPr>
            <a:spLocks noGrp="1" noChangeArrowheads="1"/>
          </p:cNvSpPr>
          <p:nvPr>
            <p:ph type="body" idx="1"/>
          </p:nvPr>
        </p:nvSpPr>
        <p:spPr>
          <a:xfrm>
            <a:off x="504825" y="1609725"/>
            <a:ext cx="8034338" cy="4654550"/>
          </a:xfrm>
          <a:solidFill>
            <a:schemeClr val="bg1"/>
          </a:solidFill>
          <a:extLst>
            <a:ext uri="{91240B29-F687-4F45-9708-019B960494DF}">
              <a14:hiddenLine xmlns:a14="http://schemas.microsoft.com/office/drawing/2010/main" w="76200" cmpd="tri">
                <a:solidFill>
                  <a:srgbClr val="006600"/>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pPr eaLnBrk="1" hangingPunct="1">
              <a:buFont typeface="Wingdings" panose="05000000000000000000" pitchFamily="2" charset="2"/>
              <a:buNone/>
            </a:pPr>
            <a:r>
              <a:rPr lang="en-US" altLang="zh-CN" smtClean="0">
                <a:latin typeface="Times New Roman" panose="02020603050405020304" pitchFamily="18" charset="0"/>
              </a:rPr>
              <a:t>⑴ </a:t>
            </a:r>
            <a:r>
              <a:rPr lang="zh-CN" altLang="en-US" smtClean="0">
                <a:latin typeface="Times New Roman" panose="02020603050405020304" pitchFamily="18" charset="0"/>
              </a:rPr>
              <a:t>利用读写信号区别写入的控制寄存器和读出的状态寄存器</a:t>
            </a:r>
          </a:p>
          <a:p>
            <a:pPr eaLnBrk="1" hangingPunct="1">
              <a:buFont typeface="Wingdings" panose="05000000000000000000" pitchFamily="2" charset="2"/>
              <a:buNone/>
            </a:pPr>
            <a:r>
              <a:rPr lang="zh-CN" altLang="en-US" smtClean="0">
                <a:latin typeface="宋体" panose="02010600030101010101" pitchFamily="2" charset="-122"/>
                <a:sym typeface="Wingdings" panose="05000000000000000000" pitchFamily="2" charset="2"/>
              </a:rPr>
              <a:t>⑵</a:t>
            </a:r>
            <a:r>
              <a:rPr lang="zh-CN" altLang="en-US" smtClean="0">
                <a:latin typeface="Times New Roman" panose="02020603050405020304" pitchFamily="18" charset="0"/>
              </a:rPr>
              <a:t> 利用地址信号区别不同</a:t>
            </a:r>
            <a:r>
              <a:rPr lang="en-US" altLang="zh-CN" smtClean="0">
                <a:latin typeface="Times New Roman" panose="02020603050405020304" pitchFamily="18" charset="0"/>
              </a:rPr>
              <a:t>I/O</a:t>
            </a:r>
            <a:r>
              <a:rPr lang="zh-CN" altLang="en-US" smtClean="0">
                <a:latin typeface="Times New Roman" panose="02020603050405020304" pitchFamily="18" charset="0"/>
              </a:rPr>
              <a:t>地址的寄存器</a:t>
            </a:r>
          </a:p>
          <a:p>
            <a:pPr eaLnBrk="1" hangingPunct="1">
              <a:buFont typeface="Wingdings" panose="05000000000000000000" pitchFamily="2" charset="2"/>
              <a:buNone/>
            </a:pPr>
            <a:r>
              <a:rPr lang="zh-CN" altLang="en-US" smtClean="0">
                <a:latin typeface="宋体" panose="02010600030101010101" pitchFamily="2" charset="-122"/>
                <a:sym typeface="Wingdings" panose="05000000000000000000" pitchFamily="2" charset="2"/>
              </a:rPr>
              <a:t>⑶</a:t>
            </a:r>
            <a:r>
              <a:rPr lang="zh-CN" altLang="en-US" smtClean="0">
                <a:latin typeface="Times New Roman" panose="02020603050405020304" pitchFamily="18" charset="0"/>
              </a:rPr>
              <a:t> 由控制字中的标志位说明是哪个寄存器</a:t>
            </a:r>
          </a:p>
          <a:p>
            <a:pPr eaLnBrk="1" hangingPunct="1">
              <a:buFont typeface="Wingdings" panose="05000000000000000000" pitchFamily="2" charset="2"/>
              <a:buNone/>
            </a:pPr>
            <a:r>
              <a:rPr lang="zh-CN" altLang="en-US" smtClean="0">
                <a:latin typeface="宋体" panose="02010600030101010101" pitchFamily="2" charset="-122"/>
                <a:sym typeface="Wingdings" panose="05000000000000000000" pitchFamily="2" charset="2"/>
              </a:rPr>
              <a:t>⑷</a:t>
            </a:r>
            <a:r>
              <a:rPr lang="zh-CN" altLang="en-US" smtClean="0">
                <a:latin typeface="Times New Roman" panose="02020603050405020304" pitchFamily="18" charset="0"/>
              </a:rPr>
              <a:t> 由芯片内顺序控制逻辑按一定顺序识别不同的寄存器</a:t>
            </a:r>
          </a:p>
          <a:p>
            <a:pPr eaLnBrk="1" hangingPunct="1">
              <a:buFont typeface="Wingdings" panose="05000000000000000000" pitchFamily="2" charset="2"/>
              <a:buNone/>
            </a:pPr>
            <a:r>
              <a:rPr lang="zh-CN" altLang="en-US" smtClean="0">
                <a:latin typeface="Times New Roman" panose="02020603050405020304" pitchFamily="18" charset="0"/>
                <a:sym typeface="Wingdings" panose="05000000000000000000" pitchFamily="2" charset="2"/>
              </a:rPr>
              <a:t>⑸ </a:t>
            </a:r>
            <a:r>
              <a:rPr lang="zh-CN" altLang="en-US" smtClean="0">
                <a:latin typeface="Times New Roman" panose="02020603050405020304" pitchFamily="18" charset="0"/>
              </a:rPr>
              <a:t>由前面的控制字决定后续操作的寄存器</a:t>
            </a:r>
          </a:p>
        </p:txBody>
      </p:sp>
      <p:sp>
        <p:nvSpPr>
          <p:cNvPr id="222214" name="Rectangle 6" descr="065"/>
          <p:cNvSpPr>
            <a:spLocks noChangeArrowheads="1"/>
          </p:cNvSpPr>
          <p:nvPr/>
        </p:nvSpPr>
        <p:spPr bwMode="auto">
          <a:xfrm>
            <a:off x="504825" y="5438775"/>
            <a:ext cx="7264400" cy="1419225"/>
          </a:xfrm>
          <a:prstGeom prst="rect">
            <a:avLst/>
          </a:prstGeom>
          <a:blipFill dpi="0" rotWithShape="0">
            <a:blip r:embed="rId4"/>
            <a:srcRect/>
            <a:stretch>
              <a:fillRect/>
            </a:stretch>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lnSpc>
                <a:spcPct val="80000"/>
              </a:lnSpc>
              <a:spcBef>
                <a:spcPct val="0"/>
              </a:spcBef>
              <a:spcAft>
                <a:spcPct val="0"/>
              </a:spcAft>
              <a:buClrTx/>
              <a:buSzTx/>
              <a:buFontTx/>
              <a:buNone/>
            </a:pPr>
            <a:r>
              <a:rPr lang="zh-CN" altLang="en-US" sz="3600" smtClean="0">
                <a:solidFill>
                  <a:srgbClr val="006600"/>
                </a:solidFill>
              </a:rPr>
              <a:t>接口电路中常用的方法</a:t>
            </a:r>
          </a:p>
        </p:txBody>
      </p:sp>
    </p:spTree>
    <p:extLst>
      <p:ext uri="{BB962C8B-B14F-4D97-AF65-F5344CB8AC3E}">
        <p14:creationId xmlns:p14="http://schemas.microsoft.com/office/powerpoint/2010/main" val="67839407"/>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22213"/>
                                        </p:tgtEl>
                                        <p:attrNameLst>
                                          <p:attrName>style.visibility</p:attrName>
                                        </p:attrNameLst>
                                      </p:cBhvr>
                                      <p:to>
                                        <p:strVal val="visible"/>
                                      </p:to>
                                    </p:set>
                                    <p:animEffect transition="in" filter="blinds(horizontal)">
                                      <p:cBhvr>
                                        <p:cTn id="7" dur="500"/>
                                        <p:tgtEl>
                                          <p:spTgt spid="2222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8" fill="hold" grpId="0" nodeType="clickEffect">
                                  <p:stCondLst>
                                    <p:cond delay="0"/>
                                  </p:stCondLst>
                                  <p:childTnLst>
                                    <p:set>
                                      <p:cBhvr>
                                        <p:cTn id="11" dur="1" fill="hold">
                                          <p:stCondLst>
                                            <p:cond delay="0"/>
                                          </p:stCondLst>
                                        </p:cTn>
                                        <p:tgtEl>
                                          <p:spTgt spid="222214"/>
                                        </p:tgtEl>
                                        <p:attrNameLst>
                                          <p:attrName>style.visibility</p:attrName>
                                        </p:attrNameLst>
                                      </p:cBhvr>
                                      <p:to>
                                        <p:strVal val="visible"/>
                                      </p:to>
                                    </p:set>
                                    <p:anim calcmode="lin" valueType="num">
                                      <p:cBhvr>
                                        <p:cTn id="12" dur="500" fill="hold"/>
                                        <p:tgtEl>
                                          <p:spTgt spid="222214"/>
                                        </p:tgtEl>
                                        <p:attrNameLst>
                                          <p:attrName>ppt_x</p:attrName>
                                        </p:attrNameLst>
                                      </p:cBhvr>
                                      <p:tavLst>
                                        <p:tav tm="0">
                                          <p:val>
                                            <p:strVal val="#ppt_x-#ppt_w/2"/>
                                          </p:val>
                                        </p:tav>
                                        <p:tav tm="100000">
                                          <p:val>
                                            <p:strVal val="#ppt_x"/>
                                          </p:val>
                                        </p:tav>
                                      </p:tavLst>
                                    </p:anim>
                                    <p:anim calcmode="lin" valueType="num">
                                      <p:cBhvr>
                                        <p:cTn id="13" dur="500" fill="hold"/>
                                        <p:tgtEl>
                                          <p:spTgt spid="222214"/>
                                        </p:tgtEl>
                                        <p:attrNameLst>
                                          <p:attrName>ppt_y</p:attrName>
                                        </p:attrNameLst>
                                      </p:cBhvr>
                                      <p:tavLst>
                                        <p:tav tm="0">
                                          <p:val>
                                            <p:strVal val="#ppt_y"/>
                                          </p:val>
                                        </p:tav>
                                        <p:tav tm="100000">
                                          <p:val>
                                            <p:strVal val="#ppt_y"/>
                                          </p:val>
                                        </p:tav>
                                      </p:tavLst>
                                    </p:anim>
                                    <p:anim calcmode="lin" valueType="num">
                                      <p:cBhvr>
                                        <p:cTn id="14" dur="500" fill="hold"/>
                                        <p:tgtEl>
                                          <p:spTgt spid="222214"/>
                                        </p:tgtEl>
                                        <p:attrNameLst>
                                          <p:attrName>ppt_w</p:attrName>
                                        </p:attrNameLst>
                                      </p:cBhvr>
                                      <p:tavLst>
                                        <p:tav tm="0">
                                          <p:val>
                                            <p:fltVal val="0"/>
                                          </p:val>
                                        </p:tav>
                                        <p:tav tm="100000">
                                          <p:val>
                                            <p:strVal val="#ppt_w"/>
                                          </p:val>
                                        </p:tav>
                                      </p:tavLst>
                                    </p:anim>
                                    <p:anim calcmode="lin" valueType="num">
                                      <p:cBhvr>
                                        <p:cTn id="15" dur="500" fill="hold"/>
                                        <p:tgtEl>
                                          <p:spTgt spid="222214"/>
                                        </p:tgtEl>
                                        <p:attrNameLst>
                                          <p:attrName>ppt_h</p:attrName>
                                        </p:attrNameLst>
                                      </p:cBhvr>
                                      <p:tavLst>
                                        <p:tav tm="0">
                                          <p:val>
                                            <p:strVal val="#ppt_h"/>
                                          </p:val>
                                        </p:tav>
                                        <p:tav tm="100000">
                                          <p:val>
                                            <p:strVal val="#ppt_h"/>
                                          </p:val>
                                        </p:tav>
                                      </p:tavLst>
                                    </p:anim>
                                  </p:childTnLst>
                                </p:cTn>
                              </p:par>
                            </p:childTnLst>
                          </p:cTn>
                        </p:par>
                        <p:par>
                          <p:cTn id="16" fill="hold" nodeType="afterGroup">
                            <p:stCondLst>
                              <p:cond delay="500"/>
                            </p:stCondLst>
                            <p:childTnLst>
                              <p:par>
                                <p:cTn id="17" presetID="9" presetClass="entr" presetSubtype="0" fill="hold" nodeType="afterEffect">
                                  <p:stCondLst>
                                    <p:cond delay="1000"/>
                                  </p:stCondLst>
                                  <p:childTnLst>
                                    <p:set>
                                      <p:cBhvr>
                                        <p:cTn id="18" dur="1" fill="hold">
                                          <p:stCondLst>
                                            <p:cond delay="0"/>
                                          </p:stCondLst>
                                        </p:cTn>
                                        <p:tgtEl>
                                          <p:spTgt spid="222211"/>
                                        </p:tgtEl>
                                        <p:attrNameLst>
                                          <p:attrName>style.visibility</p:attrName>
                                        </p:attrNameLst>
                                      </p:cBhvr>
                                      <p:to>
                                        <p:strVal val="visible"/>
                                      </p:to>
                                    </p:set>
                                    <p:animEffect transition="in" filter="dissolve">
                                      <p:cBhvr>
                                        <p:cTn id="19" dur="500"/>
                                        <p:tgtEl>
                                          <p:spTgt spid="222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13" grpId="0" animBg="1" autoUpdateAnimBg="0"/>
      <p:bldP spid="222214" grpId="0" animBg="1" autoUpdateAnimBg="0"/>
    </p:bldLst>
  </p:timing>
</p:sld>
</file>

<file path=ppt/slides/slide3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4935538" y="3175"/>
            <a:ext cx="4208462" cy="549275"/>
          </a:xfrm>
          <a:gradFill rotWithShape="0">
            <a:gsLst>
              <a:gs pos="0">
                <a:srgbClr val="A6ADC0"/>
              </a:gs>
              <a:gs pos="100000">
                <a:srgbClr val="4D5059"/>
              </a:gs>
            </a:gsLst>
            <a:lin ang="2700000" scaled="1"/>
          </a:gradFill>
        </p:spPr>
        <p:txBody>
          <a:bodyPr/>
          <a:lstStyle/>
          <a:p>
            <a:pPr algn="ctr" eaLnBrk="1" hangingPunct="1"/>
            <a:r>
              <a:rPr lang="zh-CN" altLang="en-US" sz="3600" smtClean="0">
                <a:solidFill>
                  <a:schemeClr val="hlink"/>
                </a:solidFill>
                <a:ea typeface="隶书" panose="02010509060101010101" pitchFamily="49" charset="-122"/>
              </a:rPr>
              <a:t>初始化主片</a:t>
            </a:r>
            <a:r>
              <a:rPr lang="en-US" altLang="zh-CN" sz="3600" smtClean="0">
                <a:solidFill>
                  <a:schemeClr val="hlink"/>
                </a:solidFill>
                <a:ea typeface="隶书" panose="02010509060101010101" pitchFamily="49" charset="-122"/>
              </a:rPr>
              <a:t>8259A</a:t>
            </a:r>
          </a:p>
        </p:txBody>
      </p:sp>
      <p:pic>
        <p:nvPicPr>
          <p:cNvPr id="57347"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8"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8357" name="Rectangle 5"/>
          <p:cNvSpPr>
            <a:spLocks noGrp="1" noChangeArrowheads="1"/>
          </p:cNvSpPr>
          <p:nvPr>
            <p:ph type="body" idx="1"/>
          </p:nvPr>
        </p:nvSpPr>
        <p:spPr>
          <a:xfrm>
            <a:off x="481013" y="550863"/>
            <a:ext cx="8178800" cy="5688012"/>
          </a:xfr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pPr defTabSz="895350" eaLnBrk="1" hangingPunct="1">
              <a:lnSpc>
                <a:spcPct val="90000"/>
              </a:lnSpc>
              <a:buFont typeface="Wingdings" panose="05000000000000000000" pitchFamily="2" charset="2"/>
              <a:buNone/>
              <a:tabLst>
                <a:tab pos="1809750" algn="l"/>
                <a:tab pos="4191000" algn="l"/>
              </a:tabLst>
              <a:defRPr/>
            </a:pPr>
            <a:r>
              <a:rPr lang="en-US" altLang="zh-CN" sz="2800" dirty="0" smtClean="0">
                <a:latin typeface="Times New Roman" panose="02020603050405020304" pitchFamily="18" charset="0"/>
              </a:rPr>
              <a:t>		</a:t>
            </a:r>
            <a:r>
              <a:rPr lang="en-US" altLang="zh-CN" sz="2800" dirty="0" err="1" smtClean="0">
                <a:solidFill>
                  <a:schemeClr val="folHlink"/>
                </a:solidFill>
                <a:latin typeface="Times New Roman" panose="02020603050405020304" pitchFamily="18" charset="0"/>
              </a:rPr>
              <a:t>mov</a:t>
            </a:r>
            <a:r>
              <a:rPr lang="en-US" altLang="zh-CN" sz="2800" dirty="0" smtClean="0">
                <a:solidFill>
                  <a:schemeClr val="folHlink"/>
                </a:solidFill>
                <a:latin typeface="Times New Roman" panose="02020603050405020304" pitchFamily="18" charset="0"/>
              </a:rPr>
              <a:t> al,11h	;</a:t>
            </a:r>
            <a:r>
              <a:rPr lang="zh-CN" altLang="en-US" sz="2800" dirty="0" smtClean="0">
                <a:solidFill>
                  <a:schemeClr val="folHlink"/>
                </a:solidFill>
                <a:latin typeface="Times New Roman" panose="02020603050405020304" pitchFamily="18" charset="0"/>
              </a:rPr>
              <a:t>写入</a:t>
            </a:r>
            <a:r>
              <a:rPr lang="en-US" altLang="zh-CN" sz="2800" dirty="0" smtClean="0">
                <a:solidFill>
                  <a:schemeClr val="folHlink"/>
                </a:solidFill>
                <a:latin typeface="Times New Roman" panose="02020603050405020304" pitchFamily="18" charset="0"/>
              </a:rPr>
              <a:t>ICW1</a:t>
            </a:r>
          </a:p>
          <a:p>
            <a:pPr defTabSz="895350" eaLnBrk="1" hangingPunct="1">
              <a:lnSpc>
                <a:spcPct val="90000"/>
              </a:lnSpc>
              <a:buFont typeface="Wingdings" panose="05000000000000000000" pitchFamily="2" charset="2"/>
              <a:buNone/>
              <a:tabLst>
                <a:tab pos="1809750" algn="l"/>
                <a:tab pos="4191000" algn="l"/>
              </a:tabLst>
              <a:defRPr/>
            </a:pPr>
            <a:r>
              <a:rPr lang="en-US" altLang="zh-CN" sz="2800" dirty="0" smtClean="0">
                <a:solidFill>
                  <a:schemeClr val="folHlink"/>
                </a:solidFill>
                <a:latin typeface="Times New Roman" panose="02020603050405020304" pitchFamily="18" charset="0"/>
              </a:rPr>
              <a:t>		out 20h,al</a:t>
            </a:r>
          </a:p>
          <a:p>
            <a:pPr defTabSz="895350" eaLnBrk="1" hangingPunct="1">
              <a:lnSpc>
                <a:spcPct val="90000"/>
              </a:lnSpc>
              <a:buFont typeface="Wingdings" panose="05000000000000000000" pitchFamily="2" charset="2"/>
              <a:buNone/>
              <a:tabLst>
                <a:tab pos="1809750" algn="l"/>
                <a:tab pos="4191000" algn="l"/>
              </a:tabLst>
              <a:defRPr/>
            </a:pPr>
            <a:r>
              <a:rPr lang="en-US" altLang="zh-CN" sz="2800" dirty="0" smtClean="0">
                <a:solidFill>
                  <a:schemeClr val="folHlink"/>
                </a:solidFill>
                <a:latin typeface="Times New Roman" panose="02020603050405020304" pitchFamily="18" charset="0"/>
              </a:rPr>
              <a:t>		</a:t>
            </a:r>
            <a:r>
              <a:rPr lang="en-US" altLang="zh-CN" sz="2800" dirty="0" err="1" smtClean="0">
                <a:solidFill>
                  <a:schemeClr val="folHlink"/>
                </a:solidFill>
                <a:latin typeface="Times New Roman" panose="02020603050405020304" pitchFamily="18" charset="0"/>
              </a:rPr>
              <a:t>jmp</a:t>
            </a:r>
            <a:r>
              <a:rPr lang="en-US" altLang="zh-CN" sz="2800" dirty="0" smtClean="0">
                <a:solidFill>
                  <a:schemeClr val="folHlink"/>
                </a:solidFill>
                <a:latin typeface="Times New Roman" panose="02020603050405020304" pitchFamily="18" charset="0"/>
              </a:rPr>
              <a:t> intr1</a:t>
            </a:r>
          </a:p>
          <a:p>
            <a:pPr defTabSz="895350" eaLnBrk="1" hangingPunct="1">
              <a:lnSpc>
                <a:spcPct val="90000"/>
              </a:lnSpc>
              <a:buFont typeface="Wingdings" panose="05000000000000000000" pitchFamily="2" charset="2"/>
              <a:buNone/>
              <a:tabLst>
                <a:tab pos="1809750" algn="l"/>
                <a:tab pos="4191000" algn="l"/>
              </a:tabLst>
              <a:defRPr/>
            </a:pPr>
            <a:r>
              <a:rPr lang="en-US" altLang="zh-CN" sz="2800" dirty="0" smtClean="0">
                <a:solidFill>
                  <a:schemeClr val="folHlink"/>
                </a:solidFill>
                <a:latin typeface="Times New Roman" panose="02020603050405020304" pitchFamily="18" charset="0"/>
              </a:rPr>
              <a:t>	intr1:	</a:t>
            </a:r>
            <a:r>
              <a:rPr lang="en-US" altLang="zh-CN" sz="2800" dirty="0" err="1" smtClean="0">
                <a:solidFill>
                  <a:schemeClr val="folHlink"/>
                </a:solidFill>
                <a:latin typeface="Times New Roman" panose="02020603050405020304" pitchFamily="18" charset="0"/>
              </a:rPr>
              <a:t>mov</a:t>
            </a:r>
            <a:r>
              <a:rPr lang="en-US" altLang="zh-CN" sz="2800" dirty="0" smtClean="0">
                <a:solidFill>
                  <a:schemeClr val="folHlink"/>
                </a:solidFill>
                <a:latin typeface="Times New Roman" panose="02020603050405020304" pitchFamily="18" charset="0"/>
              </a:rPr>
              <a:t> al,08h	;</a:t>
            </a:r>
            <a:r>
              <a:rPr lang="zh-CN" altLang="en-US" sz="2800" dirty="0" smtClean="0">
                <a:solidFill>
                  <a:schemeClr val="folHlink"/>
                </a:solidFill>
                <a:latin typeface="Times New Roman" panose="02020603050405020304" pitchFamily="18" charset="0"/>
              </a:rPr>
              <a:t>写入</a:t>
            </a:r>
            <a:r>
              <a:rPr lang="en-US" altLang="zh-CN" sz="2800" dirty="0" smtClean="0">
                <a:solidFill>
                  <a:schemeClr val="folHlink"/>
                </a:solidFill>
                <a:latin typeface="Times New Roman" panose="02020603050405020304" pitchFamily="18" charset="0"/>
              </a:rPr>
              <a:t>ICW2</a:t>
            </a:r>
          </a:p>
          <a:p>
            <a:pPr defTabSz="895350" eaLnBrk="1" hangingPunct="1">
              <a:lnSpc>
                <a:spcPct val="90000"/>
              </a:lnSpc>
              <a:buFont typeface="Wingdings" panose="05000000000000000000" pitchFamily="2" charset="2"/>
              <a:buNone/>
              <a:tabLst>
                <a:tab pos="1809750" algn="l"/>
                <a:tab pos="4191000" algn="l"/>
              </a:tabLst>
              <a:defRPr/>
            </a:pPr>
            <a:r>
              <a:rPr lang="en-US" altLang="zh-CN" sz="2800" dirty="0" smtClean="0">
                <a:solidFill>
                  <a:schemeClr val="folHlink"/>
                </a:solidFill>
                <a:latin typeface="Times New Roman" panose="02020603050405020304" pitchFamily="18" charset="0"/>
              </a:rPr>
              <a:t>		out 21h,al</a:t>
            </a:r>
          </a:p>
          <a:p>
            <a:pPr defTabSz="895350" eaLnBrk="1" hangingPunct="1">
              <a:lnSpc>
                <a:spcPct val="90000"/>
              </a:lnSpc>
              <a:buFont typeface="Wingdings" panose="05000000000000000000" pitchFamily="2" charset="2"/>
              <a:buNone/>
              <a:tabLst>
                <a:tab pos="1809750" algn="l"/>
                <a:tab pos="4191000" algn="l"/>
              </a:tabLst>
              <a:defRPr/>
            </a:pPr>
            <a:r>
              <a:rPr lang="en-US" altLang="zh-CN" sz="2800" dirty="0" smtClean="0">
                <a:solidFill>
                  <a:schemeClr val="folHlink"/>
                </a:solidFill>
                <a:latin typeface="Times New Roman" panose="02020603050405020304" pitchFamily="18" charset="0"/>
              </a:rPr>
              <a:t>		</a:t>
            </a:r>
            <a:r>
              <a:rPr lang="en-US" altLang="zh-CN" sz="2800" dirty="0" err="1" smtClean="0">
                <a:solidFill>
                  <a:schemeClr val="folHlink"/>
                </a:solidFill>
                <a:latin typeface="Times New Roman" panose="02020603050405020304" pitchFamily="18" charset="0"/>
              </a:rPr>
              <a:t>jmp</a:t>
            </a:r>
            <a:r>
              <a:rPr lang="en-US" altLang="zh-CN" sz="2800" dirty="0" smtClean="0">
                <a:solidFill>
                  <a:schemeClr val="folHlink"/>
                </a:solidFill>
                <a:latin typeface="Times New Roman" panose="02020603050405020304" pitchFamily="18" charset="0"/>
              </a:rPr>
              <a:t> intr2</a:t>
            </a:r>
          </a:p>
          <a:p>
            <a:pPr defTabSz="895350" eaLnBrk="1" hangingPunct="1">
              <a:lnSpc>
                <a:spcPct val="90000"/>
              </a:lnSpc>
              <a:buFont typeface="Wingdings" panose="05000000000000000000" pitchFamily="2" charset="2"/>
              <a:buNone/>
              <a:tabLst>
                <a:tab pos="1809750" algn="l"/>
                <a:tab pos="4191000" algn="l"/>
              </a:tabLst>
              <a:defRPr/>
            </a:pPr>
            <a:r>
              <a:rPr lang="en-US" altLang="zh-CN" sz="2800" dirty="0" smtClean="0">
                <a:solidFill>
                  <a:schemeClr val="folHlink"/>
                </a:solidFill>
                <a:latin typeface="Times New Roman" panose="02020603050405020304" pitchFamily="18" charset="0"/>
              </a:rPr>
              <a:t>	intr2:	</a:t>
            </a:r>
            <a:r>
              <a:rPr lang="en-US" altLang="zh-CN" sz="2800" dirty="0" err="1" smtClean="0">
                <a:solidFill>
                  <a:schemeClr val="folHlink"/>
                </a:solidFill>
                <a:latin typeface="Times New Roman" panose="02020603050405020304" pitchFamily="18" charset="0"/>
              </a:rPr>
              <a:t>mov</a:t>
            </a:r>
            <a:r>
              <a:rPr lang="en-US" altLang="zh-CN" sz="2800" dirty="0" smtClean="0">
                <a:solidFill>
                  <a:schemeClr val="folHlink"/>
                </a:solidFill>
                <a:latin typeface="Times New Roman" panose="02020603050405020304" pitchFamily="18" charset="0"/>
              </a:rPr>
              <a:t> al,04h	;</a:t>
            </a:r>
            <a:r>
              <a:rPr lang="zh-CN" altLang="en-US" sz="2800" dirty="0" smtClean="0">
                <a:solidFill>
                  <a:schemeClr val="folHlink"/>
                </a:solidFill>
                <a:latin typeface="Times New Roman" panose="02020603050405020304" pitchFamily="18" charset="0"/>
              </a:rPr>
              <a:t>写入</a:t>
            </a:r>
            <a:r>
              <a:rPr lang="en-US" altLang="zh-CN" sz="2800" dirty="0" smtClean="0">
                <a:solidFill>
                  <a:schemeClr val="folHlink"/>
                </a:solidFill>
                <a:latin typeface="Times New Roman" panose="02020603050405020304" pitchFamily="18" charset="0"/>
              </a:rPr>
              <a:t>ICW3</a:t>
            </a:r>
          </a:p>
          <a:p>
            <a:pPr defTabSz="895350" eaLnBrk="1" hangingPunct="1">
              <a:lnSpc>
                <a:spcPct val="90000"/>
              </a:lnSpc>
              <a:buFont typeface="Wingdings" panose="05000000000000000000" pitchFamily="2" charset="2"/>
              <a:buNone/>
              <a:tabLst>
                <a:tab pos="1809750" algn="l"/>
                <a:tab pos="4191000" algn="l"/>
              </a:tabLst>
              <a:defRPr/>
            </a:pPr>
            <a:r>
              <a:rPr lang="en-US" altLang="zh-CN" sz="2800" dirty="0" smtClean="0">
                <a:solidFill>
                  <a:schemeClr val="folHlink"/>
                </a:solidFill>
                <a:latin typeface="Times New Roman" panose="02020603050405020304" pitchFamily="18" charset="0"/>
              </a:rPr>
              <a:t>		out 21h,al</a:t>
            </a:r>
          </a:p>
          <a:p>
            <a:pPr defTabSz="895350" eaLnBrk="1" hangingPunct="1">
              <a:lnSpc>
                <a:spcPct val="90000"/>
              </a:lnSpc>
              <a:buFont typeface="Wingdings" panose="05000000000000000000" pitchFamily="2" charset="2"/>
              <a:buNone/>
              <a:tabLst>
                <a:tab pos="1809750" algn="l"/>
                <a:tab pos="4191000" algn="l"/>
              </a:tabLst>
              <a:defRPr/>
            </a:pPr>
            <a:r>
              <a:rPr lang="en-US" altLang="zh-CN" sz="2800" dirty="0" smtClean="0">
                <a:solidFill>
                  <a:schemeClr val="folHlink"/>
                </a:solidFill>
                <a:latin typeface="Times New Roman" panose="02020603050405020304" pitchFamily="18" charset="0"/>
              </a:rPr>
              <a:t>		</a:t>
            </a:r>
            <a:r>
              <a:rPr lang="en-US" altLang="zh-CN" sz="2800" dirty="0" err="1" smtClean="0">
                <a:solidFill>
                  <a:schemeClr val="folHlink"/>
                </a:solidFill>
                <a:latin typeface="Times New Roman" panose="02020603050405020304" pitchFamily="18" charset="0"/>
              </a:rPr>
              <a:t>jmp</a:t>
            </a:r>
            <a:r>
              <a:rPr lang="en-US" altLang="zh-CN" sz="2800" dirty="0" smtClean="0">
                <a:solidFill>
                  <a:schemeClr val="folHlink"/>
                </a:solidFill>
                <a:latin typeface="Times New Roman" panose="02020603050405020304" pitchFamily="18" charset="0"/>
              </a:rPr>
              <a:t> intr3</a:t>
            </a:r>
          </a:p>
          <a:p>
            <a:pPr defTabSz="895350" eaLnBrk="1" hangingPunct="1">
              <a:lnSpc>
                <a:spcPct val="90000"/>
              </a:lnSpc>
              <a:buFont typeface="Wingdings" panose="05000000000000000000" pitchFamily="2" charset="2"/>
              <a:buNone/>
              <a:tabLst>
                <a:tab pos="1809750" algn="l"/>
                <a:tab pos="4191000" algn="l"/>
              </a:tabLst>
              <a:defRPr/>
            </a:pPr>
            <a:r>
              <a:rPr lang="en-US" altLang="zh-CN" sz="2800" dirty="0" smtClean="0">
                <a:solidFill>
                  <a:schemeClr val="folHlink"/>
                </a:solidFill>
                <a:latin typeface="Times New Roman" panose="02020603050405020304" pitchFamily="18" charset="0"/>
              </a:rPr>
              <a:t>	intr3:	</a:t>
            </a:r>
            <a:r>
              <a:rPr lang="en-US" altLang="zh-CN" sz="2800" dirty="0" err="1" smtClean="0">
                <a:solidFill>
                  <a:schemeClr val="folHlink"/>
                </a:solidFill>
                <a:latin typeface="Times New Roman" panose="02020603050405020304" pitchFamily="18" charset="0"/>
              </a:rPr>
              <a:t>mov</a:t>
            </a:r>
            <a:r>
              <a:rPr lang="en-US" altLang="zh-CN" sz="2800" dirty="0" smtClean="0">
                <a:solidFill>
                  <a:schemeClr val="folHlink"/>
                </a:solidFill>
                <a:latin typeface="Times New Roman" panose="02020603050405020304" pitchFamily="18" charset="0"/>
              </a:rPr>
              <a:t> al,1h	;</a:t>
            </a:r>
            <a:r>
              <a:rPr lang="zh-CN" altLang="en-US" sz="2800" dirty="0" smtClean="0">
                <a:solidFill>
                  <a:schemeClr val="folHlink"/>
                </a:solidFill>
                <a:latin typeface="Times New Roman" panose="02020603050405020304" pitchFamily="18" charset="0"/>
              </a:rPr>
              <a:t>写入</a:t>
            </a:r>
            <a:r>
              <a:rPr lang="en-US" altLang="zh-CN" sz="2800" dirty="0" smtClean="0">
                <a:solidFill>
                  <a:schemeClr val="folHlink"/>
                </a:solidFill>
                <a:latin typeface="Times New Roman" panose="02020603050405020304" pitchFamily="18" charset="0"/>
              </a:rPr>
              <a:t>ICW4</a:t>
            </a:r>
          </a:p>
          <a:p>
            <a:pPr defTabSz="895350" eaLnBrk="1" hangingPunct="1">
              <a:lnSpc>
                <a:spcPct val="90000"/>
              </a:lnSpc>
              <a:buFont typeface="Wingdings" panose="05000000000000000000" pitchFamily="2" charset="2"/>
              <a:buNone/>
              <a:tabLst>
                <a:tab pos="1809750" algn="l"/>
                <a:tab pos="4191000" algn="l"/>
              </a:tabLst>
              <a:defRPr/>
            </a:pPr>
            <a:r>
              <a:rPr lang="en-US" altLang="zh-CN" sz="2800" dirty="0" smtClean="0">
                <a:solidFill>
                  <a:schemeClr val="folHlink"/>
                </a:solidFill>
                <a:latin typeface="Times New Roman" panose="02020603050405020304" pitchFamily="18" charset="0"/>
              </a:rPr>
              <a:t>		out 21h,al</a:t>
            </a:r>
          </a:p>
        </p:txBody>
      </p:sp>
      <p:sp>
        <p:nvSpPr>
          <p:cNvPr id="57350" name="Rectangle 6"/>
          <p:cNvSpPr>
            <a:spLocks noChangeArrowheads="1"/>
          </p:cNvSpPr>
          <p:nvPr/>
        </p:nvSpPr>
        <p:spPr bwMode="auto">
          <a:xfrm>
            <a:off x="-3175" y="6235700"/>
            <a:ext cx="5795963" cy="622300"/>
          </a:xfrm>
          <a:prstGeom prst="rect">
            <a:avLst/>
          </a:prstGeom>
          <a:gradFill rotWithShape="0">
            <a:gsLst>
              <a:gs pos="0">
                <a:srgbClr val="A6ADC0"/>
              </a:gs>
              <a:gs pos="100000">
                <a:srgbClr val="4D5059"/>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3600" b="0">
                <a:solidFill>
                  <a:schemeClr val="hlink"/>
                </a:solidFill>
                <a:ea typeface="隶书" panose="02010509060101010101" pitchFamily="49" charset="-122"/>
              </a:rPr>
              <a:t>中断控制器的初始化程序段</a:t>
            </a:r>
          </a:p>
        </p:txBody>
      </p:sp>
    </p:spTree>
    <p:extLst>
      <p:ext uri="{BB962C8B-B14F-4D97-AF65-F5344CB8AC3E}">
        <p14:creationId xmlns:p14="http://schemas.microsoft.com/office/powerpoint/2010/main" val="4251817383"/>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28357"/>
                                        </p:tgtEl>
                                        <p:attrNameLst>
                                          <p:attrName>style.visibility</p:attrName>
                                        </p:attrNameLst>
                                      </p:cBhvr>
                                      <p:to>
                                        <p:strVal val="visible"/>
                                      </p:to>
                                    </p:set>
                                    <p:animEffect transition="in" filter="blinds(horizontal)">
                                      <p:cBhvr>
                                        <p:cTn id="7" dur="500"/>
                                        <p:tgtEl>
                                          <p:spTgt spid="228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57" grpId="0" animBg="1" autoUpdateAnimBg="0"/>
    </p:bldLst>
  </p:timing>
</p:sld>
</file>

<file path=ppt/slides/slide3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4935538" y="3175"/>
            <a:ext cx="4208462" cy="549275"/>
          </a:xfrm>
          <a:gradFill rotWithShape="0">
            <a:gsLst>
              <a:gs pos="0">
                <a:srgbClr val="A6ADC0"/>
              </a:gs>
              <a:gs pos="100000">
                <a:srgbClr val="4D5059"/>
              </a:gs>
            </a:gsLst>
            <a:lin ang="2700000" scaled="1"/>
          </a:gradFill>
        </p:spPr>
        <p:txBody>
          <a:bodyPr/>
          <a:lstStyle/>
          <a:p>
            <a:pPr algn="ctr" eaLnBrk="1" hangingPunct="1"/>
            <a:r>
              <a:rPr lang="zh-CN" altLang="en-US" sz="3600" smtClean="0">
                <a:solidFill>
                  <a:schemeClr val="hlink"/>
                </a:solidFill>
                <a:ea typeface="隶书" panose="02010509060101010101" pitchFamily="49" charset="-122"/>
              </a:rPr>
              <a:t>初始化从片</a:t>
            </a:r>
            <a:r>
              <a:rPr lang="en-US" altLang="zh-CN" sz="3600" smtClean="0">
                <a:solidFill>
                  <a:schemeClr val="hlink"/>
                </a:solidFill>
                <a:ea typeface="隶书" panose="02010509060101010101" pitchFamily="49" charset="-122"/>
              </a:rPr>
              <a:t>8259A</a:t>
            </a:r>
          </a:p>
        </p:txBody>
      </p:sp>
      <p:pic>
        <p:nvPicPr>
          <p:cNvPr id="58371"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9381" name="Rectangle 5"/>
          <p:cNvSpPr>
            <a:spLocks noGrp="1" noChangeArrowheads="1"/>
          </p:cNvSpPr>
          <p:nvPr>
            <p:ph type="body" idx="1"/>
          </p:nvPr>
        </p:nvSpPr>
        <p:spPr>
          <a:xfrm>
            <a:off x="481013" y="550863"/>
            <a:ext cx="8178800" cy="5688012"/>
          </a:xfr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pPr defTabSz="895350" eaLnBrk="1" hangingPunct="1">
              <a:lnSpc>
                <a:spcPct val="90000"/>
              </a:lnSpc>
              <a:buFont typeface="Wingdings" panose="05000000000000000000" pitchFamily="2" charset="2"/>
              <a:buNone/>
              <a:tabLst>
                <a:tab pos="1809750" algn="l"/>
                <a:tab pos="4191000" algn="l"/>
              </a:tabLst>
              <a:defRPr/>
            </a:pPr>
            <a:r>
              <a:rPr lang="en-US" altLang="zh-CN" sz="2800" dirty="0" smtClean="0">
                <a:latin typeface="Times New Roman" panose="02020603050405020304" pitchFamily="18" charset="0"/>
              </a:rPr>
              <a:t>		</a:t>
            </a:r>
            <a:r>
              <a:rPr lang="en-US" altLang="zh-CN" sz="2800" dirty="0" err="1" smtClean="0">
                <a:solidFill>
                  <a:schemeClr val="folHlink"/>
                </a:solidFill>
                <a:latin typeface="Times New Roman" panose="02020603050405020304" pitchFamily="18" charset="0"/>
              </a:rPr>
              <a:t>mov</a:t>
            </a:r>
            <a:r>
              <a:rPr lang="en-US" altLang="zh-CN" sz="2800" dirty="0" smtClean="0">
                <a:solidFill>
                  <a:schemeClr val="folHlink"/>
                </a:solidFill>
                <a:latin typeface="Times New Roman" panose="02020603050405020304" pitchFamily="18" charset="0"/>
              </a:rPr>
              <a:t> al,11h	;</a:t>
            </a:r>
            <a:r>
              <a:rPr lang="zh-CN" altLang="en-US" sz="2800" dirty="0" smtClean="0">
                <a:solidFill>
                  <a:schemeClr val="folHlink"/>
                </a:solidFill>
                <a:latin typeface="Times New Roman" panose="02020603050405020304" pitchFamily="18" charset="0"/>
              </a:rPr>
              <a:t>写入</a:t>
            </a:r>
            <a:r>
              <a:rPr lang="en-US" altLang="zh-CN" sz="2800" dirty="0" smtClean="0">
                <a:solidFill>
                  <a:schemeClr val="folHlink"/>
                </a:solidFill>
                <a:latin typeface="Times New Roman" panose="02020603050405020304" pitchFamily="18" charset="0"/>
              </a:rPr>
              <a:t>ICW1</a:t>
            </a:r>
          </a:p>
          <a:p>
            <a:pPr defTabSz="895350" eaLnBrk="1" hangingPunct="1">
              <a:lnSpc>
                <a:spcPct val="90000"/>
              </a:lnSpc>
              <a:buFont typeface="Wingdings" panose="05000000000000000000" pitchFamily="2" charset="2"/>
              <a:buNone/>
              <a:tabLst>
                <a:tab pos="1809750" algn="l"/>
                <a:tab pos="4191000" algn="l"/>
              </a:tabLst>
              <a:defRPr/>
            </a:pPr>
            <a:r>
              <a:rPr lang="en-US" altLang="zh-CN" sz="2800" dirty="0" smtClean="0">
                <a:solidFill>
                  <a:schemeClr val="folHlink"/>
                </a:solidFill>
                <a:latin typeface="Times New Roman" panose="02020603050405020304" pitchFamily="18" charset="0"/>
              </a:rPr>
              <a:t>		out 0a0h,al</a:t>
            </a:r>
          </a:p>
          <a:p>
            <a:pPr defTabSz="895350" eaLnBrk="1" hangingPunct="1">
              <a:lnSpc>
                <a:spcPct val="90000"/>
              </a:lnSpc>
              <a:buFont typeface="Wingdings" panose="05000000000000000000" pitchFamily="2" charset="2"/>
              <a:buNone/>
              <a:tabLst>
                <a:tab pos="1809750" algn="l"/>
                <a:tab pos="4191000" algn="l"/>
              </a:tabLst>
              <a:defRPr/>
            </a:pPr>
            <a:r>
              <a:rPr lang="en-US" altLang="zh-CN" sz="2800" dirty="0" smtClean="0">
                <a:solidFill>
                  <a:schemeClr val="folHlink"/>
                </a:solidFill>
                <a:latin typeface="Times New Roman" panose="02020603050405020304" pitchFamily="18" charset="0"/>
              </a:rPr>
              <a:t>		</a:t>
            </a:r>
            <a:r>
              <a:rPr lang="en-US" altLang="zh-CN" sz="2800" dirty="0" err="1" smtClean="0">
                <a:solidFill>
                  <a:schemeClr val="folHlink"/>
                </a:solidFill>
                <a:latin typeface="Times New Roman" panose="02020603050405020304" pitchFamily="18" charset="0"/>
              </a:rPr>
              <a:t>jmp</a:t>
            </a:r>
            <a:r>
              <a:rPr lang="en-US" altLang="zh-CN" sz="2800" dirty="0" smtClean="0">
                <a:solidFill>
                  <a:schemeClr val="folHlink"/>
                </a:solidFill>
                <a:latin typeface="Times New Roman" panose="02020603050405020304" pitchFamily="18" charset="0"/>
              </a:rPr>
              <a:t> intr5</a:t>
            </a:r>
          </a:p>
          <a:p>
            <a:pPr defTabSz="895350" eaLnBrk="1" hangingPunct="1">
              <a:lnSpc>
                <a:spcPct val="90000"/>
              </a:lnSpc>
              <a:buFont typeface="Wingdings" panose="05000000000000000000" pitchFamily="2" charset="2"/>
              <a:buNone/>
              <a:tabLst>
                <a:tab pos="1809750" algn="l"/>
                <a:tab pos="4191000" algn="l"/>
              </a:tabLst>
              <a:defRPr/>
            </a:pPr>
            <a:r>
              <a:rPr lang="en-US" altLang="zh-CN" sz="2800" dirty="0" smtClean="0">
                <a:solidFill>
                  <a:schemeClr val="folHlink"/>
                </a:solidFill>
                <a:latin typeface="Times New Roman" panose="02020603050405020304" pitchFamily="18" charset="0"/>
              </a:rPr>
              <a:t>intr5:	</a:t>
            </a:r>
            <a:r>
              <a:rPr lang="en-US" altLang="zh-CN" sz="2800" dirty="0" err="1" smtClean="0">
                <a:solidFill>
                  <a:schemeClr val="folHlink"/>
                </a:solidFill>
                <a:latin typeface="Times New Roman" panose="02020603050405020304" pitchFamily="18" charset="0"/>
              </a:rPr>
              <a:t>mov</a:t>
            </a:r>
            <a:r>
              <a:rPr lang="en-US" altLang="zh-CN" sz="2800" dirty="0" smtClean="0">
                <a:solidFill>
                  <a:schemeClr val="folHlink"/>
                </a:solidFill>
                <a:latin typeface="Times New Roman" panose="02020603050405020304" pitchFamily="18" charset="0"/>
              </a:rPr>
              <a:t> al,70h	;</a:t>
            </a:r>
            <a:r>
              <a:rPr lang="zh-CN" altLang="en-US" sz="2800" dirty="0" smtClean="0">
                <a:solidFill>
                  <a:schemeClr val="folHlink"/>
                </a:solidFill>
                <a:latin typeface="Times New Roman" panose="02020603050405020304" pitchFamily="18" charset="0"/>
              </a:rPr>
              <a:t>写入</a:t>
            </a:r>
            <a:r>
              <a:rPr lang="en-US" altLang="zh-CN" sz="2800" dirty="0" smtClean="0">
                <a:solidFill>
                  <a:schemeClr val="folHlink"/>
                </a:solidFill>
                <a:latin typeface="Times New Roman" panose="02020603050405020304" pitchFamily="18" charset="0"/>
              </a:rPr>
              <a:t>ICW2</a:t>
            </a:r>
          </a:p>
          <a:p>
            <a:pPr defTabSz="895350" eaLnBrk="1" hangingPunct="1">
              <a:lnSpc>
                <a:spcPct val="90000"/>
              </a:lnSpc>
              <a:buFont typeface="Wingdings" panose="05000000000000000000" pitchFamily="2" charset="2"/>
              <a:buNone/>
              <a:tabLst>
                <a:tab pos="1809750" algn="l"/>
                <a:tab pos="4191000" algn="l"/>
              </a:tabLst>
              <a:defRPr/>
            </a:pPr>
            <a:r>
              <a:rPr lang="en-US" altLang="zh-CN" sz="2800" dirty="0" smtClean="0">
                <a:solidFill>
                  <a:schemeClr val="folHlink"/>
                </a:solidFill>
                <a:latin typeface="Times New Roman" panose="02020603050405020304" pitchFamily="18" charset="0"/>
              </a:rPr>
              <a:t>		out 0a1h,al</a:t>
            </a:r>
          </a:p>
          <a:p>
            <a:pPr defTabSz="895350" eaLnBrk="1" hangingPunct="1">
              <a:lnSpc>
                <a:spcPct val="90000"/>
              </a:lnSpc>
              <a:buFont typeface="Wingdings" panose="05000000000000000000" pitchFamily="2" charset="2"/>
              <a:buNone/>
              <a:tabLst>
                <a:tab pos="1809750" algn="l"/>
                <a:tab pos="4191000" algn="l"/>
              </a:tabLst>
              <a:defRPr/>
            </a:pPr>
            <a:r>
              <a:rPr lang="en-US" altLang="zh-CN" sz="2800" dirty="0" smtClean="0">
                <a:solidFill>
                  <a:schemeClr val="folHlink"/>
                </a:solidFill>
                <a:latin typeface="Times New Roman" panose="02020603050405020304" pitchFamily="18" charset="0"/>
              </a:rPr>
              <a:t>		</a:t>
            </a:r>
            <a:r>
              <a:rPr lang="en-US" altLang="zh-CN" sz="2800" dirty="0" err="1" smtClean="0">
                <a:solidFill>
                  <a:schemeClr val="folHlink"/>
                </a:solidFill>
                <a:latin typeface="Times New Roman" panose="02020603050405020304" pitchFamily="18" charset="0"/>
              </a:rPr>
              <a:t>jmp</a:t>
            </a:r>
            <a:r>
              <a:rPr lang="en-US" altLang="zh-CN" sz="2800" dirty="0" smtClean="0">
                <a:solidFill>
                  <a:schemeClr val="folHlink"/>
                </a:solidFill>
                <a:latin typeface="Times New Roman" panose="02020603050405020304" pitchFamily="18" charset="0"/>
              </a:rPr>
              <a:t> intr6</a:t>
            </a:r>
          </a:p>
          <a:p>
            <a:pPr defTabSz="895350" eaLnBrk="1" hangingPunct="1">
              <a:lnSpc>
                <a:spcPct val="90000"/>
              </a:lnSpc>
              <a:buFont typeface="Wingdings" panose="05000000000000000000" pitchFamily="2" charset="2"/>
              <a:buNone/>
              <a:tabLst>
                <a:tab pos="1809750" algn="l"/>
                <a:tab pos="4191000" algn="l"/>
              </a:tabLst>
              <a:defRPr/>
            </a:pPr>
            <a:r>
              <a:rPr lang="en-US" altLang="zh-CN" sz="2800" dirty="0" smtClean="0">
                <a:solidFill>
                  <a:schemeClr val="folHlink"/>
                </a:solidFill>
                <a:latin typeface="Times New Roman" panose="02020603050405020304" pitchFamily="18" charset="0"/>
              </a:rPr>
              <a:t>intr6:	</a:t>
            </a:r>
            <a:r>
              <a:rPr lang="en-US" altLang="zh-CN" sz="2800" dirty="0" err="1" smtClean="0">
                <a:solidFill>
                  <a:schemeClr val="folHlink"/>
                </a:solidFill>
                <a:latin typeface="Times New Roman" panose="02020603050405020304" pitchFamily="18" charset="0"/>
              </a:rPr>
              <a:t>mov</a:t>
            </a:r>
            <a:r>
              <a:rPr lang="en-US" altLang="zh-CN" sz="2800" dirty="0" smtClean="0">
                <a:solidFill>
                  <a:schemeClr val="folHlink"/>
                </a:solidFill>
                <a:latin typeface="Times New Roman" panose="02020603050405020304" pitchFamily="18" charset="0"/>
              </a:rPr>
              <a:t> al,02h	;</a:t>
            </a:r>
            <a:r>
              <a:rPr lang="zh-CN" altLang="en-US" sz="2800" dirty="0" smtClean="0">
                <a:solidFill>
                  <a:schemeClr val="folHlink"/>
                </a:solidFill>
                <a:latin typeface="Times New Roman" panose="02020603050405020304" pitchFamily="18" charset="0"/>
              </a:rPr>
              <a:t>写入</a:t>
            </a:r>
            <a:r>
              <a:rPr lang="en-US" altLang="zh-CN" sz="2800" dirty="0" smtClean="0">
                <a:solidFill>
                  <a:schemeClr val="folHlink"/>
                </a:solidFill>
                <a:latin typeface="Times New Roman" panose="02020603050405020304" pitchFamily="18" charset="0"/>
              </a:rPr>
              <a:t>ICW3</a:t>
            </a:r>
          </a:p>
          <a:p>
            <a:pPr defTabSz="895350" eaLnBrk="1" hangingPunct="1">
              <a:lnSpc>
                <a:spcPct val="90000"/>
              </a:lnSpc>
              <a:buFont typeface="Wingdings" panose="05000000000000000000" pitchFamily="2" charset="2"/>
              <a:buNone/>
              <a:tabLst>
                <a:tab pos="1809750" algn="l"/>
                <a:tab pos="4191000" algn="l"/>
              </a:tabLst>
              <a:defRPr/>
            </a:pPr>
            <a:r>
              <a:rPr lang="en-US" altLang="zh-CN" sz="2800" dirty="0" smtClean="0">
                <a:solidFill>
                  <a:schemeClr val="folHlink"/>
                </a:solidFill>
                <a:latin typeface="Times New Roman" panose="02020603050405020304" pitchFamily="18" charset="0"/>
              </a:rPr>
              <a:t>		out 0a1h,al</a:t>
            </a:r>
          </a:p>
          <a:p>
            <a:pPr defTabSz="895350" eaLnBrk="1" hangingPunct="1">
              <a:lnSpc>
                <a:spcPct val="90000"/>
              </a:lnSpc>
              <a:buFont typeface="Wingdings" panose="05000000000000000000" pitchFamily="2" charset="2"/>
              <a:buNone/>
              <a:tabLst>
                <a:tab pos="1809750" algn="l"/>
                <a:tab pos="4191000" algn="l"/>
              </a:tabLst>
              <a:defRPr/>
            </a:pPr>
            <a:r>
              <a:rPr lang="en-US" altLang="zh-CN" sz="2800" dirty="0" smtClean="0">
                <a:solidFill>
                  <a:schemeClr val="folHlink"/>
                </a:solidFill>
                <a:latin typeface="Times New Roman" panose="02020603050405020304" pitchFamily="18" charset="0"/>
              </a:rPr>
              <a:t>		</a:t>
            </a:r>
            <a:r>
              <a:rPr lang="en-US" altLang="zh-CN" sz="2800" dirty="0" err="1" smtClean="0">
                <a:solidFill>
                  <a:schemeClr val="folHlink"/>
                </a:solidFill>
                <a:latin typeface="Times New Roman" panose="02020603050405020304" pitchFamily="18" charset="0"/>
              </a:rPr>
              <a:t>jmp</a:t>
            </a:r>
            <a:r>
              <a:rPr lang="en-US" altLang="zh-CN" sz="2800" dirty="0" smtClean="0">
                <a:solidFill>
                  <a:schemeClr val="folHlink"/>
                </a:solidFill>
                <a:latin typeface="Times New Roman" panose="02020603050405020304" pitchFamily="18" charset="0"/>
              </a:rPr>
              <a:t> intr7</a:t>
            </a:r>
          </a:p>
          <a:p>
            <a:pPr defTabSz="895350" eaLnBrk="1" hangingPunct="1">
              <a:lnSpc>
                <a:spcPct val="90000"/>
              </a:lnSpc>
              <a:buFont typeface="Wingdings" panose="05000000000000000000" pitchFamily="2" charset="2"/>
              <a:buNone/>
              <a:tabLst>
                <a:tab pos="1809750" algn="l"/>
                <a:tab pos="4191000" algn="l"/>
              </a:tabLst>
              <a:defRPr/>
            </a:pPr>
            <a:r>
              <a:rPr lang="en-US" altLang="zh-CN" sz="2800" dirty="0" smtClean="0">
                <a:solidFill>
                  <a:schemeClr val="folHlink"/>
                </a:solidFill>
                <a:latin typeface="Times New Roman" panose="02020603050405020304" pitchFamily="18" charset="0"/>
              </a:rPr>
              <a:t>intr7:	</a:t>
            </a:r>
            <a:r>
              <a:rPr lang="en-US" altLang="zh-CN" sz="2800" dirty="0" err="1" smtClean="0">
                <a:solidFill>
                  <a:schemeClr val="folHlink"/>
                </a:solidFill>
                <a:latin typeface="Times New Roman" panose="02020603050405020304" pitchFamily="18" charset="0"/>
              </a:rPr>
              <a:t>mov</a:t>
            </a:r>
            <a:r>
              <a:rPr lang="en-US" altLang="zh-CN" sz="2800" dirty="0" smtClean="0">
                <a:solidFill>
                  <a:schemeClr val="folHlink"/>
                </a:solidFill>
                <a:latin typeface="Times New Roman" panose="02020603050405020304" pitchFamily="18" charset="0"/>
              </a:rPr>
              <a:t> al, 01h	;</a:t>
            </a:r>
            <a:r>
              <a:rPr lang="zh-CN" altLang="en-US" sz="2800" dirty="0" smtClean="0">
                <a:solidFill>
                  <a:schemeClr val="folHlink"/>
                </a:solidFill>
                <a:latin typeface="Times New Roman" panose="02020603050405020304" pitchFamily="18" charset="0"/>
              </a:rPr>
              <a:t>写入</a:t>
            </a:r>
            <a:r>
              <a:rPr lang="en-US" altLang="zh-CN" sz="2800" dirty="0" smtClean="0">
                <a:solidFill>
                  <a:schemeClr val="folHlink"/>
                </a:solidFill>
                <a:latin typeface="Times New Roman" panose="02020603050405020304" pitchFamily="18" charset="0"/>
              </a:rPr>
              <a:t>ICW4</a:t>
            </a:r>
          </a:p>
          <a:p>
            <a:pPr defTabSz="895350" eaLnBrk="1" hangingPunct="1">
              <a:lnSpc>
                <a:spcPct val="90000"/>
              </a:lnSpc>
              <a:buFont typeface="Wingdings" panose="05000000000000000000" pitchFamily="2" charset="2"/>
              <a:buNone/>
              <a:tabLst>
                <a:tab pos="1809750" algn="l"/>
                <a:tab pos="4191000" algn="l"/>
              </a:tabLst>
              <a:defRPr/>
            </a:pPr>
            <a:r>
              <a:rPr lang="en-US" altLang="zh-CN" sz="2800" dirty="0" smtClean="0">
                <a:solidFill>
                  <a:schemeClr val="folHlink"/>
                </a:solidFill>
                <a:latin typeface="Times New Roman" panose="02020603050405020304" pitchFamily="18" charset="0"/>
              </a:rPr>
              <a:t>		out 0a1h,al</a:t>
            </a:r>
          </a:p>
        </p:txBody>
      </p:sp>
      <p:sp>
        <p:nvSpPr>
          <p:cNvPr id="58374" name="Rectangle 6"/>
          <p:cNvSpPr>
            <a:spLocks noChangeArrowheads="1"/>
          </p:cNvSpPr>
          <p:nvPr/>
        </p:nvSpPr>
        <p:spPr bwMode="auto">
          <a:xfrm>
            <a:off x="-3175" y="6235700"/>
            <a:ext cx="5795963" cy="622300"/>
          </a:xfrm>
          <a:prstGeom prst="rect">
            <a:avLst/>
          </a:prstGeom>
          <a:gradFill rotWithShape="0">
            <a:gsLst>
              <a:gs pos="0">
                <a:srgbClr val="A6ADC0"/>
              </a:gs>
              <a:gs pos="100000">
                <a:srgbClr val="4D5059"/>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3600" b="0">
                <a:solidFill>
                  <a:schemeClr val="hlink"/>
                </a:solidFill>
                <a:ea typeface="隶书" panose="02010509060101010101" pitchFamily="49" charset="-122"/>
              </a:rPr>
              <a:t>中断控制器的初始化程序段</a:t>
            </a:r>
          </a:p>
        </p:txBody>
      </p:sp>
    </p:spTree>
    <p:extLst>
      <p:ext uri="{BB962C8B-B14F-4D97-AF65-F5344CB8AC3E}">
        <p14:creationId xmlns:p14="http://schemas.microsoft.com/office/powerpoint/2010/main" val="924386128"/>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29381"/>
                                        </p:tgtEl>
                                        <p:attrNameLst>
                                          <p:attrName>style.visibility</p:attrName>
                                        </p:attrNameLst>
                                      </p:cBhvr>
                                      <p:to>
                                        <p:strVal val="visible"/>
                                      </p:to>
                                    </p:set>
                                    <p:animEffect transition="in" filter="blinds(horizontal)">
                                      <p:cBhvr>
                                        <p:cTn id="7" dur="500"/>
                                        <p:tgtEl>
                                          <p:spTgt spid="2293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381" grpId="0" animBg="1" autoUpdateAnimBg="0"/>
    </p:bldLst>
  </p:timing>
</p:sld>
</file>

<file path=ppt/slides/slide3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US" altLang="zh-CN" sz="4000" smtClean="0"/>
              <a:t>8.5 </a:t>
            </a:r>
            <a:r>
              <a:rPr lang="zh-CN" altLang="en-US" sz="4000" smtClean="0"/>
              <a:t>外部中断服务程序</a:t>
            </a:r>
          </a:p>
        </p:txBody>
      </p:sp>
      <p:pic>
        <p:nvPicPr>
          <p:cNvPr id="62467"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8"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37" name="Rectangle 5"/>
          <p:cNvSpPr>
            <a:spLocks noGrp="1" noChangeArrowheads="1"/>
          </p:cNvSpPr>
          <p:nvPr>
            <p:ph type="body" idx="1"/>
          </p:nvPr>
        </p:nvSpPr>
        <p:spPr>
          <a:xfrm>
            <a:off x="742950" y="1657350"/>
            <a:ext cx="7721600" cy="4533900"/>
          </a:xfrm>
          <a:solidFill>
            <a:schemeClr val="bg1"/>
          </a:solidFill>
          <a:extLst>
            <a:ext uri="{91240B29-F687-4F45-9708-019B960494DF}">
              <a14:hiddenLine xmlns:a14="http://schemas.microsoft.com/office/drawing/2010/main" w="76200" cmpd="tri">
                <a:solidFill>
                  <a:srgbClr val="006600"/>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pPr eaLnBrk="1" hangingPunct="1">
              <a:buFont typeface="Wingdings" panose="05000000000000000000" pitchFamily="2" charset="2"/>
              <a:buNone/>
            </a:pPr>
            <a:r>
              <a:rPr lang="zh-CN" altLang="en-US" smtClean="0">
                <a:latin typeface="Times New Roman" panose="02020603050405020304" pitchFamily="18" charset="0"/>
              </a:rPr>
              <a:t>编写外部可屏蔽中断服务程序，需注意：</a:t>
            </a:r>
          </a:p>
          <a:p>
            <a:pPr eaLnBrk="1" hangingPunct="1"/>
            <a:r>
              <a:rPr lang="zh-CN" altLang="en-US" smtClean="0">
                <a:latin typeface="Times New Roman" panose="02020603050405020304" pitchFamily="18" charset="0"/>
              </a:rPr>
              <a:t>发送中断结束命令</a:t>
            </a:r>
          </a:p>
          <a:p>
            <a:pPr eaLnBrk="1" hangingPunct="1"/>
            <a:r>
              <a:rPr lang="zh-CN" altLang="en-US" smtClean="0">
                <a:latin typeface="Times New Roman" panose="02020603050405020304" pitchFamily="18" charset="0"/>
              </a:rPr>
              <a:t>一般只能采用存储单元传递参数</a:t>
            </a:r>
          </a:p>
          <a:p>
            <a:pPr eaLnBrk="1" hangingPunct="1"/>
            <a:r>
              <a:rPr lang="zh-CN" altLang="en-US" smtClean="0">
                <a:latin typeface="Times New Roman" panose="02020603050405020304" pitchFamily="18" charset="0"/>
              </a:rPr>
              <a:t>不要使用</a:t>
            </a:r>
            <a:r>
              <a:rPr lang="en-US" altLang="zh-CN" smtClean="0">
                <a:latin typeface="Times New Roman" panose="02020603050405020304" pitchFamily="18" charset="0"/>
              </a:rPr>
              <a:t>DOS</a:t>
            </a:r>
            <a:r>
              <a:rPr lang="zh-CN" altLang="en-US" smtClean="0">
                <a:latin typeface="Times New Roman" panose="02020603050405020304" pitchFamily="18" charset="0"/>
              </a:rPr>
              <a:t>系统功能调用</a:t>
            </a:r>
          </a:p>
          <a:p>
            <a:pPr eaLnBrk="1" hangingPunct="1"/>
            <a:r>
              <a:rPr lang="zh-CN" altLang="en-US" smtClean="0">
                <a:latin typeface="Times New Roman" panose="02020603050405020304" pitchFamily="18" charset="0"/>
              </a:rPr>
              <a:t>中断服务程序尽量短小</a:t>
            </a:r>
          </a:p>
        </p:txBody>
      </p:sp>
    </p:spTree>
    <p:extLst>
      <p:ext uri="{BB962C8B-B14F-4D97-AF65-F5344CB8AC3E}">
        <p14:creationId xmlns:p14="http://schemas.microsoft.com/office/powerpoint/2010/main" val="1200939974"/>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72037"/>
                                        </p:tgtEl>
                                        <p:attrNameLst>
                                          <p:attrName>style.visibility</p:attrName>
                                        </p:attrNameLst>
                                      </p:cBhvr>
                                      <p:to>
                                        <p:strVal val="visible"/>
                                      </p:to>
                                    </p:set>
                                    <p:animEffect transition="in" filter="blinds(horizontal)">
                                      <p:cBhvr>
                                        <p:cTn id="7" dur="500"/>
                                        <p:tgtEl>
                                          <p:spTgt spid="1720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7" grpId="0" animBg="1" autoUpdateAnimBg="0"/>
    </p:bldLst>
  </p:timing>
</p:sld>
</file>

<file path=ppt/slides/slide3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altLang="zh-CN" sz="4000" smtClean="0"/>
              <a:t>8.5 </a:t>
            </a:r>
            <a:r>
              <a:rPr lang="zh-CN" altLang="en-US" sz="4000" smtClean="0"/>
              <a:t>外部中断服务程序</a:t>
            </a:r>
            <a:r>
              <a:rPr lang="zh-CN" altLang="en-US" sz="3600" smtClean="0"/>
              <a:t>（续）</a:t>
            </a:r>
          </a:p>
        </p:txBody>
      </p:sp>
      <p:pic>
        <p:nvPicPr>
          <p:cNvPr id="63491"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2"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0709" name="Rectangle 5"/>
          <p:cNvSpPr>
            <a:spLocks noGrp="1" noChangeArrowheads="1"/>
          </p:cNvSpPr>
          <p:nvPr>
            <p:ph type="body" idx="1"/>
          </p:nvPr>
        </p:nvSpPr>
        <p:spPr>
          <a:xfrm>
            <a:off x="766763" y="1704975"/>
            <a:ext cx="7673975" cy="4533900"/>
          </a:xfrm>
          <a:solidFill>
            <a:schemeClr val="bg1"/>
          </a:solidFill>
          <a:extLst>
            <a:ext uri="{91240B29-F687-4F45-9708-019B960494DF}">
              <a14:hiddenLine xmlns:a14="http://schemas.microsoft.com/office/drawing/2010/main" w="76200" cmpd="tri">
                <a:solidFill>
                  <a:srgbClr val="006600"/>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pPr eaLnBrk="1" hangingPunct="1">
              <a:buFont typeface="Wingdings" panose="05000000000000000000" pitchFamily="2" charset="2"/>
              <a:buNone/>
            </a:pPr>
            <a:r>
              <a:rPr lang="zh-CN" altLang="en-US" smtClean="0">
                <a:latin typeface="Times New Roman" panose="02020603050405020304" pitchFamily="18" charset="0"/>
              </a:rPr>
              <a:t>编写主程序，需注意：</a:t>
            </a:r>
          </a:p>
          <a:p>
            <a:pPr eaLnBrk="1" hangingPunct="1"/>
            <a:r>
              <a:rPr lang="zh-CN" altLang="en-US" smtClean="0">
                <a:latin typeface="Times New Roman" panose="02020603050405020304" pitchFamily="18" charset="0"/>
              </a:rPr>
              <a:t>修改中断向量</a:t>
            </a:r>
          </a:p>
          <a:p>
            <a:pPr eaLnBrk="1" hangingPunct="1"/>
            <a:r>
              <a:rPr lang="zh-CN" altLang="en-US" smtClean="0">
                <a:latin typeface="Times New Roman" panose="02020603050405020304" pitchFamily="18" charset="0"/>
              </a:rPr>
              <a:t>控制</a:t>
            </a:r>
            <a:r>
              <a:rPr lang="en-US" altLang="zh-CN" smtClean="0">
                <a:latin typeface="Times New Roman" panose="02020603050405020304" pitchFamily="18" charset="0"/>
              </a:rPr>
              <a:t>CPU</a:t>
            </a:r>
            <a:r>
              <a:rPr lang="zh-CN" altLang="en-US" smtClean="0">
                <a:latin typeface="Times New Roman" panose="02020603050405020304" pitchFamily="18" charset="0"/>
              </a:rPr>
              <a:t>的中断允许标志</a:t>
            </a:r>
          </a:p>
          <a:p>
            <a:pPr eaLnBrk="1" hangingPunct="1"/>
            <a:r>
              <a:rPr lang="zh-CN" altLang="en-US" smtClean="0">
                <a:latin typeface="Times New Roman" panose="02020603050405020304" pitchFamily="18" charset="0"/>
              </a:rPr>
              <a:t>设置</a:t>
            </a:r>
            <a:r>
              <a:rPr lang="en-US" altLang="zh-CN" smtClean="0">
                <a:latin typeface="Times New Roman" panose="02020603050405020304" pitchFamily="18" charset="0"/>
              </a:rPr>
              <a:t>8259A</a:t>
            </a:r>
            <a:r>
              <a:rPr lang="zh-CN" altLang="en-US" smtClean="0">
                <a:latin typeface="Times New Roman" panose="02020603050405020304" pitchFamily="18" charset="0"/>
              </a:rPr>
              <a:t>的中断屏蔽寄存器</a:t>
            </a:r>
          </a:p>
        </p:txBody>
      </p:sp>
    </p:spTree>
    <p:extLst>
      <p:ext uri="{BB962C8B-B14F-4D97-AF65-F5344CB8AC3E}">
        <p14:creationId xmlns:p14="http://schemas.microsoft.com/office/powerpoint/2010/main" val="1357327440"/>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00709"/>
                                        </p:tgtEl>
                                        <p:attrNameLst>
                                          <p:attrName>style.visibility</p:attrName>
                                        </p:attrNameLst>
                                      </p:cBhvr>
                                      <p:to>
                                        <p:strVal val="visible"/>
                                      </p:to>
                                    </p:set>
                                    <p:animEffect transition="in" filter="blinds(horizontal)">
                                      <p:cBhvr>
                                        <p:cTn id="7" dur="500"/>
                                        <p:tgtEl>
                                          <p:spTgt spid="2007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9" grpId="0" animBg="1" autoUpdateAnimBg="0"/>
    </p:bldLst>
  </p:timing>
</p:sld>
</file>

<file path=ppt/slides/slide3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zh-CN" altLang="en-US" sz="4000" smtClean="0"/>
              <a:t>例题</a:t>
            </a:r>
            <a:r>
              <a:rPr lang="en-US" altLang="zh-CN" sz="4000" smtClean="0"/>
              <a:t>8.2 </a:t>
            </a:r>
            <a:r>
              <a:rPr lang="zh-CN" altLang="en-US" sz="4000" smtClean="0"/>
              <a:t>可屏蔽中断服务程序</a:t>
            </a:r>
          </a:p>
        </p:txBody>
      </p:sp>
      <p:pic>
        <p:nvPicPr>
          <p:cNvPr id="64515"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6"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13" name="Rectangle 5"/>
          <p:cNvSpPr>
            <a:spLocks noGrp="1" noChangeArrowheads="1"/>
          </p:cNvSpPr>
          <p:nvPr>
            <p:ph type="body" idx="1"/>
          </p:nvPr>
        </p:nvSpPr>
        <p:spPr>
          <a:xfrm>
            <a:off x="504825" y="1609725"/>
            <a:ext cx="8178800" cy="4533900"/>
          </a:xfrm>
          <a:solidFill>
            <a:schemeClr val="bg1"/>
          </a:solidFill>
          <a:extLst>
            <a:ext uri="{91240B29-F687-4F45-9708-019B960494DF}">
              <a14:hiddenLine xmlns:a14="http://schemas.microsoft.com/office/drawing/2010/main" w="76200" cmpd="tri">
                <a:solidFill>
                  <a:srgbClr val="006600"/>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pPr eaLnBrk="1" hangingPunct="1"/>
            <a:r>
              <a:rPr lang="en-US" altLang="zh-CN" smtClean="0">
                <a:latin typeface="Times New Roman" panose="02020603050405020304" pitchFamily="18" charset="0"/>
              </a:rPr>
              <a:t>8259A</a:t>
            </a:r>
            <a:r>
              <a:rPr lang="zh-CN" altLang="en-US" smtClean="0">
                <a:latin typeface="Times New Roman" panose="02020603050405020304" pitchFamily="18" charset="0"/>
              </a:rPr>
              <a:t>的</a:t>
            </a:r>
            <a:r>
              <a:rPr lang="en-US" altLang="zh-CN" smtClean="0">
                <a:latin typeface="Times New Roman" panose="02020603050405020304" pitchFamily="18" charset="0"/>
              </a:rPr>
              <a:t>IRQ0</a:t>
            </a:r>
            <a:r>
              <a:rPr lang="zh-CN" altLang="en-US" smtClean="0">
                <a:latin typeface="Times New Roman" panose="02020603050405020304" pitchFamily="18" charset="0"/>
              </a:rPr>
              <a:t>（向量号为</a:t>
            </a:r>
            <a:r>
              <a:rPr lang="en-US" altLang="zh-CN" smtClean="0">
                <a:latin typeface="Times New Roman" panose="02020603050405020304" pitchFamily="18" charset="0"/>
              </a:rPr>
              <a:t>08H</a:t>
            </a:r>
            <a:r>
              <a:rPr lang="zh-CN" altLang="en-US" smtClean="0">
                <a:latin typeface="Times New Roman" panose="02020603050405020304" pitchFamily="18" charset="0"/>
              </a:rPr>
              <a:t>）中断请求来自定时器</a:t>
            </a:r>
            <a:r>
              <a:rPr lang="en-US" altLang="zh-CN" smtClean="0">
                <a:latin typeface="Times New Roman" panose="02020603050405020304" pitchFamily="18" charset="0"/>
              </a:rPr>
              <a:t>8253</a:t>
            </a:r>
            <a:r>
              <a:rPr lang="zh-CN" altLang="en-US" smtClean="0">
                <a:latin typeface="Times New Roman" panose="02020603050405020304" pitchFamily="18" charset="0"/>
              </a:rPr>
              <a:t>，每隔</a:t>
            </a:r>
            <a:r>
              <a:rPr lang="en-US" altLang="zh-CN" smtClean="0">
                <a:latin typeface="Times New Roman" panose="02020603050405020304" pitchFamily="18" charset="0"/>
              </a:rPr>
              <a:t>55ms</a:t>
            </a:r>
            <a:r>
              <a:rPr lang="zh-CN" altLang="en-US" smtClean="0">
                <a:latin typeface="Times New Roman" panose="02020603050405020304" pitchFamily="18" charset="0"/>
              </a:rPr>
              <a:t>产生一次</a:t>
            </a:r>
          </a:p>
          <a:p>
            <a:pPr eaLnBrk="1" hangingPunct="1"/>
            <a:r>
              <a:rPr lang="zh-CN" altLang="en-US" smtClean="0">
                <a:latin typeface="Times New Roman" panose="02020603050405020304" pitchFamily="18" charset="0"/>
              </a:rPr>
              <a:t>本程序的</a:t>
            </a:r>
            <a:r>
              <a:rPr lang="en-US" altLang="zh-CN" smtClean="0">
                <a:latin typeface="Times New Roman" panose="02020603050405020304" pitchFamily="18" charset="0"/>
              </a:rPr>
              <a:t>08H</a:t>
            </a:r>
            <a:r>
              <a:rPr lang="zh-CN" altLang="en-US" smtClean="0">
                <a:latin typeface="Times New Roman" panose="02020603050405020304" pitchFamily="18" charset="0"/>
              </a:rPr>
              <a:t>号中断服务程序，每次中断显示一串信息，显示</a:t>
            </a:r>
            <a:r>
              <a:rPr lang="en-US" altLang="zh-CN" smtClean="0">
                <a:latin typeface="Times New Roman" panose="02020603050405020304" pitchFamily="18" charset="0"/>
              </a:rPr>
              <a:t>10</a:t>
            </a:r>
            <a:r>
              <a:rPr lang="zh-CN" altLang="en-US" smtClean="0">
                <a:latin typeface="Times New Roman" panose="02020603050405020304" pitchFamily="18" charset="0"/>
              </a:rPr>
              <a:t>次</a:t>
            </a:r>
          </a:p>
          <a:p>
            <a:pPr eaLnBrk="1" hangingPunct="1"/>
            <a:r>
              <a:rPr lang="zh-CN" altLang="en-US" smtClean="0">
                <a:latin typeface="Times New Roman" panose="02020603050405020304" pitchFamily="18" charset="0"/>
              </a:rPr>
              <a:t>用内存单元（共享变量）在主程序与外部中断服务程序之间传递参数：中断次数</a:t>
            </a:r>
          </a:p>
          <a:p>
            <a:pPr eaLnBrk="1" hangingPunct="1"/>
            <a:r>
              <a:rPr lang="zh-CN" altLang="en-US" smtClean="0">
                <a:latin typeface="Times New Roman" panose="02020603050405020304" pitchFamily="18" charset="0"/>
              </a:rPr>
              <a:t>显示信息也安排在共同的数据段中</a:t>
            </a:r>
          </a:p>
        </p:txBody>
      </p:sp>
    </p:spTree>
    <p:extLst>
      <p:ext uri="{BB962C8B-B14F-4D97-AF65-F5344CB8AC3E}">
        <p14:creationId xmlns:p14="http://schemas.microsoft.com/office/powerpoint/2010/main" val="3386552628"/>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71013"/>
                                        </p:tgtEl>
                                        <p:attrNameLst>
                                          <p:attrName>style.visibility</p:attrName>
                                        </p:attrNameLst>
                                      </p:cBhvr>
                                      <p:to>
                                        <p:strVal val="visible"/>
                                      </p:to>
                                    </p:set>
                                    <p:animEffect transition="in" filter="blinds(horizontal)">
                                      <p:cBhvr>
                                        <p:cTn id="7" dur="500"/>
                                        <p:tgtEl>
                                          <p:spTgt spid="1710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3" grpId="0" animBg="1"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1024"/>
          <p:cNvGraphicFramePr>
            <a:graphicFrameLocks noChangeAspect="1"/>
          </p:cNvGraphicFramePr>
          <p:nvPr/>
        </p:nvGraphicFramePr>
        <p:xfrm>
          <a:off x="685805" y="990600"/>
          <a:ext cx="7154863" cy="5562600"/>
        </p:xfrm>
        <a:graphic>
          <a:graphicData uri="http://schemas.openxmlformats.org/presentationml/2006/ole">
            <mc:AlternateContent xmlns:mc="http://schemas.openxmlformats.org/markup-compatibility/2006">
              <mc:Choice xmlns:v="urn:schemas-microsoft-com:vml" Requires="v">
                <p:oleObj spid="_x0000_s3087" name="位图图像" r:id="rId3" imgW="7306695" imgH="6516010" progId="Paint.Picture">
                  <p:embed/>
                </p:oleObj>
              </mc:Choice>
              <mc:Fallback>
                <p:oleObj name="位图图像" r:id="rId3" imgW="7306695" imgH="6516010"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5" y="990600"/>
                        <a:ext cx="7154863"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3" name="标题 1"/>
          <p:cNvSpPr>
            <a:spLocks/>
          </p:cNvSpPr>
          <p:nvPr/>
        </p:nvSpPr>
        <p:spPr bwMode="auto">
          <a:xfrm>
            <a:off x="304800" y="152400"/>
            <a:ext cx="8458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4400" b="1">
                <a:latin typeface="楷体_GB2312" pitchFamily="49" charset="-122"/>
                <a:ea typeface="楷体_GB2312" pitchFamily="49" charset="-122"/>
              </a:rPr>
              <a:t>DDR</a:t>
            </a:r>
            <a:r>
              <a:rPr lang="zh-CN" altLang="en-US" sz="4400" b="1">
                <a:latin typeface="楷体_GB2312" pitchFamily="49" charset="-122"/>
                <a:ea typeface="楷体_GB2312" pitchFamily="49" charset="-122"/>
              </a:rPr>
              <a:t>与</a:t>
            </a:r>
            <a:r>
              <a:rPr lang="en-US" altLang="zh-CN" sz="4400" b="1">
                <a:latin typeface="楷体_GB2312" pitchFamily="49" charset="-122"/>
                <a:ea typeface="楷体_GB2312" pitchFamily="49" charset="-122"/>
              </a:rPr>
              <a:t>SDRAM</a:t>
            </a:r>
            <a:r>
              <a:rPr lang="zh-CN" altLang="en-US" sz="4400" b="1">
                <a:latin typeface="楷体_GB2312" pitchFamily="49" charset="-122"/>
                <a:ea typeface="楷体_GB2312" pitchFamily="49" charset="-122"/>
              </a:rPr>
              <a:t>的对比</a:t>
            </a:r>
          </a:p>
        </p:txBody>
      </p:sp>
    </p:spTree>
    <p:extLst>
      <p:ext uri="{BB962C8B-B14F-4D97-AF65-F5344CB8AC3E}">
        <p14:creationId xmlns:p14="http://schemas.microsoft.com/office/powerpoint/2010/main" val="2363423287"/>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6908800" y="3175"/>
            <a:ext cx="2235200" cy="549275"/>
          </a:xfrm>
          <a:gradFill rotWithShape="0">
            <a:gsLst>
              <a:gs pos="0">
                <a:srgbClr val="A6ADC0"/>
              </a:gs>
              <a:gs pos="100000">
                <a:srgbClr val="4D5059"/>
              </a:gs>
            </a:gsLst>
            <a:lin ang="2700000" scaled="1"/>
          </a:gradFill>
        </p:spPr>
        <p:txBody>
          <a:bodyPr/>
          <a:lstStyle/>
          <a:p>
            <a:pPr algn="ctr" eaLnBrk="1" hangingPunct="1"/>
            <a:r>
              <a:rPr lang="zh-CN" altLang="en-US" sz="3600" smtClean="0">
                <a:solidFill>
                  <a:schemeClr val="hlink"/>
                </a:solidFill>
                <a:ea typeface="隶书" panose="02010509060101010101" pitchFamily="49" charset="-122"/>
              </a:rPr>
              <a:t>数据段</a:t>
            </a:r>
          </a:p>
        </p:txBody>
      </p:sp>
      <p:pic>
        <p:nvPicPr>
          <p:cNvPr id="65539"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0"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085" name="Rectangle 5"/>
          <p:cNvSpPr>
            <a:spLocks noGrp="1" noChangeArrowheads="1"/>
          </p:cNvSpPr>
          <p:nvPr>
            <p:ph type="body" idx="1"/>
          </p:nvPr>
        </p:nvSpPr>
        <p:spPr>
          <a:xfrm>
            <a:off x="481013" y="550863"/>
            <a:ext cx="8178800" cy="5688012"/>
          </a:xfr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pPr defTabSz="895350" eaLnBrk="1" hangingPunct="1">
              <a:buFont typeface="Wingdings" panose="05000000000000000000" pitchFamily="2" charset="2"/>
              <a:buNone/>
              <a:tabLst>
                <a:tab pos="1809750" algn="l"/>
              </a:tabLst>
              <a:defRPr/>
            </a:pPr>
            <a:r>
              <a:rPr lang="en-US" altLang="zh-CN" dirty="0" smtClean="0">
                <a:solidFill>
                  <a:schemeClr val="folHlink"/>
                </a:solidFill>
                <a:latin typeface="Times New Roman" panose="02020603050405020304" pitchFamily="18" charset="0"/>
              </a:rPr>
              <a:t>	</a:t>
            </a:r>
            <a:r>
              <a:rPr lang="en-US" altLang="zh-CN" dirty="0" err="1" smtClean="0">
                <a:solidFill>
                  <a:schemeClr val="folHlink"/>
                </a:solidFill>
                <a:latin typeface="Times New Roman" panose="02020603050405020304" pitchFamily="18" charset="0"/>
              </a:rPr>
              <a:t>intmsg</a:t>
            </a:r>
            <a:r>
              <a:rPr lang="en-US" altLang="zh-CN" dirty="0" smtClean="0">
                <a:solidFill>
                  <a:schemeClr val="folHlink"/>
                </a:solidFill>
                <a:latin typeface="Times New Roman" panose="02020603050405020304" pitchFamily="18" charset="0"/>
              </a:rPr>
              <a:t>	</a:t>
            </a:r>
            <a:r>
              <a:rPr lang="en-US" altLang="zh-CN" dirty="0" err="1" smtClean="0">
                <a:solidFill>
                  <a:schemeClr val="folHlink"/>
                </a:solidFill>
                <a:latin typeface="Times New Roman" panose="02020603050405020304" pitchFamily="18" charset="0"/>
              </a:rPr>
              <a:t>db</a:t>
            </a:r>
            <a:r>
              <a:rPr lang="en-US" altLang="zh-CN" dirty="0" smtClean="0">
                <a:solidFill>
                  <a:schemeClr val="folHlink"/>
                </a:solidFill>
                <a:latin typeface="Times New Roman" panose="02020603050405020304" pitchFamily="18" charset="0"/>
              </a:rPr>
              <a:t> ‘A 8259A Interrupt !’</a:t>
            </a:r>
          </a:p>
          <a:p>
            <a:pPr defTabSz="895350" eaLnBrk="1" hangingPunct="1">
              <a:buFont typeface="Wingdings" panose="05000000000000000000" pitchFamily="2" charset="2"/>
              <a:buNone/>
              <a:tabLst>
                <a:tab pos="1809750" algn="l"/>
              </a:tabLst>
              <a:defRPr/>
            </a:pPr>
            <a:r>
              <a:rPr lang="en-US" altLang="zh-CN" dirty="0" smtClean="0">
                <a:solidFill>
                  <a:schemeClr val="folHlink"/>
                </a:solidFill>
                <a:latin typeface="Times New Roman" panose="02020603050405020304" pitchFamily="18" charset="0"/>
              </a:rPr>
              <a:t>		</a:t>
            </a:r>
            <a:r>
              <a:rPr lang="en-US" altLang="zh-CN" dirty="0" err="1" smtClean="0">
                <a:solidFill>
                  <a:schemeClr val="folHlink"/>
                </a:solidFill>
                <a:latin typeface="Times New Roman" panose="02020603050405020304" pitchFamily="18" charset="0"/>
              </a:rPr>
              <a:t>db</a:t>
            </a:r>
            <a:r>
              <a:rPr lang="en-US" altLang="zh-CN" dirty="0" smtClean="0">
                <a:solidFill>
                  <a:schemeClr val="folHlink"/>
                </a:solidFill>
                <a:latin typeface="Times New Roman" panose="02020603050405020304" pitchFamily="18" charset="0"/>
              </a:rPr>
              <a:t> 0dh,0ah,0</a:t>
            </a:r>
          </a:p>
          <a:p>
            <a:pPr defTabSz="895350" eaLnBrk="1" hangingPunct="1">
              <a:buFont typeface="Wingdings" panose="05000000000000000000" pitchFamily="2" charset="2"/>
              <a:buNone/>
              <a:tabLst>
                <a:tab pos="1809750" algn="l"/>
              </a:tabLst>
              <a:defRPr/>
            </a:pPr>
            <a:r>
              <a:rPr lang="en-US" altLang="zh-CN" dirty="0" smtClean="0">
                <a:solidFill>
                  <a:schemeClr val="folHlink"/>
                </a:solidFill>
                <a:latin typeface="Times New Roman" panose="02020603050405020304" pitchFamily="18" charset="0"/>
              </a:rPr>
              <a:t>	counter	</a:t>
            </a:r>
            <a:r>
              <a:rPr lang="en-US" altLang="zh-CN" dirty="0" err="1" smtClean="0">
                <a:solidFill>
                  <a:schemeClr val="folHlink"/>
                </a:solidFill>
                <a:latin typeface="Times New Roman" panose="02020603050405020304" pitchFamily="18" charset="0"/>
              </a:rPr>
              <a:t>db</a:t>
            </a:r>
            <a:r>
              <a:rPr lang="en-US" altLang="zh-CN" dirty="0" smtClean="0">
                <a:solidFill>
                  <a:schemeClr val="folHlink"/>
                </a:solidFill>
                <a:latin typeface="Times New Roman" panose="02020603050405020304" pitchFamily="18" charset="0"/>
              </a:rPr>
              <a:t> 0</a:t>
            </a:r>
          </a:p>
        </p:txBody>
      </p:sp>
      <p:sp>
        <p:nvSpPr>
          <p:cNvPr id="65542" name="Rectangle 6"/>
          <p:cNvSpPr>
            <a:spLocks noChangeArrowheads="1"/>
          </p:cNvSpPr>
          <p:nvPr/>
        </p:nvSpPr>
        <p:spPr bwMode="auto">
          <a:xfrm>
            <a:off x="-3175" y="6235700"/>
            <a:ext cx="2235200" cy="622300"/>
          </a:xfrm>
          <a:prstGeom prst="rect">
            <a:avLst/>
          </a:prstGeom>
          <a:gradFill rotWithShape="0">
            <a:gsLst>
              <a:gs pos="0">
                <a:srgbClr val="A6ADC0"/>
              </a:gs>
              <a:gs pos="100000">
                <a:srgbClr val="4D5059"/>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例</a:t>
            </a:r>
            <a:r>
              <a:rPr lang="en-US" altLang="zh-CN" sz="3600" b="0" smtClean="0">
                <a:solidFill>
                  <a:srgbClr val="0000FF"/>
                </a:solidFill>
                <a:ea typeface="隶书" panose="02010509060101010101" pitchFamily="49" charset="-122"/>
              </a:rPr>
              <a:t>8.2</a:t>
            </a:r>
          </a:p>
        </p:txBody>
      </p:sp>
    </p:spTree>
    <p:extLst>
      <p:ext uri="{BB962C8B-B14F-4D97-AF65-F5344CB8AC3E}">
        <p14:creationId xmlns:p14="http://schemas.microsoft.com/office/powerpoint/2010/main" val="3949570200"/>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74085"/>
                                        </p:tgtEl>
                                        <p:attrNameLst>
                                          <p:attrName>style.visibility</p:attrName>
                                        </p:attrNameLst>
                                      </p:cBhvr>
                                      <p:to>
                                        <p:strVal val="visible"/>
                                      </p:to>
                                    </p:set>
                                    <p:animEffect transition="in" filter="blinds(horizontal)">
                                      <p:cBhvr>
                                        <p:cTn id="7" dur="500"/>
                                        <p:tgtEl>
                                          <p:spTgt spid="1740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5" grpId="0" animBg="1" autoUpdateAnimBg="0"/>
    </p:bldLst>
  </p:timing>
</p:sld>
</file>

<file path=ppt/slides/slide321.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5922963" y="3175"/>
            <a:ext cx="3221037" cy="549275"/>
          </a:xfrm>
          <a:gradFill rotWithShape="0">
            <a:gsLst>
              <a:gs pos="0">
                <a:srgbClr val="A6ADC0"/>
              </a:gs>
              <a:gs pos="100000">
                <a:srgbClr val="4D5059"/>
              </a:gs>
            </a:gsLst>
            <a:lin ang="2700000" scaled="1"/>
          </a:gradFill>
        </p:spPr>
        <p:txBody>
          <a:bodyPr/>
          <a:lstStyle/>
          <a:p>
            <a:pPr algn="ctr" eaLnBrk="1" hangingPunct="1"/>
            <a:r>
              <a:rPr lang="zh-CN" altLang="en-US" sz="3600" smtClean="0">
                <a:solidFill>
                  <a:schemeClr val="hlink"/>
                </a:solidFill>
                <a:ea typeface="隶书" panose="02010509060101010101" pitchFamily="49" charset="-122"/>
              </a:rPr>
              <a:t>保存中断向量</a:t>
            </a:r>
          </a:p>
        </p:txBody>
      </p:sp>
      <p:pic>
        <p:nvPicPr>
          <p:cNvPr id="66563"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4"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109" name="Rectangle 5"/>
          <p:cNvSpPr>
            <a:spLocks noGrp="1" noChangeArrowheads="1"/>
          </p:cNvSpPr>
          <p:nvPr>
            <p:ph type="body" idx="1"/>
          </p:nvPr>
        </p:nvSpPr>
        <p:spPr>
          <a:xfrm>
            <a:off x="481013" y="550863"/>
            <a:ext cx="8178800" cy="5688012"/>
          </a:xfr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pPr defTabSz="895350" eaLnBrk="1" hangingPunct="1">
              <a:buFont typeface="Wingdings" panose="05000000000000000000" pitchFamily="2" charset="2"/>
              <a:buNone/>
              <a:tabLst>
                <a:tab pos="1809750" algn="l"/>
              </a:tabLst>
              <a:defRPr/>
            </a:pPr>
            <a:r>
              <a:rPr lang="en-US" altLang="zh-CN" smtClean="0">
                <a:latin typeface="Times New Roman" panose="02020603050405020304" pitchFamily="18" charset="0"/>
              </a:rPr>
              <a:t>		</a:t>
            </a:r>
            <a:r>
              <a:rPr lang="en-US" altLang="zh-CN" smtClean="0">
                <a:solidFill>
                  <a:schemeClr val="folHlink"/>
                </a:solidFill>
                <a:latin typeface="Times New Roman" panose="02020603050405020304" pitchFamily="18" charset="0"/>
              </a:rPr>
              <a:t>mov ax,3508h</a:t>
            </a:r>
          </a:p>
          <a:p>
            <a:pPr defTabSz="895350" eaLnBrk="1" hangingPunct="1">
              <a:buFont typeface="Wingdings" panose="05000000000000000000" pitchFamily="2" charset="2"/>
              <a:buNone/>
              <a:tabLst>
                <a:tab pos="1809750" algn="l"/>
              </a:tabLst>
              <a:defRPr/>
            </a:pPr>
            <a:r>
              <a:rPr lang="en-US" altLang="zh-CN" smtClean="0">
                <a:solidFill>
                  <a:schemeClr val="folHlink"/>
                </a:solidFill>
                <a:latin typeface="Times New Roman" panose="02020603050405020304" pitchFamily="18" charset="0"/>
              </a:rPr>
              <a:t>		int 21h</a:t>
            </a:r>
          </a:p>
          <a:p>
            <a:pPr defTabSz="895350" eaLnBrk="1" hangingPunct="1">
              <a:buFont typeface="Wingdings" panose="05000000000000000000" pitchFamily="2" charset="2"/>
              <a:buNone/>
              <a:tabLst>
                <a:tab pos="1809750" algn="l"/>
              </a:tabLst>
              <a:defRPr/>
            </a:pPr>
            <a:r>
              <a:rPr lang="en-US" altLang="zh-CN" smtClean="0">
                <a:solidFill>
                  <a:schemeClr val="folHlink"/>
                </a:solidFill>
                <a:latin typeface="Times New Roman" panose="02020603050405020304" pitchFamily="18" charset="0"/>
              </a:rPr>
              <a:t>		push bx	;</a:t>
            </a:r>
            <a:r>
              <a:rPr lang="zh-CN" altLang="en-US" smtClean="0">
                <a:solidFill>
                  <a:schemeClr val="folHlink"/>
                </a:solidFill>
                <a:latin typeface="Times New Roman" panose="02020603050405020304" pitchFamily="18" charset="0"/>
              </a:rPr>
              <a:t>保存偏移地址</a:t>
            </a:r>
          </a:p>
          <a:p>
            <a:pPr defTabSz="895350" eaLnBrk="1" hangingPunct="1">
              <a:buFont typeface="Wingdings" panose="05000000000000000000" pitchFamily="2" charset="2"/>
              <a:buNone/>
              <a:tabLst>
                <a:tab pos="1809750" algn="l"/>
              </a:tabLst>
              <a:defRPr/>
            </a:pPr>
            <a:r>
              <a:rPr lang="zh-CN" altLang="en-US" smtClean="0">
                <a:solidFill>
                  <a:schemeClr val="folHlink"/>
                </a:solidFill>
                <a:latin typeface="Times New Roman" panose="02020603050405020304" pitchFamily="18" charset="0"/>
              </a:rPr>
              <a:t>		</a:t>
            </a:r>
            <a:r>
              <a:rPr lang="en-US" altLang="zh-CN" smtClean="0">
                <a:solidFill>
                  <a:schemeClr val="folHlink"/>
                </a:solidFill>
                <a:latin typeface="Times New Roman" panose="02020603050405020304" pitchFamily="18" charset="0"/>
              </a:rPr>
              <a:t>push es	;</a:t>
            </a:r>
            <a:r>
              <a:rPr lang="zh-CN" altLang="en-US" smtClean="0">
                <a:solidFill>
                  <a:schemeClr val="folHlink"/>
                </a:solidFill>
                <a:latin typeface="Times New Roman" panose="02020603050405020304" pitchFamily="18" charset="0"/>
              </a:rPr>
              <a:t>保存段基地址</a:t>
            </a:r>
          </a:p>
        </p:txBody>
      </p:sp>
      <p:sp>
        <p:nvSpPr>
          <p:cNvPr id="66566" name="Rectangle 6"/>
          <p:cNvSpPr>
            <a:spLocks noChangeArrowheads="1"/>
          </p:cNvSpPr>
          <p:nvPr/>
        </p:nvSpPr>
        <p:spPr bwMode="auto">
          <a:xfrm>
            <a:off x="-3175" y="6235700"/>
            <a:ext cx="2235200" cy="622300"/>
          </a:xfrm>
          <a:prstGeom prst="rect">
            <a:avLst/>
          </a:prstGeom>
          <a:gradFill rotWithShape="0">
            <a:gsLst>
              <a:gs pos="0">
                <a:srgbClr val="A6ADC0"/>
              </a:gs>
              <a:gs pos="100000">
                <a:srgbClr val="4D5059"/>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例</a:t>
            </a:r>
            <a:r>
              <a:rPr lang="en-US" altLang="zh-CN" sz="3600" b="0" smtClean="0">
                <a:solidFill>
                  <a:srgbClr val="0000FF"/>
                </a:solidFill>
                <a:ea typeface="隶书" panose="02010509060101010101" pitchFamily="49" charset="-122"/>
              </a:rPr>
              <a:t>8.2</a:t>
            </a:r>
          </a:p>
        </p:txBody>
      </p:sp>
    </p:spTree>
    <p:extLst>
      <p:ext uri="{BB962C8B-B14F-4D97-AF65-F5344CB8AC3E}">
        <p14:creationId xmlns:p14="http://schemas.microsoft.com/office/powerpoint/2010/main" val="2270470580"/>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75109"/>
                                        </p:tgtEl>
                                        <p:attrNameLst>
                                          <p:attrName>style.visibility</p:attrName>
                                        </p:attrNameLst>
                                      </p:cBhvr>
                                      <p:to>
                                        <p:strVal val="visible"/>
                                      </p:to>
                                    </p:set>
                                    <p:animEffect transition="in" filter="blinds(horizontal)">
                                      <p:cBhvr>
                                        <p:cTn id="7" dur="500"/>
                                        <p:tgtEl>
                                          <p:spTgt spid="175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09" grpId="0" animBg="1" autoUpdateAnimBg="0"/>
    </p:bldLst>
  </p:timing>
</p:sld>
</file>

<file path=ppt/slides/slide322.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5922963" y="3175"/>
            <a:ext cx="3221037" cy="549275"/>
          </a:xfrm>
          <a:gradFill rotWithShape="0">
            <a:gsLst>
              <a:gs pos="0">
                <a:srgbClr val="A6ADC0"/>
              </a:gs>
              <a:gs pos="100000">
                <a:srgbClr val="4D5059"/>
              </a:gs>
            </a:gsLst>
            <a:lin ang="2700000" scaled="1"/>
          </a:gradFill>
        </p:spPr>
        <p:txBody>
          <a:bodyPr/>
          <a:lstStyle/>
          <a:p>
            <a:pPr algn="ctr" eaLnBrk="1" hangingPunct="1"/>
            <a:r>
              <a:rPr lang="zh-CN" altLang="en-US" sz="3600" smtClean="0">
                <a:solidFill>
                  <a:schemeClr val="hlink"/>
                </a:solidFill>
                <a:ea typeface="隶书" panose="02010509060101010101" pitchFamily="49" charset="-122"/>
              </a:rPr>
              <a:t>设置中断向量</a:t>
            </a:r>
          </a:p>
        </p:txBody>
      </p:sp>
      <p:pic>
        <p:nvPicPr>
          <p:cNvPr id="67587"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8"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6133" name="Rectangle 5"/>
          <p:cNvSpPr>
            <a:spLocks noGrp="1" noChangeArrowheads="1"/>
          </p:cNvSpPr>
          <p:nvPr>
            <p:ph type="body" idx="1"/>
          </p:nvPr>
        </p:nvSpPr>
        <p:spPr>
          <a:xfrm>
            <a:off x="481013" y="550863"/>
            <a:ext cx="8178800" cy="5688012"/>
          </a:xfr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pPr defTabSz="895350" eaLnBrk="1" hangingPunct="1">
              <a:buFont typeface="Wingdings" panose="05000000000000000000" pitchFamily="2" charset="2"/>
              <a:buNone/>
              <a:tabLst>
                <a:tab pos="1809750" algn="l"/>
              </a:tabLst>
              <a:defRPr/>
            </a:pPr>
            <a:r>
              <a:rPr lang="en-US" altLang="zh-CN" smtClean="0">
                <a:latin typeface="Times New Roman" panose="02020603050405020304" pitchFamily="18" charset="0"/>
              </a:rPr>
              <a:t>		cli</a:t>
            </a:r>
          </a:p>
          <a:p>
            <a:pPr defTabSz="895350" eaLnBrk="1" hangingPunct="1">
              <a:buFont typeface="Wingdings" panose="05000000000000000000" pitchFamily="2" charset="2"/>
              <a:buNone/>
              <a:tabLst>
                <a:tab pos="1809750" algn="l"/>
              </a:tabLst>
              <a:defRPr/>
            </a:pPr>
            <a:r>
              <a:rPr lang="en-US" altLang="zh-CN" smtClean="0">
                <a:latin typeface="Times New Roman" panose="02020603050405020304" pitchFamily="18" charset="0"/>
              </a:rPr>
              <a:t>		</a:t>
            </a:r>
            <a:r>
              <a:rPr lang="en-US" altLang="zh-CN" smtClean="0">
                <a:solidFill>
                  <a:schemeClr val="folHlink"/>
                </a:solidFill>
                <a:latin typeface="Times New Roman" panose="02020603050405020304" pitchFamily="18" charset="0"/>
              </a:rPr>
              <a:t>push ds</a:t>
            </a:r>
          </a:p>
          <a:p>
            <a:pPr defTabSz="895350" eaLnBrk="1" hangingPunct="1">
              <a:buFont typeface="Wingdings" panose="05000000000000000000" pitchFamily="2" charset="2"/>
              <a:buNone/>
              <a:tabLst>
                <a:tab pos="1809750" algn="l"/>
              </a:tabLst>
              <a:defRPr/>
            </a:pPr>
            <a:r>
              <a:rPr lang="en-US" altLang="zh-CN" smtClean="0">
                <a:solidFill>
                  <a:schemeClr val="folHlink"/>
                </a:solidFill>
                <a:latin typeface="Times New Roman" panose="02020603050405020304" pitchFamily="18" charset="0"/>
              </a:rPr>
              <a:t>		mov dx,offset new08h</a:t>
            </a:r>
          </a:p>
          <a:p>
            <a:pPr defTabSz="895350" eaLnBrk="1" hangingPunct="1">
              <a:buFont typeface="Wingdings" panose="05000000000000000000" pitchFamily="2" charset="2"/>
              <a:buNone/>
              <a:tabLst>
                <a:tab pos="1809750" algn="l"/>
              </a:tabLst>
              <a:defRPr/>
            </a:pPr>
            <a:r>
              <a:rPr lang="en-US" altLang="zh-CN" smtClean="0">
                <a:solidFill>
                  <a:schemeClr val="folHlink"/>
                </a:solidFill>
                <a:latin typeface="Times New Roman" panose="02020603050405020304" pitchFamily="18" charset="0"/>
              </a:rPr>
              <a:t>		mov ax,seg new08h</a:t>
            </a:r>
          </a:p>
          <a:p>
            <a:pPr defTabSz="895350" eaLnBrk="1" hangingPunct="1">
              <a:buFont typeface="Wingdings" panose="05000000000000000000" pitchFamily="2" charset="2"/>
              <a:buNone/>
              <a:tabLst>
                <a:tab pos="1809750" algn="l"/>
              </a:tabLst>
              <a:defRPr/>
            </a:pPr>
            <a:r>
              <a:rPr lang="en-US" altLang="zh-CN" smtClean="0">
                <a:solidFill>
                  <a:schemeClr val="folHlink"/>
                </a:solidFill>
                <a:latin typeface="Times New Roman" panose="02020603050405020304" pitchFamily="18" charset="0"/>
              </a:rPr>
              <a:t>		mov ds,ax</a:t>
            </a:r>
          </a:p>
          <a:p>
            <a:pPr defTabSz="895350" eaLnBrk="1" hangingPunct="1">
              <a:buFont typeface="Wingdings" panose="05000000000000000000" pitchFamily="2" charset="2"/>
              <a:buNone/>
              <a:tabLst>
                <a:tab pos="1809750" algn="l"/>
              </a:tabLst>
              <a:defRPr/>
            </a:pPr>
            <a:r>
              <a:rPr lang="en-US" altLang="zh-CN" smtClean="0">
                <a:solidFill>
                  <a:schemeClr val="folHlink"/>
                </a:solidFill>
                <a:latin typeface="Times New Roman" panose="02020603050405020304" pitchFamily="18" charset="0"/>
              </a:rPr>
              <a:t>		mov ax,2508h</a:t>
            </a:r>
          </a:p>
          <a:p>
            <a:pPr defTabSz="895350" eaLnBrk="1" hangingPunct="1">
              <a:buFont typeface="Wingdings" panose="05000000000000000000" pitchFamily="2" charset="2"/>
              <a:buNone/>
              <a:tabLst>
                <a:tab pos="1809750" algn="l"/>
              </a:tabLst>
              <a:defRPr/>
            </a:pPr>
            <a:r>
              <a:rPr lang="en-US" altLang="zh-CN" smtClean="0">
                <a:solidFill>
                  <a:schemeClr val="folHlink"/>
                </a:solidFill>
                <a:latin typeface="Times New Roman" panose="02020603050405020304" pitchFamily="18" charset="0"/>
              </a:rPr>
              <a:t>		int 21h</a:t>
            </a:r>
          </a:p>
          <a:p>
            <a:pPr defTabSz="895350" eaLnBrk="1" hangingPunct="1">
              <a:buFont typeface="Wingdings" panose="05000000000000000000" pitchFamily="2" charset="2"/>
              <a:buNone/>
              <a:tabLst>
                <a:tab pos="1809750" algn="l"/>
              </a:tabLst>
              <a:defRPr/>
            </a:pPr>
            <a:r>
              <a:rPr lang="en-US" altLang="zh-CN" smtClean="0">
                <a:solidFill>
                  <a:schemeClr val="folHlink"/>
                </a:solidFill>
                <a:latin typeface="Times New Roman" panose="02020603050405020304" pitchFamily="18" charset="0"/>
              </a:rPr>
              <a:t>		pop ds</a:t>
            </a:r>
          </a:p>
        </p:txBody>
      </p:sp>
      <p:sp>
        <p:nvSpPr>
          <p:cNvPr id="67590" name="Rectangle 6"/>
          <p:cNvSpPr>
            <a:spLocks noChangeArrowheads="1"/>
          </p:cNvSpPr>
          <p:nvPr/>
        </p:nvSpPr>
        <p:spPr bwMode="auto">
          <a:xfrm>
            <a:off x="-3175" y="6235700"/>
            <a:ext cx="2235200" cy="622300"/>
          </a:xfrm>
          <a:prstGeom prst="rect">
            <a:avLst/>
          </a:prstGeom>
          <a:gradFill rotWithShape="0">
            <a:gsLst>
              <a:gs pos="0">
                <a:srgbClr val="A6ADC0"/>
              </a:gs>
              <a:gs pos="100000">
                <a:srgbClr val="4D5059"/>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例</a:t>
            </a:r>
            <a:r>
              <a:rPr lang="en-US" altLang="zh-CN" sz="3600" b="0" smtClean="0">
                <a:solidFill>
                  <a:srgbClr val="0000FF"/>
                </a:solidFill>
                <a:ea typeface="隶书" panose="02010509060101010101" pitchFamily="49" charset="-122"/>
              </a:rPr>
              <a:t>8.2</a:t>
            </a:r>
          </a:p>
        </p:txBody>
      </p:sp>
    </p:spTree>
    <p:extLst>
      <p:ext uri="{BB962C8B-B14F-4D97-AF65-F5344CB8AC3E}">
        <p14:creationId xmlns:p14="http://schemas.microsoft.com/office/powerpoint/2010/main" val="3859146399"/>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76133"/>
                                        </p:tgtEl>
                                        <p:attrNameLst>
                                          <p:attrName>style.visibility</p:attrName>
                                        </p:attrNameLst>
                                      </p:cBhvr>
                                      <p:to>
                                        <p:strVal val="visible"/>
                                      </p:to>
                                    </p:set>
                                    <p:animEffect transition="in" filter="blinds(horizontal)">
                                      <p:cBhvr>
                                        <p:cTn id="7" dur="500"/>
                                        <p:tgtEl>
                                          <p:spTgt spid="176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3" grpId="0" animBg="1" autoUpdateAnimBg="0"/>
    </p:bldLst>
  </p:timing>
</p:sld>
</file>

<file path=ppt/slides/slide323.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4935538" y="3175"/>
            <a:ext cx="4208462" cy="549275"/>
          </a:xfrm>
          <a:gradFill rotWithShape="0">
            <a:gsLst>
              <a:gs pos="0">
                <a:srgbClr val="A6ADC0"/>
              </a:gs>
              <a:gs pos="100000">
                <a:srgbClr val="4D5059"/>
              </a:gs>
            </a:gsLst>
            <a:lin ang="2700000" scaled="1"/>
          </a:gradFill>
        </p:spPr>
        <p:txBody>
          <a:bodyPr/>
          <a:lstStyle/>
          <a:p>
            <a:pPr algn="ctr" eaLnBrk="1" hangingPunct="1"/>
            <a:r>
              <a:rPr lang="zh-CN" altLang="en-US" sz="3600" smtClean="0">
                <a:solidFill>
                  <a:schemeClr val="hlink"/>
                </a:solidFill>
                <a:ea typeface="隶书" panose="02010509060101010101" pitchFamily="49" charset="-122"/>
              </a:rPr>
              <a:t>设置中断寄存器</a:t>
            </a:r>
          </a:p>
        </p:txBody>
      </p:sp>
      <p:pic>
        <p:nvPicPr>
          <p:cNvPr id="68611"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2"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157" name="Rectangle 5"/>
          <p:cNvSpPr>
            <a:spLocks noGrp="1" noChangeArrowheads="1"/>
          </p:cNvSpPr>
          <p:nvPr>
            <p:ph type="body" idx="1"/>
          </p:nvPr>
        </p:nvSpPr>
        <p:spPr>
          <a:xfrm>
            <a:off x="481013" y="550863"/>
            <a:ext cx="8178800" cy="5688012"/>
          </a:xfr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pPr defTabSz="895350" eaLnBrk="1" hangingPunct="1">
              <a:buFont typeface="Wingdings" panose="05000000000000000000" pitchFamily="2" charset="2"/>
              <a:buNone/>
              <a:tabLst>
                <a:tab pos="1809750" algn="l"/>
                <a:tab pos="3619500" algn="l"/>
              </a:tabLst>
              <a:defRPr/>
            </a:pPr>
            <a:r>
              <a:rPr lang="en-US" altLang="zh-CN" dirty="0" smtClean="0">
                <a:latin typeface="Times New Roman" panose="02020603050405020304" pitchFamily="18" charset="0"/>
              </a:rPr>
              <a:t>		</a:t>
            </a:r>
            <a:r>
              <a:rPr lang="en-US" altLang="zh-CN" dirty="0" smtClean="0">
                <a:solidFill>
                  <a:schemeClr val="folHlink"/>
                </a:solidFill>
                <a:latin typeface="Times New Roman" panose="02020603050405020304" pitchFamily="18" charset="0"/>
              </a:rPr>
              <a:t>in al,21h</a:t>
            </a:r>
          </a:p>
          <a:p>
            <a:pPr defTabSz="895350" eaLnBrk="1" hangingPunct="1">
              <a:buFont typeface="Wingdings" panose="05000000000000000000" pitchFamily="2" charset="2"/>
              <a:buNone/>
              <a:tabLst>
                <a:tab pos="1809750" algn="l"/>
                <a:tab pos="3619500" algn="l"/>
              </a:tabLst>
              <a:defRPr/>
            </a:pPr>
            <a:r>
              <a:rPr lang="en-US" altLang="zh-CN" dirty="0" smtClean="0">
                <a:solidFill>
                  <a:schemeClr val="folHlink"/>
                </a:solidFill>
                <a:latin typeface="Times New Roman" panose="02020603050405020304" pitchFamily="18" charset="0"/>
              </a:rPr>
              <a:t>		push ax</a:t>
            </a:r>
          </a:p>
          <a:p>
            <a:pPr defTabSz="895350" eaLnBrk="1" hangingPunct="1">
              <a:buFont typeface="Wingdings" panose="05000000000000000000" pitchFamily="2" charset="2"/>
              <a:buNone/>
              <a:tabLst>
                <a:tab pos="1809750" algn="l"/>
                <a:tab pos="3619500" algn="l"/>
              </a:tabLst>
              <a:defRPr/>
            </a:pPr>
            <a:r>
              <a:rPr lang="en-US" altLang="zh-CN" dirty="0" smtClean="0">
                <a:solidFill>
                  <a:schemeClr val="folHlink"/>
                </a:solidFill>
                <a:latin typeface="Times New Roman" panose="02020603050405020304" pitchFamily="18" charset="0"/>
              </a:rPr>
              <a:t>		and al,0feh	;</a:t>
            </a:r>
            <a:r>
              <a:rPr lang="zh-CN" altLang="en-US" dirty="0" smtClean="0">
                <a:solidFill>
                  <a:schemeClr val="folHlink"/>
                </a:solidFill>
                <a:latin typeface="Times New Roman" panose="02020603050405020304" pitchFamily="18" charset="0"/>
              </a:rPr>
              <a:t>允许</a:t>
            </a:r>
            <a:r>
              <a:rPr lang="en-US" altLang="zh-CN" dirty="0" smtClean="0">
                <a:solidFill>
                  <a:schemeClr val="folHlink"/>
                </a:solidFill>
                <a:latin typeface="Times New Roman" panose="02020603050405020304" pitchFamily="18" charset="0"/>
              </a:rPr>
              <a:t>IRQ0</a:t>
            </a:r>
          </a:p>
          <a:p>
            <a:pPr defTabSz="895350" eaLnBrk="1" hangingPunct="1">
              <a:buFont typeface="Wingdings" panose="05000000000000000000" pitchFamily="2" charset="2"/>
              <a:buNone/>
              <a:tabLst>
                <a:tab pos="1809750" algn="l"/>
                <a:tab pos="3619500" algn="l"/>
              </a:tabLst>
              <a:defRPr/>
            </a:pPr>
            <a:r>
              <a:rPr lang="en-US" altLang="zh-CN" dirty="0" smtClean="0">
                <a:solidFill>
                  <a:schemeClr val="folHlink"/>
                </a:solidFill>
                <a:latin typeface="Times New Roman" panose="02020603050405020304" pitchFamily="18" charset="0"/>
              </a:rPr>
              <a:t>		out 21h,al</a:t>
            </a:r>
          </a:p>
          <a:p>
            <a:pPr defTabSz="895350" eaLnBrk="1" hangingPunct="1">
              <a:buFont typeface="Wingdings" panose="05000000000000000000" pitchFamily="2" charset="2"/>
              <a:buNone/>
              <a:tabLst>
                <a:tab pos="1809750" algn="l"/>
                <a:tab pos="3619500" algn="l"/>
              </a:tabLst>
              <a:defRPr/>
            </a:pPr>
            <a:r>
              <a:rPr lang="en-US" altLang="zh-CN" dirty="0" smtClean="0">
                <a:solidFill>
                  <a:schemeClr val="folHlink"/>
                </a:solidFill>
                <a:latin typeface="Times New Roman" panose="02020603050405020304" pitchFamily="18" charset="0"/>
              </a:rPr>
              <a:t>		</a:t>
            </a:r>
            <a:r>
              <a:rPr lang="en-US" altLang="zh-CN" dirty="0" err="1" smtClean="0">
                <a:solidFill>
                  <a:schemeClr val="folHlink"/>
                </a:solidFill>
                <a:latin typeface="Times New Roman" panose="02020603050405020304" pitchFamily="18" charset="0"/>
              </a:rPr>
              <a:t>mov</a:t>
            </a:r>
            <a:r>
              <a:rPr lang="en-US" altLang="zh-CN" dirty="0" smtClean="0">
                <a:solidFill>
                  <a:schemeClr val="folHlink"/>
                </a:solidFill>
                <a:latin typeface="Times New Roman" panose="02020603050405020304" pitchFamily="18" charset="0"/>
              </a:rPr>
              <a:t> counter,0	;</a:t>
            </a:r>
            <a:r>
              <a:rPr lang="zh-CN" altLang="en-US" dirty="0" smtClean="0">
                <a:solidFill>
                  <a:schemeClr val="folHlink"/>
                </a:solidFill>
                <a:latin typeface="Times New Roman" panose="02020603050405020304" pitchFamily="18" charset="0"/>
              </a:rPr>
              <a:t>设置中断次数初值</a:t>
            </a:r>
          </a:p>
          <a:p>
            <a:pPr defTabSz="895350" eaLnBrk="1" hangingPunct="1">
              <a:buFont typeface="Wingdings" panose="05000000000000000000" pitchFamily="2" charset="2"/>
              <a:buNone/>
              <a:tabLst>
                <a:tab pos="1809750" algn="l"/>
                <a:tab pos="3619500" algn="l"/>
              </a:tabLst>
              <a:defRPr/>
            </a:pPr>
            <a:r>
              <a:rPr lang="zh-CN" altLang="en-US" dirty="0" smtClean="0">
                <a:latin typeface="Times New Roman" panose="02020603050405020304" pitchFamily="18" charset="0"/>
              </a:rPr>
              <a:t>		</a:t>
            </a:r>
            <a:r>
              <a:rPr lang="en-US" altLang="zh-CN" dirty="0" err="1" smtClean="0">
                <a:latin typeface="Times New Roman" panose="02020603050405020304" pitchFamily="18" charset="0"/>
              </a:rPr>
              <a:t>sti</a:t>
            </a:r>
            <a:r>
              <a:rPr lang="en-US" altLang="zh-CN" dirty="0" smtClean="0">
                <a:latin typeface="Times New Roman" panose="02020603050405020304" pitchFamily="18" charset="0"/>
              </a:rPr>
              <a:t>		;</a:t>
            </a:r>
            <a:r>
              <a:rPr lang="zh-CN" altLang="en-US" dirty="0" smtClean="0">
                <a:latin typeface="Times New Roman" panose="02020603050405020304" pitchFamily="18" charset="0"/>
              </a:rPr>
              <a:t>开中断</a:t>
            </a:r>
          </a:p>
        </p:txBody>
      </p:sp>
      <p:sp>
        <p:nvSpPr>
          <p:cNvPr id="68614" name="Rectangle 6"/>
          <p:cNvSpPr>
            <a:spLocks noChangeArrowheads="1"/>
          </p:cNvSpPr>
          <p:nvPr/>
        </p:nvSpPr>
        <p:spPr bwMode="auto">
          <a:xfrm>
            <a:off x="-3175" y="6235700"/>
            <a:ext cx="2235200" cy="622300"/>
          </a:xfrm>
          <a:prstGeom prst="rect">
            <a:avLst/>
          </a:prstGeom>
          <a:gradFill rotWithShape="0">
            <a:gsLst>
              <a:gs pos="0">
                <a:srgbClr val="A6ADC0"/>
              </a:gs>
              <a:gs pos="100000">
                <a:srgbClr val="4D5059"/>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例</a:t>
            </a:r>
            <a:r>
              <a:rPr lang="en-US" altLang="zh-CN" sz="3600" b="0" smtClean="0">
                <a:solidFill>
                  <a:srgbClr val="0000FF"/>
                </a:solidFill>
                <a:ea typeface="隶书" panose="02010509060101010101" pitchFamily="49" charset="-122"/>
              </a:rPr>
              <a:t>8.2</a:t>
            </a:r>
          </a:p>
        </p:txBody>
      </p:sp>
    </p:spTree>
    <p:extLst>
      <p:ext uri="{BB962C8B-B14F-4D97-AF65-F5344CB8AC3E}">
        <p14:creationId xmlns:p14="http://schemas.microsoft.com/office/powerpoint/2010/main" val="3607462264"/>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77157"/>
                                        </p:tgtEl>
                                        <p:attrNameLst>
                                          <p:attrName>style.visibility</p:attrName>
                                        </p:attrNameLst>
                                      </p:cBhvr>
                                      <p:to>
                                        <p:strVal val="visible"/>
                                      </p:to>
                                    </p:set>
                                    <p:animEffect transition="in" filter="blinds(horizontal)">
                                      <p:cBhvr>
                                        <p:cTn id="7" dur="500"/>
                                        <p:tgtEl>
                                          <p:spTgt spid="177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7" grpId="0" animBg="1" autoUpdateAnimBg="0"/>
    </p:bldLst>
  </p:timing>
</p:sld>
</file>

<file path=ppt/slides/slide324.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4935538" y="3175"/>
            <a:ext cx="4208462" cy="549275"/>
          </a:xfrm>
          <a:gradFill rotWithShape="0">
            <a:gsLst>
              <a:gs pos="0">
                <a:srgbClr val="A6ADC0"/>
              </a:gs>
              <a:gs pos="100000">
                <a:srgbClr val="4D5059"/>
              </a:gs>
            </a:gsLst>
            <a:lin ang="2700000" scaled="1"/>
          </a:gradFill>
        </p:spPr>
        <p:txBody>
          <a:bodyPr/>
          <a:lstStyle/>
          <a:p>
            <a:pPr algn="ctr" eaLnBrk="1" hangingPunct="1"/>
            <a:r>
              <a:rPr lang="zh-CN" altLang="en-US" sz="3600" smtClean="0">
                <a:solidFill>
                  <a:schemeClr val="hlink"/>
                </a:solidFill>
                <a:ea typeface="隶书" panose="02010509060101010101" pitchFamily="49" charset="-122"/>
              </a:rPr>
              <a:t>循环等待中断</a:t>
            </a:r>
          </a:p>
        </p:txBody>
      </p:sp>
      <p:pic>
        <p:nvPicPr>
          <p:cNvPr id="182275"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6"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277" name="Rectangle 5"/>
          <p:cNvSpPr>
            <a:spLocks noGrp="1" noChangeArrowheads="1"/>
          </p:cNvSpPr>
          <p:nvPr>
            <p:ph type="body" idx="1"/>
          </p:nvPr>
        </p:nvSpPr>
        <p:spPr>
          <a:xfrm>
            <a:off x="481013" y="550863"/>
            <a:ext cx="8178800" cy="5688012"/>
          </a:xfr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pPr defTabSz="895350" eaLnBrk="1" hangingPunct="1">
              <a:buFont typeface="Wingdings" panose="05000000000000000000" pitchFamily="2" charset="2"/>
              <a:buNone/>
              <a:tabLst>
                <a:tab pos="1809750" algn="l"/>
                <a:tab pos="3619500" algn="l"/>
              </a:tabLst>
              <a:defRPr/>
            </a:pPr>
            <a:r>
              <a:rPr lang="en-US" altLang="zh-CN" dirty="0" smtClean="0">
                <a:latin typeface="Times New Roman" panose="02020603050405020304" pitchFamily="18" charset="0"/>
              </a:rPr>
              <a:t>	</a:t>
            </a:r>
            <a:r>
              <a:rPr lang="en-US" altLang="zh-CN" dirty="0" smtClean="0">
                <a:solidFill>
                  <a:schemeClr val="folHlink"/>
                </a:solidFill>
                <a:latin typeface="Times New Roman" panose="02020603050405020304" pitchFamily="18" charset="0"/>
              </a:rPr>
              <a:t>start1:	</a:t>
            </a:r>
            <a:r>
              <a:rPr lang="en-US" altLang="zh-CN" dirty="0" err="1" smtClean="0">
                <a:solidFill>
                  <a:schemeClr val="folHlink"/>
                </a:solidFill>
                <a:latin typeface="Times New Roman" panose="02020603050405020304" pitchFamily="18" charset="0"/>
              </a:rPr>
              <a:t>cmp</a:t>
            </a:r>
            <a:r>
              <a:rPr lang="en-US" altLang="zh-CN" dirty="0" smtClean="0">
                <a:solidFill>
                  <a:schemeClr val="folHlink"/>
                </a:solidFill>
                <a:latin typeface="Times New Roman" panose="02020603050405020304" pitchFamily="18" charset="0"/>
              </a:rPr>
              <a:t> counter,10</a:t>
            </a:r>
          </a:p>
          <a:p>
            <a:pPr defTabSz="895350" eaLnBrk="1" hangingPunct="1">
              <a:buFont typeface="Wingdings" panose="05000000000000000000" pitchFamily="2" charset="2"/>
              <a:buNone/>
              <a:tabLst>
                <a:tab pos="1809750" algn="l"/>
                <a:tab pos="3619500" algn="l"/>
              </a:tabLst>
              <a:defRPr/>
            </a:pPr>
            <a:r>
              <a:rPr lang="en-US" altLang="zh-CN" dirty="0" smtClean="0">
                <a:solidFill>
                  <a:schemeClr val="folHlink"/>
                </a:solidFill>
                <a:latin typeface="Times New Roman" panose="02020603050405020304" pitchFamily="18" charset="0"/>
              </a:rPr>
              <a:t>		</a:t>
            </a:r>
            <a:r>
              <a:rPr lang="en-US" altLang="zh-CN" dirty="0" err="1" smtClean="0">
                <a:solidFill>
                  <a:schemeClr val="folHlink"/>
                </a:solidFill>
                <a:latin typeface="Times New Roman" panose="02020603050405020304" pitchFamily="18" charset="0"/>
              </a:rPr>
              <a:t>jb</a:t>
            </a:r>
            <a:r>
              <a:rPr lang="en-US" altLang="zh-CN" dirty="0" smtClean="0">
                <a:solidFill>
                  <a:schemeClr val="folHlink"/>
                </a:solidFill>
                <a:latin typeface="Times New Roman" panose="02020603050405020304" pitchFamily="18" charset="0"/>
              </a:rPr>
              <a:t> start1	</a:t>
            </a:r>
            <a:r>
              <a:rPr lang="en-US" altLang="zh-CN" dirty="0" smtClean="0">
                <a:latin typeface="Times New Roman" panose="02020603050405020304" pitchFamily="18" charset="0"/>
              </a:rPr>
              <a:t>;</a:t>
            </a:r>
            <a:r>
              <a:rPr lang="zh-CN" altLang="en-US" dirty="0" smtClean="0">
                <a:latin typeface="Times New Roman" panose="02020603050405020304" pitchFamily="18" charset="0"/>
              </a:rPr>
              <a:t>中断</a:t>
            </a:r>
            <a:r>
              <a:rPr lang="en-US" altLang="zh-CN" dirty="0" smtClean="0">
                <a:latin typeface="Times New Roman" panose="02020603050405020304" pitchFamily="18" charset="0"/>
              </a:rPr>
              <a:t>10</a:t>
            </a:r>
            <a:r>
              <a:rPr lang="zh-CN" altLang="en-US" dirty="0" smtClean="0">
                <a:latin typeface="Times New Roman" panose="02020603050405020304" pitchFamily="18" charset="0"/>
              </a:rPr>
              <a:t>次退出</a:t>
            </a:r>
          </a:p>
        </p:txBody>
      </p:sp>
      <p:sp>
        <p:nvSpPr>
          <p:cNvPr id="69638" name="Rectangle 6"/>
          <p:cNvSpPr>
            <a:spLocks noChangeArrowheads="1"/>
          </p:cNvSpPr>
          <p:nvPr/>
        </p:nvSpPr>
        <p:spPr bwMode="auto">
          <a:xfrm>
            <a:off x="-3175" y="6235700"/>
            <a:ext cx="2235200" cy="622300"/>
          </a:xfrm>
          <a:prstGeom prst="rect">
            <a:avLst/>
          </a:prstGeom>
          <a:gradFill rotWithShape="0">
            <a:gsLst>
              <a:gs pos="0">
                <a:srgbClr val="A6ADC0"/>
              </a:gs>
              <a:gs pos="100000">
                <a:srgbClr val="4D5059"/>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例</a:t>
            </a:r>
            <a:r>
              <a:rPr lang="en-US" altLang="zh-CN" sz="3600" b="0" smtClean="0">
                <a:solidFill>
                  <a:srgbClr val="0000FF"/>
                </a:solidFill>
                <a:ea typeface="隶书" panose="02010509060101010101" pitchFamily="49" charset="-122"/>
              </a:rPr>
              <a:t>8.2</a:t>
            </a:r>
          </a:p>
        </p:txBody>
      </p:sp>
      <p:sp>
        <p:nvSpPr>
          <p:cNvPr id="182279" name="Rectangle 7" descr="065"/>
          <p:cNvSpPr>
            <a:spLocks noChangeArrowheads="1"/>
          </p:cNvSpPr>
          <p:nvPr/>
        </p:nvSpPr>
        <p:spPr bwMode="auto">
          <a:xfrm>
            <a:off x="890588" y="3465513"/>
            <a:ext cx="7264400" cy="1131887"/>
          </a:xfrm>
          <a:prstGeom prst="rect">
            <a:avLst/>
          </a:prstGeom>
          <a:blipFill dpi="0" rotWithShape="0">
            <a:blip r:embed="rId4"/>
            <a:srcRect/>
            <a:stretch>
              <a:fillRect/>
            </a:stretch>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lnSpc>
                <a:spcPct val="80000"/>
              </a:lnSpc>
              <a:spcBef>
                <a:spcPct val="0"/>
              </a:spcBef>
              <a:spcAft>
                <a:spcPct val="0"/>
              </a:spcAft>
              <a:buClrTx/>
              <a:buSzTx/>
              <a:buFontTx/>
              <a:buNone/>
            </a:pPr>
            <a:r>
              <a:rPr lang="zh-CN" altLang="en-US" sz="3600" smtClean="0">
                <a:solidFill>
                  <a:srgbClr val="000000"/>
                </a:solidFill>
                <a:latin typeface="Times New Roman" panose="02020603050405020304" pitchFamily="18" charset="0"/>
              </a:rPr>
              <a:t>中断</a:t>
            </a:r>
            <a:r>
              <a:rPr lang="zh-CN" altLang="en-US" sz="3600" smtClean="0">
                <a:solidFill>
                  <a:srgbClr val="006600"/>
                </a:solidFill>
                <a:latin typeface="Times New Roman" panose="02020603050405020304" pitchFamily="18" charset="0"/>
              </a:rPr>
              <a:t>就在主程序循环当中</a:t>
            </a:r>
            <a:endParaRPr lang="zh-CN" altLang="en-US" sz="3600" smtClean="0">
              <a:solidFill>
                <a:srgbClr val="006600"/>
              </a:solidFill>
            </a:endParaRPr>
          </a:p>
        </p:txBody>
      </p:sp>
    </p:spTree>
    <p:extLst>
      <p:ext uri="{BB962C8B-B14F-4D97-AF65-F5344CB8AC3E}">
        <p14:creationId xmlns:p14="http://schemas.microsoft.com/office/powerpoint/2010/main" val="4237638"/>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82277"/>
                                        </p:tgtEl>
                                        <p:attrNameLst>
                                          <p:attrName>style.visibility</p:attrName>
                                        </p:attrNameLst>
                                      </p:cBhvr>
                                      <p:to>
                                        <p:strVal val="visible"/>
                                      </p:to>
                                    </p:set>
                                    <p:animEffect transition="in" filter="blinds(horizontal)">
                                      <p:cBhvr>
                                        <p:cTn id="7" dur="500"/>
                                        <p:tgtEl>
                                          <p:spTgt spid="18227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8" fill="hold" grpId="0" nodeType="clickEffect">
                                  <p:stCondLst>
                                    <p:cond delay="0"/>
                                  </p:stCondLst>
                                  <p:childTnLst>
                                    <p:set>
                                      <p:cBhvr>
                                        <p:cTn id="11" dur="1" fill="hold">
                                          <p:stCondLst>
                                            <p:cond delay="0"/>
                                          </p:stCondLst>
                                        </p:cTn>
                                        <p:tgtEl>
                                          <p:spTgt spid="182279"/>
                                        </p:tgtEl>
                                        <p:attrNameLst>
                                          <p:attrName>style.visibility</p:attrName>
                                        </p:attrNameLst>
                                      </p:cBhvr>
                                      <p:to>
                                        <p:strVal val="visible"/>
                                      </p:to>
                                    </p:set>
                                    <p:anim calcmode="lin" valueType="num">
                                      <p:cBhvr>
                                        <p:cTn id="12" dur="500" fill="hold"/>
                                        <p:tgtEl>
                                          <p:spTgt spid="182279"/>
                                        </p:tgtEl>
                                        <p:attrNameLst>
                                          <p:attrName>ppt_x</p:attrName>
                                        </p:attrNameLst>
                                      </p:cBhvr>
                                      <p:tavLst>
                                        <p:tav tm="0">
                                          <p:val>
                                            <p:strVal val="#ppt_x-#ppt_w/2"/>
                                          </p:val>
                                        </p:tav>
                                        <p:tav tm="100000">
                                          <p:val>
                                            <p:strVal val="#ppt_x"/>
                                          </p:val>
                                        </p:tav>
                                      </p:tavLst>
                                    </p:anim>
                                    <p:anim calcmode="lin" valueType="num">
                                      <p:cBhvr>
                                        <p:cTn id="13" dur="500" fill="hold"/>
                                        <p:tgtEl>
                                          <p:spTgt spid="182279"/>
                                        </p:tgtEl>
                                        <p:attrNameLst>
                                          <p:attrName>ppt_y</p:attrName>
                                        </p:attrNameLst>
                                      </p:cBhvr>
                                      <p:tavLst>
                                        <p:tav tm="0">
                                          <p:val>
                                            <p:strVal val="#ppt_y"/>
                                          </p:val>
                                        </p:tav>
                                        <p:tav tm="100000">
                                          <p:val>
                                            <p:strVal val="#ppt_y"/>
                                          </p:val>
                                        </p:tav>
                                      </p:tavLst>
                                    </p:anim>
                                    <p:anim calcmode="lin" valueType="num">
                                      <p:cBhvr>
                                        <p:cTn id="14" dur="500" fill="hold"/>
                                        <p:tgtEl>
                                          <p:spTgt spid="182279"/>
                                        </p:tgtEl>
                                        <p:attrNameLst>
                                          <p:attrName>ppt_w</p:attrName>
                                        </p:attrNameLst>
                                      </p:cBhvr>
                                      <p:tavLst>
                                        <p:tav tm="0">
                                          <p:val>
                                            <p:fltVal val="0"/>
                                          </p:val>
                                        </p:tav>
                                        <p:tav tm="100000">
                                          <p:val>
                                            <p:strVal val="#ppt_w"/>
                                          </p:val>
                                        </p:tav>
                                      </p:tavLst>
                                    </p:anim>
                                    <p:anim calcmode="lin" valueType="num">
                                      <p:cBhvr>
                                        <p:cTn id="15" dur="500" fill="hold"/>
                                        <p:tgtEl>
                                          <p:spTgt spid="182279"/>
                                        </p:tgtEl>
                                        <p:attrNameLst>
                                          <p:attrName>ppt_h</p:attrName>
                                        </p:attrNameLst>
                                      </p:cBhvr>
                                      <p:tavLst>
                                        <p:tav tm="0">
                                          <p:val>
                                            <p:strVal val="#ppt_h"/>
                                          </p:val>
                                        </p:tav>
                                        <p:tav tm="100000">
                                          <p:val>
                                            <p:strVal val="#ppt_h"/>
                                          </p:val>
                                        </p:tav>
                                      </p:tavLst>
                                    </p:anim>
                                  </p:childTnLst>
                                </p:cTn>
                              </p:par>
                            </p:childTnLst>
                          </p:cTn>
                        </p:par>
                        <p:par>
                          <p:cTn id="16" fill="hold" nodeType="afterGroup">
                            <p:stCondLst>
                              <p:cond delay="500"/>
                            </p:stCondLst>
                            <p:childTnLst>
                              <p:par>
                                <p:cTn id="17" presetID="9" presetClass="entr" presetSubtype="0" fill="hold" nodeType="afterEffect">
                                  <p:stCondLst>
                                    <p:cond delay="1000"/>
                                  </p:stCondLst>
                                  <p:childTnLst>
                                    <p:set>
                                      <p:cBhvr>
                                        <p:cTn id="18" dur="1" fill="hold">
                                          <p:stCondLst>
                                            <p:cond delay="0"/>
                                          </p:stCondLst>
                                        </p:cTn>
                                        <p:tgtEl>
                                          <p:spTgt spid="182275"/>
                                        </p:tgtEl>
                                        <p:attrNameLst>
                                          <p:attrName>style.visibility</p:attrName>
                                        </p:attrNameLst>
                                      </p:cBhvr>
                                      <p:to>
                                        <p:strVal val="visible"/>
                                      </p:to>
                                    </p:set>
                                    <p:animEffect transition="in" filter="dissolve">
                                      <p:cBhvr>
                                        <p:cTn id="19" dur="500"/>
                                        <p:tgtEl>
                                          <p:spTgt spid="182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77" grpId="0" animBg="1" autoUpdateAnimBg="0"/>
      <p:bldP spid="182279" grpId="0" animBg="1" autoUpdateAnimBg="0"/>
    </p:bldLst>
  </p:timing>
</p:sld>
</file>

<file path=ppt/slides/slide325.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pic>
        <p:nvPicPr>
          <p:cNvPr id="70658" name="Picture 2"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9" name="Picture 3"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8180" name="Rectangle 4"/>
          <p:cNvSpPr>
            <a:spLocks noGrp="1" noChangeArrowheads="1"/>
          </p:cNvSpPr>
          <p:nvPr>
            <p:ph type="body" idx="1"/>
          </p:nvPr>
        </p:nvSpPr>
        <p:spPr>
          <a:xfrm>
            <a:off x="481013" y="550863"/>
            <a:ext cx="8178800" cy="5688012"/>
          </a:xfrm>
          <a:gradFill rotWithShape="0">
            <a:gsLst>
              <a:gs pos="0">
                <a:schemeClr val="bg1"/>
              </a:gs>
              <a:gs pos="100000">
                <a:schemeClr val="bg1">
                  <a:gamma/>
                  <a:shade val="46275"/>
                  <a:invGamma/>
                </a:schemeClr>
              </a:gs>
            </a:gsLst>
            <a:lin ang="2700000" scaled="1"/>
          </a:gradFill>
          <a:ln w="76200" cmpd="tri">
            <a:solidFill>
              <a:schemeClr val="tx1"/>
            </a:solidFill>
            <a:miter lim="800000"/>
            <a:headEnd/>
            <a:tailEnd/>
          </a:ln>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pPr defTabSz="933450" eaLnBrk="1" hangingPunct="1">
              <a:buFont typeface="Wingdings" panose="05000000000000000000" pitchFamily="2" charset="2"/>
              <a:buNone/>
              <a:tabLst>
                <a:tab pos="1809750" algn="l"/>
                <a:tab pos="3810000" algn="l"/>
              </a:tabLst>
              <a:defRPr/>
            </a:pPr>
            <a:r>
              <a:rPr lang="en-US" altLang="zh-CN" dirty="0" smtClean="0">
                <a:solidFill>
                  <a:schemeClr val="folHlink"/>
                </a:solidFill>
                <a:latin typeface="Times New Roman" panose="02020603050405020304" pitchFamily="18" charset="0"/>
              </a:rPr>
              <a:t>	new08h	</a:t>
            </a:r>
            <a:r>
              <a:rPr lang="en-US" altLang="zh-CN" dirty="0" err="1" smtClean="0">
                <a:latin typeface="Times New Roman" panose="02020603050405020304" pitchFamily="18" charset="0"/>
              </a:rPr>
              <a:t>proc</a:t>
            </a:r>
            <a:endParaRPr lang="en-US" altLang="zh-CN" dirty="0" smtClean="0">
              <a:latin typeface="Times New Roman" panose="02020603050405020304" pitchFamily="18" charset="0"/>
            </a:endParaRPr>
          </a:p>
          <a:p>
            <a:pPr defTabSz="933450" eaLnBrk="1" hangingPunct="1">
              <a:buFont typeface="Wingdings" panose="05000000000000000000" pitchFamily="2" charset="2"/>
              <a:buNone/>
              <a:tabLst>
                <a:tab pos="1809750" algn="l"/>
                <a:tab pos="3810000" algn="l"/>
              </a:tabLst>
              <a:defRPr/>
            </a:pPr>
            <a:r>
              <a:rPr lang="en-US" altLang="zh-CN" dirty="0" smtClean="0">
                <a:solidFill>
                  <a:schemeClr val="folHlink"/>
                </a:solidFill>
                <a:latin typeface="Times New Roman" panose="02020603050405020304" pitchFamily="18" charset="0"/>
              </a:rPr>
              <a:t>		</a:t>
            </a:r>
            <a:r>
              <a:rPr lang="en-US" altLang="zh-CN" dirty="0" err="1" smtClean="0">
                <a:latin typeface="Times New Roman" panose="02020603050405020304" pitchFamily="18" charset="0"/>
              </a:rPr>
              <a:t>sti</a:t>
            </a:r>
            <a:r>
              <a:rPr lang="en-US" altLang="zh-CN" dirty="0" smtClean="0">
                <a:latin typeface="Times New Roman" panose="02020603050405020304" pitchFamily="18" charset="0"/>
              </a:rPr>
              <a:t>	;</a:t>
            </a:r>
            <a:r>
              <a:rPr lang="zh-CN" altLang="en-US" dirty="0" smtClean="0">
                <a:latin typeface="Times New Roman" panose="02020603050405020304" pitchFamily="18" charset="0"/>
              </a:rPr>
              <a:t>开中断</a:t>
            </a:r>
          </a:p>
          <a:p>
            <a:pPr defTabSz="933450" eaLnBrk="1" hangingPunct="1">
              <a:buFont typeface="Wingdings" panose="05000000000000000000" pitchFamily="2" charset="2"/>
              <a:buNone/>
              <a:tabLst>
                <a:tab pos="1809750" algn="l"/>
                <a:tab pos="3810000" algn="l"/>
              </a:tabLst>
              <a:defRPr/>
            </a:pPr>
            <a:r>
              <a:rPr lang="zh-CN" altLang="en-US" dirty="0" smtClean="0">
                <a:solidFill>
                  <a:schemeClr val="folHlink"/>
                </a:solidFill>
                <a:latin typeface="Times New Roman" panose="02020603050405020304" pitchFamily="18" charset="0"/>
              </a:rPr>
              <a:t>		</a:t>
            </a:r>
            <a:r>
              <a:rPr lang="en-US" altLang="zh-CN" dirty="0" smtClean="0">
                <a:solidFill>
                  <a:schemeClr val="folHlink"/>
                </a:solidFill>
                <a:latin typeface="Times New Roman" panose="02020603050405020304" pitchFamily="18" charset="0"/>
              </a:rPr>
              <a:t>push ax	</a:t>
            </a:r>
            <a:r>
              <a:rPr lang="en-US" altLang="zh-CN" dirty="0" smtClean="0">
                <a:latin typeface="Times New Roman" panose="02020603050405020304" pitchFamily="18" charset="0"/>
              </a:rPr>
              <a:t>;</a:t>
            </a:r>
            <a:r>
              <a:rPr lang="zh-CN" altLang="en-US" dirty="0" smtClean="0">
                <a:latin typeface="Times New Roman" panose="02020603050405020304" pitchFamily="18" charset="0"/>
              </a:rPr>
              <a:t>保护寄存器</a:t>
            </a:r>
          </a:p>
          <a:p>
            <a:pPr defTabSz="933450" eaLnBrk="1" hangingPunct="1">
              <a:buFont typeface="Wingdings" panose="05000000000000000000" pitchFamily="2" charset="2"/>
              <a:buNone/>
              <a:tabLst>
                <a:tab pos="1809750" algn="l"/>
                <a:tab pos="3810000" algn="l"/>
              </a:tabLst>
              <a:defRPr/>
            </a:pPr>
            <a:r>
              <a:rPr lang="zh-CN" altLang="en-US" dirty="0" smtClean="0">
                <a:solidFill>
                  <a:schemeClr val="folHlink"/>
                </a:solidFill>
                <a:latin typeface="Times New Roman" panose="02020603050405020304" pitchFamily="18" charset="0"/>
              </a:rPr>
              <a:t>		</a:t>
            </a:r>
            <a:r>
              <a:rPr lang="en-US" altLang="zh-CN" dirty="0" smtClean="0">
                <a:solidFill>
                  <a:schemeClr val="folHlink"/>
                </a:solidFill>
                <a:latin typeface="Times New Roman" panose="02020603050405020304" pitchFamily="18" charset="0"/>
              </a:rPr>
              <a:t>push </a:t>
            </a:r>
            <a:r>
              <a:rPr lang="en-US" altLang="zh-CN" dirty="0" err="1" smtClean="0">
                <a:solidFill>
                  <a:schemeClr val="folHlink"/>
                </a:solidFill>
                <a:latin typeface="Times New Roman" panose="02020603050405020304" pitchFamily="18" charset="0"/>
              </a:rPr>
              <a:t>bx</a:t>
            </a:r>
            <a:endParaRPr lang="en-US" altLang="zh-CN" dirty="0" smtClean="0">
              <a:solidFill>
                <a:schemeClr val="folHlink"/>
              </a:solidFill>
              <a:latin typeface="Times New Roman" panose="02020603050405020304" pitchFamily="18" charset="0"/>
            </a:endParaRPr>
          </a:p>
          <a:p>
            <a:pPr defTabSz="933450" eaLnBrk="1" hangingPunct="1">
              <a:buFont typeface="Wingdings" panose="05000000000000000000" pitchFamily="2" charset="2"/>
              <a:buNone/>
              <a:tabLst>
                <a:tab pos="1809750" algn="l"/>
                <a:tab pos="3810000" algn="l"/>
              </a:tabLst>
              <a:defRPr/>
            </a:pPr>
            <a:r>
              <a:rPr lang="en-US" altLang="zh-CN" dirty="0" smtClean="0">
                <a:solidFill>
                  <a:schemeClr val="folHlink"/>
                </a:solidFill>
                <a:latin typeface="Times New Roman" panose="02020603050405020304" pitchFamily="18" charset="0"/>
              </a:rPr>
              <a:t>		push ds</a:t>
            </a:r>
          </a:p>
          <a:p>
            <a:pPr defTabSz="933450" eaLnBrk="1" hangingPunct="1">
              <a:buFont typeface="Wingdings" panose="05000000000000000000" pitchFamily="2" charset="2"/>
              <a:buNone/>
              <a:tabLst>
                <a:tab pos="1809750" algn="l"/>
                <a:tab pos="3810000" algn="l"/>
              </a:tabLst>
              <a:defRPr/>
            </a:pPr>
            <a:r>
              <a:rPr lang="en-US" altLang="zh-CN" dirty="0" smtClean="0">
                <a:solidFill>
                  <a:schemeClr val="folHlink"/>
                </a:solidFill>
                <a:latin typeface="Times New Roman" panose="02020603050405020304" pitchFamily="18" charset="0"/>
              </a:rPr>
              <a:t>		</a:t>
            </a:r>
            <a:r>
              <a:rPr lang="en-US" altLang="zh-CN" dirty="0" err="1" smtClean="0">
                <a:latin typeface="Times New Roman" panose="02020603050405020304" pitchFamily="18" charset="0"/>
              </a:rPr>
              <a:t>mov</a:t>
            </a:r>
            <a:r>
              <a:rPr lang="en-US" altLang="zh-CN" dirty="0" smtClean="0">
                <a:latin typeface="Times New Roman" panose="02020603050405020304" pitchFamily="18" charset="0"/>
              </a:rPr>
              <a:t> </a:t>
            </a:r>
            <a:r>
              <a:rPr lang="en-US" altLang="zh-CN" dirty="0" err="1" smtClean="0">
                <a:latin typeface="Times New Roman" panose="02020603050405020304" pitchFamily="18" charset="0"/>
              </a:rPr>
              <a:t>ax,@data</a:t>
            </a:r>
            <a:r>
              <a:rPr lang="en-US" altLang="zh-CN" dirty="0" smtClean="0">
                <a:latin typeface="Times New Roman" panose="02020603050405020304" pitchFamily="18" charset="0"/>
              </a:rPr>
              <a:t> ;</a:t>
            </a:r>
            <a:r>
              <a:rPr lang="zh-CN" altLang="en-US" dirty="0" smtClean="0">
                <a:latin typeface="Times New Roman" panose="02020603050405020304" pitchFamily="18" charset="0"/>
              </a:rPr>
              <a:t>取</a:t>
            </a:r>
            <a:r>
              <a:rPr lang="en-US" altLang="zh-CN" dirty="0" smtClean="0">
                <a:latin typeface="Times New Roman" panose="02020603050405020304" pitchFamily="18" charset="0"/>
              </a:rPr>
              <a:t>data</a:t>
            </a:r>
            <a:r>
              <a:rPr lang="zh-CN" altLang="en-US" dirty="0" smtClean="0">
                <a:latin typeface="Times New Roman" panose="02020603050405020304" pitchFamily="18" charset="0"/>
              </a:rPr>
              <a:t>的段基址</a:t>
            </a:r>
            <a:endParaRPr lang="en-US" altLang="zh-CN" dirty="0" smtClean="0">
              <a:latin typeface="Times New Roman" panose="02020603050405020304" pitchFamily="18" charset="0"/>
            </a:endParaRPr>
          </a:p>
          <a:p>
            <a:pPr defTabSz="933450" eaLnBrk="1" hangingPunct="1">
              <a:buFont typeface="Wingdings" panose="05000000000000000000" pitchFamily="2" charset="2"/>
              <a:buNone/>
              <a:tabLst>
                <a:tab pos="1809750" algn="l"/>
                <a:tab pos="3810000" algn="l"/>
              </a:tabLst>
              <a:defRPr/>
            </a:pPr>
            <a:r>
              <a:rPr lang="en-US" altLang="zh-CN" dirty="0" smtClean="0">
                <a:latin typeface="Times New Roman" panose="02020603050405020304" pitchFamily="18" charset="0"/>
              </a:rPr>
              <a:t>		</a:t>
            </a:r>
            <a:r>
              <a:rPr lang="en-US" altLang="zh-CN" dirty="0" err="1" smtClean="0">
                <a:latin typeface="Times New Roman" panose="02020603050405020304" pitchFamily="18" charset="0"/>
              </a:rPr>
              <a:t>mov</a:t>
            </a:r>
            <a:r>
              <a:rPr lang="en-US" altLang="zh-CN" dirty="0" smtClean="0">
                <a:latin typeface="Times New Roman" panose="02020603050405020304" pitchFamily="18" charset="0"/>
              </a:rPr>
              <a:t> </a:t>
            </a:r>
            <a:r>
              <a:rPr lang="en-US" altLang="zh-CN" dirty="0" err="1" smtClean="0">
                <a:latin typeface="Times New Roman" panose="02020603050405020304" pitchFamily="18" charset="0"/>
              </a:rPr>
              <a:t>ds,ax</a:t>
            </a:r>
            <a:r>
              <a:rPr lang="en-US" altLang="zh-CN" dirty="0" smtClean="0">
                <a:latin typeface="Times New Roman" panose="02020603050405020304" pitchFamily="18" charset="0"/>
              </a:rPr>
              <a:t>	;</a:t>
            </a:r>
            <a:r>
              <a:rPr lang="zh-CN" altLang="en-US" dirty="0" smtClean="0">
                <a:latin typeface="Times New Roman" panose="02020603050405020304" pitchFamily="18" charset="0"/>
              </a:rPr>
              <a:t>设置数据段</a:t>
            </a:r>
            <a:r>
              <a:rPr lang="en-US" altLang="zh-CN" dirty="0" smtClean="0">
                <a:latin typeface="Times New Roman" panose="02020603050405020304" pitchFamily="18" charset="0"/>
              </a:rPr>
              <a:t>DS</a:t>
            </a:r>
          </a:p>
        </p:txBody>
      </p:sp>
      <p:sp>
        <p:nvSpPr>
          <p:cNvPr id="70661" name="Rectangle 5"/>
          <p:cNvSpPr>
            <a:spLocks noChangeArrowheads="1"/>
          </p:cNvSpPr>
          <p:nvPr/>
        </p:nvSpPr>
        <p:spPr bwMode="auto">
          <a:xfrm>
            <a:off x="-3175" y="6235700"/>
            <a:ext cx="2235200" cy="622300"/>
          </a:xfrm>
          <a:prstGeom prst="rect">
            <a:avLst/>
          </a:prstGeom>
          <a:gradFill rotWithShape="0">
            <a:gsLst>
              <a:gs pos="0">
                <a:srgbClr val="A6ADC0"/>
              </a:gs>
              <a:gs pos="100000">
                <a:srgbClr val="4D5059"/>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例</a:t>
            </a:r>
            <a:r>
              <a:rPr lang="en-US" altLang="zh-CN" sz="3600" b="0" smtClean="0">
                <a:solidFill>
                  <a:srgbClr val="0000FF"/>
                </a:solidFill>
                <a:ea typeface="隶书" panose="02010509060101010101" pitchFamily="49" charset="-122"/>
              </a:rPr>
              <a:t>8.2</a:t>
            </a:r>
          </a:p>
        </p:txBody>
      </p:sp>
      <p:sp>
        <p:nvSpPr>
          <p:cNvPr id="70662" name="Rectangle 6"/>
          <p:cNvSpPr>
            <a:spLocks noGrp="1" noChangeArrowheads="1"/>
          </p:cNvSpPr>
          <p:nvPr>
            <p:ph type="title"/>
          </p:nvPr>
        </p:nvSpPr>
        <p:spPr>
          <a:xfrm>
            <a:off x="4935538" y="3175"/>
            <a:ext cx="4208462" cy="549275"/>
          </a:xfrm>
          <a:gradFill rotWithShape="0">
            <a:gsLst>
              <a:gs pos="0">
                <a:srgbClr val="A6ADC0"/>
              </a:gs>
              <a:gs pos="100000">
                <a:srgbClr val="4D5059"/>
              </a:gs>
            </a:gsLst>
            <a:lin ang="2700000" scaled="1"/>
          </a:gradFill>
        </p:spPr>
        <p:txBody>
          <a:bodyPr/>
          <a:lstStyle/>
          <a:p>
            <a:pPr algn="ctr" eaLnBrk="1" hangingPunct="1"/>
            <a:r>
              <a:rPr lang="zh-CN" altLang="en-US" sz="3600" smtClean="0">
                <a:solidFill>
                  <a:schemeClr val="hlink"/>
                </a:solidFill>
                <a:ea typeface="隶书" panose="02010509060101010101" pitchFamily="49" charset="-122"/>
              </a:rPr>
              <a:t>进入中断服务程序</a:t>
            </a:r>
          </a:p>
        </p:txBody>
      </p:sp>
    </p:spTree>
    <p:extLst>
      <p:ext uri="{BB962C8B-B14F-4D97-AF65-F5344CB8AC3E}">
        <p14:creationId xmlns:p14="http://schemas.microsoft.com/office/powerpoint/2010/main" val="4190894936"/>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78180"/>
                                        </p:tgtEl>
                                        <p:attrNameLst>
                                          <p:attrName>style.visibility</p:attrName>
                                        </p:attrNameLst>
                                      </p:cBhvr>
                                      <p:to>
                                        <p:strVal val="visible"/>
                                      </p:to>
                                    </p:set>
                                    <p:animEffect transition="in" filter="blinds(horizontal)">
                                      <p:cBhvr>
                                        <p:cTn id="7" dur="500"/>
                                        <p:tgtEl>
                                          <p:spTgt spid="178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80" grpId="0" animBg="1" autoUpdateAnimBg="0"/>
    </p:bldLst>
  </p:timing>
</p:sld>
</file>

<file path=ppt/slides/slide326.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5970588" y="3175"/>
            <a:ext cx="3173412" cy="549275"/>
          </a:xfrm>
          <a:gradFill rotWithShape="0">
            <a:gsLst>
              <a:gs pos="0">
                <a:srgbClr val="A6ADC0"/>
              </a:gs>
              <a:gs pos="100000">
                <a:srgbClr val="4D5059"/>
              </a:gs>
            </a:gsLst>
            <a:lin ang="2700000" scaled="1"/>
          </a:gradFill>
        </p:spPr>
        <p:txBody>
          <a:bodyPr/>
          <a:lstStyle/>
          <a:p>
            <a:pPr algn="ctr" eaLnBrk="1" hangingPunct="1"/>
            <a:r>
              <a:rPr lang="zh-CN" altLang="en-US" sz="3600" smtClean="0">
                <a:solidFill>
                  <a:schemeClr val="hlink"/>
                </a:solidFill>
                <a:ea typeface="隶书" panose="02010509060101010101" pitchFamily="49" charset="-122"/>
              </a:rPr>
              <a:t>中断处理</a:t>
            </a:r>
          </a:p>
        </p:txBody>
      </p:sp>
      <p:pic>
        <p:nvPicPr>
          <p:cNvPr id="71683"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4"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205" name="Rectangle 5"/>
          <p:cNvSpPr>
            <a:spLocks noGrp="1" noChangeArrowheads="1"/>
          </p:cNvSpPr>
          <p:nvPr>
            <p:ph type="body" idx="1"/>
          </p:nvPr>
        </p:nvSpPr>
        <p:spPr>
          <a:xfrm>
            <a:off x="481013" y="550863"/>
            <a:ext cx="8178800" cy="5688012"/>
          </a:xfr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pPr defTabSz="895350" eaLnBrk="1" hangingPunct="1">
              <a:buFont typeface="Wingdings" panose="05000000000000000000" pitchFamily="2" charset="2"/>
              <a:buNone/>
              <a:tabLst>
                <a:tab pos="1809750" algn="l"/>
              </a:tabLst>
              <a:defRPr/>
            </a:pPr>
            <a:r>
              <a:rPr lang="en-US" altLang="zh-CN" dirty="0" smtClean="0">
                <a:latin typeface="Times New Roman" panose="02020603050405020304" pitchFamily="18" charset="0"/>
              </a:rPr>
              <a:t>		</a:t>
            </a:r>
            <a:r>
              <a:rPr lang="en-US" altLang="zh-CN" dirty="0" err="1" smtClean="0">
                <a:solidFill>
                  <a:schemeClr val="folHlink"/>
                </a:solidFill>
                <a:latin typeface="Times New Roman" panose="02020603050405020304" pitchFamily="18" charset="0"/>
              </a:rPr>
              <a:t>inc</a:t>
            </a:r>
            <a:r>
              <a:rPr lang="en-US" altLang="zh-CN" dirty="0" smtClean="0">
                <a:solidFill>
                  <a:schemeClr val="folHlink"/>
                </a:solidFill>
                <a:latin typeface="Times New Roman" panose="02020603050405020304" pitchFamily="18" charset="0"/>
              </a:rPr>
              <a:t> counter</a:t>
            </a:r>
          </a:p>
          <a:p>
            <a:pPr defTabSz="895350" eaLnBrk="1" hangingPunct="1">
              <a:buFont typeface="Wingdings" panose="05000000000000000000" pitchFamily="2" charset="2"/>
              <a:buNone/>
              <a:tabLst>
                <a:tab pos="1809750" algn="l"/>
              </a:tabLst>
              <a:defRPr/>
            </a:pPr>
            <a:r>
              <a:rPr lang="en-US" altLang="zh-CN" dirty="0" smtClean="0">
                <a:solidFill>
                  <a:schemeClr val="folHlink"/>
                </a:solidFill>
                <a:latin typeface="Times New Roman" panose="02020603050405020304" pitchFamily="18" charset="0"/>
              </a:rPr>
              <a:t>		</a:t>
            </a:r>
            <a:r>
              <a:rPr lang="en-US" altLang="zh-CN" dirty="0" err="1" smtClean="0">
                <a:solidFill>
                  <a:schemeClr val="folHlink"/>
                </a:solidFill>
                <a:latin typeface="Times New Roman" panose="02020603050405020304" pitchFamily="18" charset="0"/>
              </a:rPr>
              <a:t>mov</a:t>
            </a:r>
            <a:r>
              <a:rPr lang="en-US" altLang="zh-CN" dirty="0" smtClean="0">
                <a:solidFill>
                  <a:schemeClr val="folHlink"/>
                </a:solidFill>
                <a:latin typeface="Times New Roman" panose="02020603050405020304" pitchFamily="18" charset="0"/>
              </a:rPr>
              <a:t> </a:t>
            </a:r>
            <a:r>
              <a:rPr lang="en-US" altLang="zh-CN" dirty="0" err="1" smtClean="0">
                <a:solidFill>
                  <a:schemeClr val="folHlink"/>
                </a:solidFill>
                <a:latin typeface="Times New Roman" panose="02020603050405020304" pitchFamily="18" charset="0"/>
              </a:rPr>
              <a:t>si,offset</a:t>
            </a:r>
            <a:r>
              <a:rPr lang="en-US" altLang="zh-CN" dirty="0" smtClean="0">
                <a:solidFill>
                  <a:schemeClr val="folHlink"/>
                </a:solidFill>
                <a:latin typeface="Times New Roman" panose="02020603050405020304" pitchFamily="18" charset="0"/>
              </a:rPr>
              <a:t> </a:t>
            </a:r>
            <a:r>
              <a:rPr lang="en-US" altLang="zh-CN" dirty="0" err="1" smtClean="0">
                <a:solidFill>
                  <a:schemeClr val="folHlink"/>
                </a:solidFill>
                <a:latin typeface="Times New Roman" panose="02020603050405020304" pitchFamily="18" charset="0"/>
              </a:rPr>
              <a:t>intmsg</a:t>
            </a:r>
            <a:r>
              <a:rPr lang="en-US" altLang="zh-CN" dirty="0" smtClean="0">
                <a:solidFill>
                  <a:schemeClr val="folHlink"/>
                </a:solidFill>
                <a:latin typeface="Times New Roman" panose="02020603050405020304" pitchFamily="18" charset="0"/>
              </a:rPr>
              <a:t>	;</a:t>
            </a:r>
            <a:r>
              <a:rPr lang="zh-CN" altLang="en-US" dirty="0" smtClean="0">
                <a:solidFill>
                  <a:schemeClr val="folHlink"/>
                </a:solidFill>
                <a:latin typeface="Times New Roman" panose="02020603050405020304" pitchFamily="18" charset="0"/>
              </a:rPr>
              <a:t>显示信息</a:t>
            </a:r>
          </a:p>
          <a:p>
            <a:pPr defTabSz="895350" eaLnBrk="1" hangingPunct="1">
              <a:buFont typeface="Wingdings" panose="05000000000000000000" pitchFamily="2" charset="2"/>
              <a:buNone/>
              <a:tabLst>
                <a:tab pos="1809750" algn="l"/>
              </a:tabLst>
              <a:defRPr/>
            </a:pPr>
            <a:r>
              <a:rPr lang="zh-CN" altLang="en-US" dirty="0" smtClean="0">
                <a:solidFill>
                  <a:schemeClr val="folHlink"/>
                </a:solidFill>
                <a:latin typeface="Times New Roman" panose="02020603050405020304" pitchFamily="18" charset="0"/>
              </a:rPr>
              <a:t>		</a:t>
            </a:r>
            <a:r>
              <a:rPr lang="en-US" altLang="zh-CN" dirty="0" smtClean="0">
                <a:solidFill>
                  <a:schemeClr val="folHlink"/>
                </a:solidFill>
                <a:latin typeface="Times New Roman" panose="02020603050405020304" pitchFamily="18" charset="0"/>
              </a:rPr>
              <a:t>call </a:t>
            </a:r>
            <a:r>
              <a:rPr lang="en-US" altLang="zh-CN" dirty="0" err="1" smtClean="0">
                <a:solidFill>
                  <a:schemeClr val="folHlink"/>
                </a:solidFill>
                <a:latin typeface="Times New Roman" panose="02020603050405020304" pitchFamily="18" charset="0"/>
              </a:rPr>
              <a:t>dpstri</a:t>
            </a:r>
            <a:endParaRPr lang="en-US" altLang="zh-CN" dirty="0" smtClean="0">
              <a:solidFill>
                <a:schemeClr val="folHlink"/>
              </a:solidFill>
              <a:latin typeface="Times New Roman" panose="02020603050405020304" pitchFamily="18" charset="0"/>
            </a:endParaRPr>
          </a:p>
        </p:txBody>
      </p:sp>
      <p:sp>
        <p:nvSpPr>
          <p:cNvPr id="71686" name="Rectangle 6"/>
          <p:cNvSpPr>
            <a:spLocks noChangeArrowheads="1"/>
          </p:cNvSpPr>
          <p:nvPr/>
        </p:nvSpPr>
        <p:spPr bwMode="auto">
          <a:xfrm>
            <a:off x="-3175" y="6235700"/>
            <a:ext cx="2235200" cy="622300"/>
          </a:xfrm>
          <a:prstGeom prst="rect">
            <a:avLst/>
          </a:prstGeom>
          <a:gradFill rotWithShape="0">
            <a:gsLst>
              <a:gs pos="0">
                <a:srgbClr val="A6ADC0"/>
              </a:gs>
              <a:gs pos="100000">
                <a:srgbClr val="4D5059"/>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例</a:t>
            </a:r>
            <a:r>
              <a:rPr lang="en-US" altLang="zh-CN" sz="3600" b="0" smtClean="0">
                <a:solidFill>
                  <a:srgbClr val="0000FF"/>
                </a:solidFill>
                <a:ea typeface="隶书" panose="02010509060101010101" pitchFamily="49" charset="-122"/>
              </a:rPr>
              <a:t>8.2</a:t>
            </a:r>
          </a:p>
        </p:txBody>
      </p:sp>
    </p:spTree>
    <p:extLst>
      <p:ext uri="{BB962C8B-B14F-4D97-AF65-F5344CB8AC3E}">
        <p14:creationId xmlns:p14="http://schemas.microsoft.com/office/powerpoint/2010/main" val="4021563987"/>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79205"/>
                                        </p:tgtEl>
                                        <p:attrNameLst>
                                          <p:attrName>style.visibility</p:attrName>
                                        </p:attrNameLst>
                                      </p:cBhvr>
                                      <p:to>
                                        <p:strVal val="visible"/>
                                      </p:to>
                                    </p:set>
                                    <p:animEffect transition="in" filter="blinds(horizontal)">
                                      <p:cBhvr>
                                        <p:cTn id="7" dur="500"/>
                                        <p:tgtEl>
                                          <p:spTgt spid="179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05" grpId="0" animBg="1" autoUpdateAnimBg="0"/>
    </p:bldLst>
  </p:timing>
</p:sld>
</file>

<file path=ppt/slides/slide327.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5970588" y="3175"/>
            <a:ext cx="3173412" cy="549275"/>
          </a:xfrm>
          <a:gradFill rotWithShape="0">
            <a:gsLst>
              <a:gs pos="0">
                <a:srgbClr val="A6ADC0"/>
              </a:gs>
              <a:gs pos="100000">
                <a:srgbClr val="4D5059"/>
              </a:gs>
            </a:gsLst>
            <a:lin ang="2700000" scaled="1"/>
          </a:gradFill>
        </p:spPr>
        <p:txBody>
          <a:bodyPr/>
          <a:lstStyle/>
          <a:p>
            <a:pPr algn="ctr" eaLnBrk="1" hangingPunct="1"/>
            <a:r>
              <a:rPr lang="zh-CN" altLang="en-US" sz="3600" smtClean="0">
                <a:solidFill>
                  <a:schemeClr val="hlink"/>
                </a:solidFill>
                <a:ea typeface="隶书" panose="02010509060101010101" pitchFamily="49" charset="-122"/>
              </a:rPr>
              <a:t>显示字符串</a:t>
            </a:r>
          </a:p>
        </p:txBody>
      </p:sp>
      <p:pic>
        <p:nvPicPr>
          <p:cNvPr id="72707"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8"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301" name="Rectangle 5"/>
          <p:cNvSpPr>
            <a:spLocks noGrp="1" noChangeArrowheads="1"/>
          </p:cNvSpPr>
          <p:nvPr>
            <p:ph type="body" idx="1"/>
          </p:nvPr>
        </p:nvSpPr>
        <p:spPr>
          <a:xfrm>
            <a:off x="481013" y="550863"/>
            <a:ext cx="8178800" cy="5688012"/>
          </a:xfr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pPr defTabSz="895350" eaLnBrk="1" hangingPunct="1">
              <a:buFont typeface="Wingdings" panose="05000000000000000000" pitchFamily="2" charset="2"/>
              <a:buNone/>
              <a:tabLst>
                <a:tab pos="1809750" algn="l"/>
                <a:tab pos="3619500" algn="l"/>
              </a:tabLst>
              <a:defRPr/>
            </a:pPr>
            <a:r>
              <a:rPr lang="en-US" altLang="zh-CN" dirty="0" smtClean="0">
                <a:latin typeface="Times New Roman" panose="02020603050405020304" pitchFamily="18" charset="0"/>
              </a:rPr>
              <a:t>	</a:t>
            </a:r>
            <a:r>
              <a:rPr lang="en-US" altLang="zh-CN" dirty="0" err="1" smtClean="0">
                <a:solidFill>
                  <a:schemeClr val="folHlink"/>
                </a:solidFill>
                <a:latin typeface="Times New Roman" panose="02020603050405020304" pitchFamily="18" charset="0"/>
              </a:rPr>
              <a:t>dpstri</a:t>
            </a:r>
            <a:r>
              <a:rPr lang="en-US" altLang="zh-CN" dirty="0" smtClean="0">
                <a:solidFill>
                  <a:schemeClr val="folHlink"/>
                </a:solidFill>
                <a:latin typeface="Times New Roman" panose="02020603050405020304" pitchFamily="18" charset="0"/>
              </a:rPr>
              <a:t>	</a:t>
            </a:r>
            <a:r>
              <a:rPr lang="en-US" altLang="zh-CN" dirty="0" err="1" smtClean="0">
                <a:solidFill>
                  <a:schemeClr val="folHlink"/>
                </a:solidFill>
                <a:latin typeface="Times New Roman" panose="02020603050405020304" pitchFamily="18" charset="0"/>
              </a:rPr>
              <a:t>proc</a:t>
            </a:r>
            <a:r>
              <a:rPr lang="en-US" altLang="zh-CN" dirty="0" smtClean="0">
                <a:solidFill>
                  <a:schemeClr val="folHlink"/>
                </a:solidFill>
                <a:latin typeface="Times New Roman" panose="02020603050405020304" pitchFamily="18" charset="0"/>
              </a:rPr>
              <a:t>	;</a:t>
            </a:r>
            <a:r>
              <a:rPr lang="zh-CN" altLang="en-US" dirty="0" smtClean="0">
                <a:solidFill>
                  <a:schemeClr val="folHlink"/>
                </a:solidFill>
                <a:latin typeface="Times New Roman" panose="02020603050405020304" pitchFamily="18" charset="0"/>
              </a:rPr>
              <a:t>显示字符串子程序</a:t>
            </a:r>
          </a:p>
          <a:p>
            <a:pPr defTabSz="895350" eaLnBrk="1" hangingPunct="1">
              <a:buFont typeface="Wingdings" panose="05000000000000000000" pitchFamily="2" charset="2"/>
              <a:buNone/>
              <a:tabLst>
                <a:tab pos="1809750" algn="l"/>
                <a:tab pos="3619500" algn="l"/>
              </a:tabLst>
              <a:defRPr/>
            </a:pPr>
            <a:r>
              <a:rPr lang="zh-CN" altLang="en-US" dirty="0" smtClean="0">
                <a:solidFill>
                  <a:schemeClr val="folHlink"/>
                </a:solidFill>
                <a:latin typeface="Times New Roman" panose="02020603050405020304" pitchFamily="18" charset="0"/>
              </a:rPr>
              <a:t>		</a:t>
            </a:r>
            <a:r>
              <a:rPr lang="en-US" altLang="zh-CN" dirty="0" smtClean="0">
                <a:solidFill>
                  <a:schemeClr val="folHlink"/>
                </a:solidFill>
                <a:latin typeface="Times New Roman" panose="02020603050405020304" pitchFamily="18" charset="0"/>
              </a:rPr>
              <a:t>push ax</a:t>
            </a:r>
          </a:p>
          <a:p>
            <a:pPr defTabSz="895350" eaLnBrk="1" hangingPunct="1">
              <a:buFont typeface="Wingdings" panose="05000000000000000000" pitchFamily="2" charset="2"/>
              <a:buNone/>
              <a:tabLst>
                <a:tab pos="1809750" algn="l"/>
                <a:tab pos="3619500" algn="l"/>
              </a:tabLst>
              <a:defRPr/>
            </a:pPr>
            <a:r>
              <a:rPr lang="en-US" altLang="zh-CN" dirty="0" smtClean="0">
                <a:solidFill>
                  <a:schemeClr val="folHlink"/>
                </a:solidFill>
                <a:latin typeface="Times New Roman" panose="02020603050405020304" pitchFamily="18" charset="0"/>
              </a:rPr>
              <a:t>		push </a:t>
            </a:r>
            <a:r>
              <a:rPr lang="en-US" altLang="zh-CN" dirty="0" err="1" smtClean="0">
                <a:solidFill>
                  <a:schemeClr val="folHlink"/>
                </a:solidFill>
                <a:latin typeface="Times New Roman" panose="02020603050405020304" pitchFamily="18" charset="0"/>
              </a:rPr>
              <a:t>bx</a:t>
            </a:r>
            <a:endParaRPr lang="en-US" altLang="zh-CN" dirty="0" smtClean="0">
              <a:solidFill>
                <a:schemeClr val="folHlink"/>
              </a:solidFill>
              <a:latin typeface="Times New Roman" panose="02020603050405020304" pitchFamily="18" charset="0"/>
            </a:endParaRPr>
          </a:p>
          <a:p>
            <a:pPr defTabSz="895350" eaLnBrk="1" hangingPunct="1">
              <a:buFont typeface="Wingdings" panose="05000000000000000000" pitchFamily="2" charset="2"/>
              <a:buNone/>
              <a:tabLst>
                <a:tab pos="1809750" algn="l"/>
                <a:tab pos="3619500" algn="l"/>
              </a:tabLst>
              <a:defRPr/>
            </a:pPr>
            <a:r>
              <a:rPr lang="en-US" altLang="zh-CN" dirty="0" smtClean="0">
                <a:solidFill>
                  <a:schemeClr val="folHlink"/>
                </a:solidFill>
                <a:latin typeface="Times New Roman" panose="02020603050405020304" pitchFamily="18" charset="0"/>
              </a:rPr>
              <a:t>	dps1:	</a:t>
            </a:r>
            <a:r>
              <a:rPr lang="en-US" altLang="zh-CN" dirty="0" err="1" smtClean="0">
                <a:solidFill>
                  <a:schemeClr val="folHlink"/>
                </a:solidFill>
                <a:latin typeface="Times New Roman" panose="02020603050405020304" pitchFamily="18" charset="0"/>
              </a:rPr>
              <a:t>lodsb</a:t>
            </a:r>
            <a:r>
              <a:rPr lang="en-US" altLang="zh-CN" dirty="0" smtClean="0">
                <a:solidFill>
                  <a:schemeClr val="folHlink"/>
                </a:solidFill>
                <a:latin typeface="Times New Roman" panose="02020603050405020304" pitchFamily="18" charset="0"/>
              </a:rPr>
              <a:t> ;</a:t>
            </a:r>
            <a:r>
              <a:rPr lang="zh-CN" altLang="en-US" dirty="0" smtClean="0">
                <a:solidFill>
                  <a:schemeClr val="folHlink"/>
                </a:solidFill>
                <a:latin typeface="Times New Roman" panose="02020603050405020304" pitchFamily="18" charset="0"/>
              </a:rPr>
              <a:t>从</a:t>
            </a:r>
            <a:r>
              <a:rPr lang="en-US" altLang="zh-CN" dirty="0" err="1" smtClean="0">
                <a:solidFill>
                  <a:schemeClr val="folHlink"/>
                </a:solidFill>
                <a:latin typeface="Times New Roman" panose="02020603050405020304" pitchFamily="18" charset="0"/>
              </a:rPr>
              <a:t>si</a:t>
            </a:r>
            <a:r>
              <a:rPr lang="zh-CN" altLang="en-US" dirty="0" smtClean="0">
                <a:solidFill>
                  <a:schemeClr val="folHlink"/>
                </a:solidFill>
                <a:latin typeface="Times New Roman" panose="02020603050405020304" pitchFamily="18" charset="0"/>
              </a:rPr>
              <a:t>中取一个</a:t>
            </a:r>
            <a:r>
              <a:rPr lang="en-US" altLang="zh-CN" dirty="0" smtClean="0">
                <a:solidFill>
                  <a:schemeClr val="folHlink"/>
                </a:solidFill>
                <a:latin typeface="Times New Roman" panose="02020603050405020304" pitchFamily="18" charset="0"/>
              </a:rPr>
              <a:t>byte</a:t>
            </a:r>
            <a:r>
              <a:rPr lang="zh-CN" altLang="en-US" dirty="0" smtClean="0">
                <a:solidFill>
                  <a:schemeClr val="folHlink"/>
                </a:solidFill>
                <a:latin typeface="Times New Roman" panose="02020603050405020304" pitchFamily="18" charset="0"/>
              </a:rPr>
              <a:t>放入</a:t>
            </a:r>
            <a:r>
              <a:rPr lang="en-US" altLang="zh-CN" dirty="0" smtClean="0">
                <a:solidFill>
                  <a:schemeClr val="folHlink"/>
                </a:solidFill>
                <a:latin typeface="Times New Roman" panose="02020603050405020304" pitchFamily="18" charset="0"/>
              </a:rPr>
              <a:t>al</a:t>
            </a:r>
            <a:r>
              <a:rPr lang="zh-CN" altLang="en-US" dirty="0" smtClean="0">
                <a:solidFill>
                  <a:schemeClr val="folHlink"/>
                </a:solidFill>
                <a:latin typeface="Times New Roman" panose="02020603050405020304" pitchFamily="18" charset="0"/>
              </a:rPr>
              <a:t>中</a:t>
            </a:r>
            <a:endParaRPr lang="en-US" altLang="zh-CN" dirty="0" smtClean="0">
              <a:solidFill>
                <a:schemeClr val="folHlink"/>
              </a:solidFill>
              <a:latin typeface="Times New Roman" panose="02020603050405020304" pitchFamily="18" charset="0"/>
            </a:endParaRPr>
          </a:p>
          <a:p>
            <a:pPr defTabSz="895350" eaLnBrk="1" hangingPunct="1">
              <a:buFont typeface="Wingdings" panose="05000000000000000000" pitchFamily="2" charset="2"/>
              <a:buNone/>
              <a:tabLst>
                <a:tab pos="1809750" algn="l"/>
                <a:tab pos="3619500" algn="l"/>
              </a:tabLst>
              <a:defRPr/>
            </a:pPr>
            <a:r>
              <a:rPr lang="en-US" altLang="zh-CN" dirty="0" smtClean="0">
                <a:solidFill>
                  <a:schemeClr val="folHlink"/>
                </a:solidFill>
                <a:latin typeface="Times New Roman" panose="02020603050405020304" pitchFamily="18" charset="0"/>
              </a:rPr>
              <a:t>		</a:t>
            </a:r>
            <a:r>
              <a:rPr lang="en-US" altLang="zh-CN" dirty="0" err="1" smtClean="0">
                <a:solidFill>
                  <a:schemeClr val="folHlink"/>
                </a:solidFill>
                <a:latin typeface="Times New Roman" panose="02020603050405020304" pitchFamily="18" charset="0"/>
              </a:rPr>
              <a:t>cmp</a:t>
            </a:r>
            <a:r>
              <a:rPr lang="en-US" altLang="zh-CN" dirty="0" smtClean="0">
                <a:solidFill>
                  <a:schemeClr val="folHlink"/>
                </a:solidFill>
                <a:latin typeface="Times New Roman" panose="02020603050405020304" pitchFamily="18" charset="0"/>
              </a:rPr>
              <a:t> al,0</a:t>
            </a:r>
          </a:p>
          <a:p>
            <a:pPr defTabSz="895350" eaLnBrk="1" hangingPunct="1">
              <a:buFont typeface="Wingdings" panose="05000000000000000000" pitchFamily="2" charset="2"/>
              <a:buNone/>
              <a:tabLst>
                <a:tab pos="1809750" algn="l"/>
                <a:tab pos="3619500" algn="l"/>
              </a:tabLst>
              <a:defRPr/>
            </a:pPr>
            <a:r>
              <a:rPr lang="en-US" altLang="zh-CN" dirty="0" smtClean="0">
                <a:solidFill>
                  <a:schemeClr val="folHlink"/>
                </a:solidFill>
                <a:latin typeface="Times New Roman" panose="02020603050405020304" pitchFamily="18" charset="0"/>
              </a:rPr>
              <a:t>		</a:t>
            </a:r>
            <a:r>
              <a:rPr lang="en-US" altLang="zh-CN" dirty="0" err="1" smtClean="0">
                <a:solidFill>
                  <a:schemeClr val="folHlink"/>
                </a:solidFill>
                <a:latin typeface="Times New Roman" panose="02020603050405020304" pitchFamily="18" charset="0"/>
              </a:rPr>
              <a:t>jz</a:t>
            </a:r>
            <a:r>
              <a:rPr lang="en-US" altLang="zh-CN" dirty="0" smtClean="0">
                <a:solidFill>
                  <a:schemeClr val="folHlink"/>
                </a:solidFill>
                <a:latin typeface="Times New Roman" panose="02020603050405020304" pitchFamily="18" charset="0"/>
              </a:rPr>
              <a:t> dps2</a:t>
            </a:r>
          </a:p>
        </p:txBody>
      </p:sp>
      <p:sp>
        <p:nvSpPr>
          <p:cNvPr id="72710" name="Rectangle 6"/>
          <p:cNvSpPr>
            <a:spLocks noChangeArrowheads="1"/>
          </p:cNvSpPr>
          <p:nvPr/>
        </p:nvSpPr>
        <p:spPr bwMode="auto">
          <a:xfrm>
            <a:off x="-3175" y="6235700"/>
            <a:ext cx="2235200" cy="622300"/>
          </a:xfrm>
          <a:prstGeom prst="rect">
            <a:avLst/>
          </a:prstGeom>
          <a:gradFill rotWithShape="0">
            <a:gsLst>
              <a:gs pos="0">
                <a:srgbClr val="A6ADC0"/>
              </a:gs>
              <a:gs pos="100000">
                <a:srgbClr val="4D5059"/>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例</a:t>
            </a:r>
            <a:r>
              <a:rPr lang="en-US" altLang="zh-CN" sz="3600" b="0" smtClean="0">
                <a:solidFill>
                  <a:srgbClr val="0000FF"/>
                </a:solidFill>
                <a:ea typeface="隶书" panose="02010509060101010101" pitchFamily="49" charset="-122"/>
              </a:rPr>
              <a:t>8.2</a:t>
            </a:r>
          </a:p>
        </p:txBody>
      </p:sp>
    </p:spTree>
    <p:extLst>
      <p:ext uri="{BB962C8B-B14F-4D97-AF65-F5344CB8AC3E}">
        <p14:creationId xmlns:p14="http://schemas.microsoft.com/office/powerpoint/2010/main" val="1563287438"/>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83301"/>
                                        </p:tgtEl>
                                        <p:attrNameLst>
                                          <p:attrName>style.visibility</p:attrName>
                                        </p:attrNameLst>
                                      </p:cBhvr>
                                      <p:to>
                                        <p:strVal val="visible"/>
                                      </p:to>
                                    </p:set>
                                    <p:animEffect transition="in" filter="blinds(horizontal)">
                                      <p:cBhvr>
                                        <p:cTn id="7" dur="500"/>
                                        <p:tgtEl>
                                          <p:spTgt spid="183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301" grpId="0" animBg="1" autoUpdateAnimBg="0"/>
    </p:bldLst>
  </p:timing>
</p:sld>
</file>

<file path=ppt/slides/slide328.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5561013" y="3175"/>
            <a:ext cx="3582987" cy="549275"/>
          </a:xfrm>
          <a:gradFill rotWithShape="0">
            <a:gsLst>
              <a:gs pos="0">
                <a:srgbClr val="A6ADC0"/>
              </a:gs>
              <a:gs pos="100000">
                <a:srgbClr val="4D5059"/>
              </a:gs>
            </a:gsLst>
            <a:lin ang="2700000" scaled="1"/>
          </a:gradFill>
        </p:spPr>
        <p:txBody>
          <a:bodyPr/>
          <a:lstStyle/>
          <a:p>
            <a:pPr algn="ctr" eaLnBrk="1" hangingPunct="1"/>
            <a:r>
              <a:rPr lang="zh-CN" altLang="en-US" sz="3600" smtClean="0">
                <a:solidFill>
                  <a:schemeClr val="hlink"/>
                </a:solidFill>
                <a:ea typeface="隶书" panose="02010509060101010101" pitchFamily="49" charset="-122"/>
              </a:rPr>
              <a:t>显示字符串</a:t>
            </a:r>
            <a:r>
              <a:rPr lang="zh-CN" altLang="en-US" sz="2800" smtClean="0">
                <a:solidFill>
                  <a:schemeClr val="hlink"/>
                </a:solidFill>
                <a:ea typeface="隶书" panose="02010509060101010101" pitchFamily="49" charset="-122"/>
              </a:rPr>
              <a:t>（续）</a:t>
            </a:r>
          </a:p>
        </p:txBody>
      </p:sp>
      <p:pic>
        <p:nvPicPr>
          <p:cNvPr id="73731"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2"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25" name="Rectangle 5"/>
          <p:cNvSpPr>
            <a:spLocks noGrp="1" noChangeArrowheads="1"/>
          </p:cNvSpPr>
          <p:nvPr>
            <p:ph type="body" idx="1"/>
          </p:nvPr>
        </p:nvSpPr>
        <p:spPr>
          <a:xfrm>
            <a:off x="481013" y="550863"/>
            <a:ext cx="8178800" cy="5688012"/>
          </a:xfr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pPr defTabSz="895350" eaLnBrk="1" hangingPunct="1">
              <a:buFont typeface="Wingdings" panose="05000000000000000000" pitchFamily="2" charset="2"/>
              <a:buNone/>
              <a:tabLst>
                <a:tab pos="1809750" algn="l"/>
              </a:tabLst>
              <a:defRPr/>
            </a:pPr>
            <a:r>
              <a:rPr lang="en-US" altLang="zh-CN" smtClean="0">
                <a:latin typeface="Times New Roman" panose="02020603050405020304" pitchFamily="18" charset="0"/>
              </a:rPr>
              <a:t>	</a:t>
            </a:r>
            <a:r>
              <a:rPr lang="en-US" altLang="zh-CN" smtClean="0">
                <a:solidFill>
                  <a:schemeClr val="folHlink"/>
                </a:solidFill>
                <a:latin typeface="Times New Roman" panose="02020603050405020304" pitchFamily="18" charset="0"/>
              </a:rPr>
              <a:t>	mov bx,0</a:t>
            </a:r>
          </a:p>
          <a:p>
            <a:pPr defTabSz="895350" eaLnBrk="1" hangingPunct="1">
              <a:buFont typeface="Wingdings" panose="05000000000000000000" pitchFamily="2" charset="2"/>
              <a:buNone/>
              <a:tabLst>
                <a:tab pos="1809750" algn="l"/>
              </a:tabLst>
              <a:defRPr/>
            </a:pPr>
            <a:r>
              <a:rPr lang="en-US" altLang="zh-CN" smtClean="0">
                <a:solidFill>
                  <a:schemeClr val="folHlink"/>
                </a:solidFill>
                <a:latin typeface="Times New Roman" panose="02020603050405020304" pitchFamily="18" charset="0"/>
              </a:rPr>
              <a:t>		mov ah,0eh</a:t>
            </a:r>
          </a:p>
          <a:p>
            <a:pPr defTabSz="895350" eaLnBrk="1" hangingPunct="1">
              <a:buFont typeface="Wingdings" panose="05000000000000000000" pitchFamily="2" charset="2"/>
              <a:buNone/>
              <a:tabLst>
                <a:tab pos="1809750" algn="l"/>
              </a:tabLst>
              <a:defRPr/>
            </a:pPr>
            <a:r>
              <a:rPr lang="en-US" altLang="zh-CN" smtClean="0">
                <a:solidFill>
                  <a:schemeClr val="folHlink"/>
                </a:solidFill>
                <a:latin typeface="Times New Roman" panose="02020603050405020304" pitchFamily="18" charset="0"/>
              </a:rPr>
              <a:t>		int 10h</a:t>
            </a:r>
          </a:p>
          <a:p>
            <a:pPr defTabSz="895350" eaLnBrk="1" hangingPunct="1">
              <a:buFont typeface="Wingdings" panose="05000000000000000000" pitchFamily="2" charset="2"/>
              <a:buNone/>
              <a:tabLst>
                <a:tab pos="1809750" algn="l"/>
              </a:tabLst>
              <a:defRPr/>
            </a:pPr>
            <a:r>
              <a:rPr lang="en-US" altLang="zh-CN" smtClean="0">
                <a:solidFill>
                  <a:schemeClr val="folHlink"/>
                </a:solidFill>
                <a:latin typeface="Times New Roman" panose="02020603050405020304" pitchFamily="18" charset="0"/>
              </a:rPr>
              <a:t>		jmp dps1</a:t>
            </a:r>
          </a:p>
          <a:p>
            <a:pPr defTabSz="895350" eaLnBrk="1" hangingPunct="1">
              <a:buFont typeface="Wingdings" panose="05000000000000000000" pitchFamily="2" charset="2"/>
              <a:buNone/>
              <a:tabLst>
                <a:tab pos="1809750" algn="l"/>
              </a:tabLst>
              <a:defRPr/>
            </a:pPr>
            <a:r>
              <a:rPr lang="en-US" altLang="zh-CN" smtClean="0">
                <a:solidFill>
                  <a:schemeClr val="folHlink"/>
                </a:solidFill>
                <a:latin typeface="Times New Roman" panose="02020603050405020304" pitchFamily="18" charset="0"/>
              </a:rPr>
              <a:t>	dps2:	pop bx</a:t>
            </a:r>
          </a:p>
          <a:p>
            <a:pPr defTabSz="895350" eaLnBrk="1" hangingPunct="1">
              <a:buFont typeface="Wingdings" panose="05000000000000000000" pitchFamily="2" charset="2"/>
              <a:buNone/>
              <a:tabLst>
                <a:tab pos="1809750" algn="l"/>
              </a:tabLst>
              <a:defRPr/>
            </a:pPr>
            <a:r>
              <a:rPr lang="en-US" altLang="zh-CN" smtClean="0">
                <a:solidFill>
                  <a:schemeClr val="folHlink"/>
                </a:solidFill>
                <a:latin typeface="Times New Roman" panose="02020603050405020304" pitchFamily="18" charset="0"/>
              </a:rPr>
              <a:t>		pop ax</a:t>
            </a:r>
          </a:p>
          <a:p>
            <a:pPr defTabSz="895350" eaLnBrk="1" hangingPunct="1">
              <a:buFont typeface="Wingdings" panose="05000000000000000000" pitchFamily="2" charset="2"/>
              <a:buNone/>
              <a:tabLst>
                <a:tab pos="1809750" algn="l"/>
              </a:tabLst>
              <a:defRPr/>
            </a:pPr>
            <a:r>
              <a:rPr lang="en-US" altLang="zh-CN" smtClean="0">
                <a:solidFill>
                  <a:schemeClr val="folHlink"/>
                </a:solidFill>
                <a:latin typeface="Times New Roman" panose="02020603050405020304" pitchFamily="18" charset="0"/>
              </a:rPr>
              <a:t>		ret</a:t>
            </a:r>
          </a:p>
          <a:p>
            <a:pPr defTabSz="895350" eaLnBrk="1" hangingPunct="1">
              <a:buFont typeface="Wingdings" panose="05000000000000000000" pitchFamily="2" charset="2"/>
              <a:buNone/>
              <a:tabLst>
                <a:tab pos="1809750" algn="l"/>
              </a:tabLst>
              <a:defRPr/>
            </a:pPr>
            <a:r>
              <a:rPr lang="en-US" altLang="zh-CN" smtClean="0">
                <a:solidFill>
                  <a:schemeClr val="folHlink"/>
                </a:solidFill>
                <a:latin typeface="Times New Roman" panose="02020603050405020304" pitchFamily="18" charset="0"/>
              </a:rPr>
              <a:t>	dpstri	endp</a:t>
            </a:r>
          </a:p>
        </p:txBody>
      </p:sp>
      <p:sp>
        <p:nvSpPr>
          <p:cNvPr id="73734" name="Rectangle 6"/>
          <p:cNvSpPr>
            <a:spLocks noChangeArrowheads="1"/>
          </p:cNvSpPr>
          <p:nvPr/>
        </p:nvSpPr>
        <p:spPr bwMode="auto">
          <a:xfrm>
            <a:off x="-3175" y="6235700"/>
            <a:ext cx="2235200" cy="622300"/>
          </a:xfrm>
          <a:prstGeom prst="rect">
            <a:avLst/>
          </a:prstGeom>
          <a:gradFill rotWithShape="0">
            <a:gsLst>
              <a:gs pos="0">
                <a:srgbClr val="A6ADC0"/>
              </a:gs>
              <a:gs pos="100000">
                <a:srgbClr val="4D5059"/>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例</a:t>
            </a:r>
            <a:r>
              <a:rPr lang="en-US" altLang="zh-CN" sz="3600" b="0" smtClean="0">
                <a:solidFill>
                  <a:srgbClr val="0000FF"/>
                </a:solidFill>
                <a:ea typeface="隶书" panose="02010509060101010101" pitchFamily="49" charset="-122"/>
              </a:rPr>
              <a:t>8.2</a:t>
            </a:r>
          </a:p>
        </p:txBody>
      </p:sp>
    </p:spTree>
    <p:extLst>
      <p:ext uri="{BB962C8B-B14F-4D97-AF65-F5344CB8AC3E}">
        <p14:creationId xmlns:p14="http://schemas.microsoft.com/office/powerpoint/2010/main" val="3192488538"/>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84325"/>
                                        </p:tgtEl>
                                        <p:attrNameLst>
                                          <p:attrName>style.visibility</p:attrName>
                                        </p:attrNameLst>
                                      </p:cBhvr>
                                      <p:to>
                                        <p:strVal val="visible"/>
                                      </p:to>
                                    </p:set>
                                    <p:animEffect transition="in" filter="blinds(horizontal)">
                                      <p:cBhvr>
                                        <p:cTn id="7" dur="500"/>
                                        <p:tgtEl>
                                          <p:spTgt spid="184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5" grpId="0" animBg="1" autoUpdateAnimBg="0"/>
    </p:bldLst>
  </p:timing>
</p:sld>
</file>

<file path=ppt/slides/slide329.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4935538" y="3175"/>
            <a:ext cx="4208462" cy="549275"/>
          </a:xfrm>
          <a:gradFill rotWithShape="0">
            <a:gsLst>
              <a:gs pos="0">
                <a:srgbClr val="A6ADC0"/>
              </a:gs>
              <a:gs pos="100000">
                <a:srgbClr val="4D5059"/>
              </a:gs>
            </a:gsLst>
            <a:lin ang="2700000" scaled="1"/>
          </a:gradFill>
        </p:spPr>
        <p:txBody>
          <a:bodyPr/>
          <a:lstStyle/>
          <a:p>
            <a:pPr algn="ctr" eaLnBrk="1" hangingPunct="1"/>
            <a:r>
              <a:rPr lang="zh-CN" altLang="en-US" sz="3600" smtClean="0">
                <a:solidFill>
                  <a:schemeClr val="hlink"/>
                </a:solidFill>
                <a:ea typeface="隶书" panose="02010509060101010101" pitchFamily="49" charset="-122"/>
              </a:rPr>
              <a:t>退出中断服务程序</a:t>
            </a:r>
          </a:p>
        </p:txBody>
      </p:sp>
      <p:pic>
        <p:nvPicPr>
          <p:cNvPr id="74755"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6"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0229" name="Rectangle 5"/>
          <p:cNvSpPr>
            <a:spLocks noGrp="1" noChangeArrowheads="1"/>
          </p:cNvSpPr>
          <p:nvPr>
            <p:ph type="body" idx="1"/>
          </p:nvPr>
        </p:nvSpPr>
        <p:spPr>
          <a:xfrm>
            <a:off x="481013" y="550863"/>
            <a:ext cx="8178800" cy="5688012"/>
          </a:xfr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pPr defTabSz="895350" eaLnBrk="1" hangingPunct="1">
              <a:buFont typeface="Wingdings" panose="05000000000000000000" pitchFamily="2" charset="2"/>
              <a:buNone/>
              <a:tabLst>
                <a:tab pos="1809750" algn="l"/>
                <a:tab pos="3619500" algn="l"/>
              </a:tabLst>
              <a:defRPr/>
            </a:pPr>
            <a:r>
              <a:rPr lang="en-US" altLang="zh-CN" dirty="0" smtClean="0">
                <a:latin typeface="Times New Roman" panose="02020603050405020304" pitchFamily="18" charset="0"/>
              </a:rPr>
              <a:t>		</a:t>
            </a:r>
            <a:r>
              <a:rPr lang="en-US" altLang="zh-CN" dirty="0" err="1" smtClean="0">
                <a:latin typeface="Times New Roman" panose="02020603050405020304" pitchFamily="18" charset="0"/>
              </a:rPr>
              <a:t>mov</a:t>
            </a:r>
            <a:r>
              <a:rPr lang="en-US" altLang="zh-CN" dirty="0" smtClean="0">
                <a:latin typeface="Times New Roman" panose="02020603050405020304" pitchFamily="18" charset="0"/>
              </a:rPr>
              <a:t> al,20h</a:t>
            </a:r>
          </a:p>
          <a:p>
            <a:pPr defTabSz="895350" eaLnBrk="1" hangingPunct="1">
              <a:buFont typeface="Wingdings" panose="05000000000000000000" pitchFamily="2" charset="2"/>
              <a:buNone/>
              <a:tabLst>
                <a:tab pos="1809750" algn="l"/>
                <a:tab pos="3619500" algn="l"/>
              </a:tabLst>
              <a:defRPr/>
            </a:pPr>
            <a:r>
              <a:rPr lang="en-US" altLang="zh-CN" dirty="0" smtClean="0">
                <a:latin typeface="Times New Roman" panose="02020603050405020304" pitchFamily="18" charset="0"/>
              </a:rPr>
              <a:t>		out 20h,al</a:t>
            </a:r>
          </a:p>
          <a:p>
            <a:pPr defTabSz="895350" eaLnBrk="1" hangingPunct="1">
              <a:buFont typeface="Wingdings" panose="05000000000000000000" pitchFamily="2" charset="2"/>
              <a:buNone/>
              <a:tabLst>
                <a:tab pos="1809750" algn="l"/>
                <a:tab pos="3619500" algn="l"/>
              </a:tabLst>
              <a:defRPr/>
            </a:pPr>
            <a:r>
              <a:rPr lang="en-US" altLang="zh-CN" dirty="0" smtClean="0">
                <a:solidFill>
                  <a:schemeClr val="folHlink"/>
                </a:solidFill>
                <a:latin typeface="Times New Roman" panose="02020603050405020304" pitchFamily="18" charset="0"/>
              </a:rPr>
              <a:t>		pop ds	</a:t>
            </a:r>
            <a:r>
              <a:rPr lang="en-US" altLang="zh-CN" dirty="0" smtClean="0">
                <a:latin typeface="Times New Roman" panose="02020603050405020304" pitchFamily="18" charset="0"/>
              </a:rPr>
              <a:t>;</a:t>
            </a:r>
            <a:r>
              <a:rPr lang="zh-CN" altLang="en-US" dirty="0" smtClean="0">
                <a:latin typeface="Times New Roman" panose="02020603050405020304" pitchFamily="18" charset="0"/>
              </a:rPr>
              <a:t>恢复寄存器</a:t>
            </a:r>
          </a:p>
          <a:p>
            <a:pPr defTabSz="895350" eaLnBrk="1" hangingPunct="1">
              <a:buFont typeface="Wingdings" panose="05000000000000000000" pitchFamily="2" charset="2"/>
              <a:buNone/>
              <a:tabLst>
                <a:tab pos="1809750" algn="l"/>
                <a:tab pos="3619500" algn="l"/>
              </a:tabLst>
              <a:defRPr/>
            </a:pPr>
            <a:r>
              <a:rPr lang="zh-CN" altLang="en-US" dirty="0" smtClean="0">
                <a:solidFill>
                  <a:schemeClr val="folHlink"/>
                </a:solidFill>
                <a:latin typeface="Times New Roman" panose="02020603050405020304" pitchFamily="18" charset="0"/>
              </a:rPr>
              <a:t>		</a:t>
            </a:r>
            <a:r>
              <a:rPr lang="en-US" altLang="zh-CN" dirty="0" smtClean="0">
                <a:solidFill>
                  <a:schemeClr val="folHlink"/>
                </a:solidFill>
                <a:latin typeface="Times New Roman" panose="02020603050405020304" pitchFamily="18" charset="0"/>
              </a:rPr>
              <a:t>pop </a:t>
            </a:r>
            <a:r>
              <a:rPr lang="en-US" altLang="zh-CN" dirty="0" err="1" smtClean="0">
                <a:solidFill>
                  <a:schemeClr val="folHlink"/>
                </a:solidFill>
                <a:latin typeface="Times New Roman" panose="02020603050405020304" pitchFamily="18" charset="0"/>
              </a:rPr>
              <a:t>bx</a:t>
            </a:r>
            <a:endParaRPr lang="en-US" altLang="zh-CN" dirty="0" smtClean="0">
              <a:solidFill>
                <a:schemeClr val="folHlink"/>
              </a:solidFill>
              <a:latin typeface="Times New Roman" panose="02020603050405020304" pitchFamily="18" charset="0"/>
            </a:endParaRPr>
          </a:p>
          <a:p>
            <a:pPr defTabSz="895350" eaLnBrk="1" hangingPunct="1">
              <a:buFont typeface="Wingdings" panose="05000000000000000000" pitchFamily="2" charset="2"/>
              <a:buNone/>
              <a:tabLst>
                <a:tab pos="1809750" algn="l"/>
                <a:tab pos="3619500" algn="l"/>
              </a:tabLst>
              <a:defRPr/>
            </a:pPr>
            <a:r>
              <a:rPr lang="en-US" altLang="zh-CN" dirty="0" smtClean="0">
                <a:solidFill>
                  <a:schemeClr val="folHlink"/>
                </a:solidFill>
                <a:latin typeface="Times New Roman" panose="02020603050405020304" pitchFamily="18" charset="0"/>
              </a:rPr>
              <a:t>		pop ax</a:t>
            </a:r>
          </a:p>
          <a:p>
            <a:pPr defTabSz="895350" eaLnBrk="1" hangingPunct="1">
              <a:buFont typeface="Wingdings" panose="05000000000000000000" pitchFamily="2" charset="2"/>
              <a:buNone/>
              <a:tabLst>
                <a:tab pos="1809750" algn="l"/>
                <a:tab pos="3619500" algn="l"/>
              </a:tabLst>
              <a:defRPr/>
            </a:pPr>
            <a:r>
              <a:rPr lang="en-US" altLang="zh-CN" dirty="0" smtClean="0">
                <a:solidFill>
                  <a:schemeClr val="folHlink"/>
                </a:solidFill>
                <a:latin typeface="Times New Roman" panose="02020603050405020304" pitchFamily="18" charset="0"/>
              </a:rPr>
              <a:t>		</a:t>
            </a:r>
            <a:r>
              <a:rPr lang="en-US" altLang="zh-CN" dirty="0" err="1" smtClean="0">
                <a:latin typeface="Times New Roman" panose="02020603050405020304" pitchFamily="18" charset="0"/>
              </a:rPr>
              <a:t>iret</a:t>
            </a:r>
            <a:r>
              <a:rPr lang="en-US" altLang="zh-CN" dirty="0" smtClean="0">
                <a:latin typeface="Times New Roman" panose="02020603050405020304" pitchFamily="18" charset="0"/>
              </a:rPr>
              <a:t>	;</a:t>
            </a:r>
            <a:r>
              <a:rPr lang="zh-CN" altLang="en-US" dirty="0" smtClean="0">
                <a:latin typeface="Times New Roman" panose="02020603050405020304" pitchFamily="18" charset="0"/>
              </a:rPr>
              <a:t>中断返回</a:t>
            </a:r>
          </a:p>
          <a:p>
            <a:pPr defTabSz="895350" eaLnBrk="1" hangingPunct="1">
              <a:buFont typeface="Wingdings" panose="05000000000000000000" pitchFamily="2" charset="2"/>
              <a:buNone/>
              <a:tabLst>
                <a:tab pos="1809750" algn="l"/>
                <a:tab pos="3619500" algn="l"/>
              </a:tabLst>
              <a:defRPr/>
            </a:pPr>
            <a:r>
              <a:rPr lang="zh-CN" altLang="en-US" dirty="0" smtClean="0">
                <a:solidFill>
                  <a:schemeClr val="folHlink"/>
                </a:solidFill>
                <a:latin typeface="Times New Roman" panose="02020603050405020304" pitchFamily="18" charset="0"/>
              </a:rPr>
              <a:t>	</a:t>
            </a:r>
            <a:r>
              <a:rPr lang="en-US" altLang="zh-CN" dirty="0" smtClean="0">
                <a:solidFill>
                  <a:schemeClr val="folHlink"/>
                </a:solidFill>
                <a:latin typeface="Times New Roman" panose="02020603050405020304" pitchFamily="18" charset="0"/>
              </a:rPr>
              <a:t>new08h	</a:t>
            </a:r>
            <a:r>
              <a:rPr lang="en-US" altLang="zh-CN" dirty="0" err="1" smtClean="0">
                <a:latin typeface="Times New Roman" panose="02020603050405020304" pitchFamily="18" charset="0"/>
              </a:rPr>
              <a:t>endp</a:t>
            </a:r>
            <a:endParaRPr lang="en-US" altLang="zh-CN" dirty="0" smtClean="0">
              <a:latin typeface="Times New Roman" panose="02020603050405020304" pitchFamily="18" charset="0"/>
            </a:endParaRPr>
          </a:p>
        </p:txBody>
      </p:sp>
      <p:sp>
        <p:nvSpPr>
          <p:cNvPr id="74758" name="Rectangle 6"/>
          <p:cNvSpPr>
            <a:spLocks noChangeArrowheads="1"/>
          </p:cNvSpPr>
          <p:nvPr/>
        </p:nvSpPr>
        <p:spPr bwMode="auto">
          <a:xfrm>
            <a:off x="-3175" y="6235700"/>
            <a:ext cx="2235200" cy="622300"/>
          </a:xfrm>
          <a:prstGeom prst="rect">
            <a:avLst/>
          </a:prstGeom>
          <a:gradFill rotWithShape="0">
            <a:gsLst>
              <a:gs pos="0">
                <a:srgbClr val="A6ADC0"/>
              </a:gs>
              <a:gs pos="100000">
                <a:srgbClr val="4D5059"/>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例</a:t>
            </a:r>
            <a:r>
              <a:rPr lang="en-US" altLang="zh-CN" sz="3600" b="0" smtClean="0">
                <a:solidFill>
                  <a:srgbClr val="0000FF"/>
                </a:solidFill>
                <a:ea typeface="隶书" panose="02010509060101010101" pitchFamily="49" charset="-122"/>
              </a:rPr>
              <a:t>8.2</a:t>
            </a:r>
          </a:p>
        </p:txBody>
      </p:sp>
    </p:spTree>
    <p:extLst>
      <p:ext uri="{BB962C8B-B14F-4D97-AF65-F5344CB8AC3E}">
        <p14:creationId xmlns:p14="http://schemas.microsoft.com/office/powerpoint/2010/main" val="2815188706"/>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80229"/>
                                        </p:tgtEl>
                                        <p:attrNameLst>
                                          <p:attrName>style.visibility</p:attrName>
                                        </p:attrNameLst>
                                      </p:cBhvr>
                                      <p:to>
                                        <p:strVal val="visible"/>
                                      </p:to>
                                    </p:set>
                                    <p:animEffect transition="in" filter="blinds(horizontal)">
                                      <p:cBhvr>
                                        <p:cTn id="7" dur="500"/>
                                        <p:tgtEl>
                                          <p:spTgt spid="180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29" grpId="0"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zh-CN" altLang="en-US" sz="3200" b="1">
                <a:latin typeface="楷体_GB2312" pitchFamily="49" charset="-122"/>
                <a:ea typeface="楷体_GB2312" pitchFamily="49" charset="-122"/>
              </a:rPr>
              <a:t>内存写操作中的</a:t>
            </a:r>
            <a:r>
              <a:rPr lang="en-US" altLang="zh-CN" sz="3200" b="1">
                <a:latin typeface="楷体_GB2312" pitchFamily="49" charset="-122"/>
                <a:ea typeface="楷体_GB2312" pitchFamily="49" charset="-122"/>
              </a:rPr>
              <a:t>DQM(Data I/O Mask)</a:t>
            </a:r>
            <a:endParaRPr lang="zh-CN" altLang="en-US" sz="3200" b="1">
              <a:latin typeface="楷体_GB2312" pitchFamily="49" charset="-122"/>
              <a:ea typeface="楷体_GB2312" pitchFamily="49" charset="-122"/>
            </a:endParaRPr>
          </a:p>
        </p:txBody>
      </p:sp>
      <p:pic>
        <p:nvPicPr>
          <p:cNvPr id="49155" name="Picture 4" descr="C:\jiekou\tmp\chap03\DQM-write.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209803"/>
            <a:ext cx="8534400" cy="41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2461652"/>
      </p:ext>
    </p:extLst>
  </p:cSld>
  <p:clrMapOvr>
    <a:masterClrMapping/>
  </p:clrMapOvr>
  <p:transition/>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5897563" y="3175"/>
            <a:ext cx="3246437" cy="549275"/>
          </a:xfrm>
          <a:gradFill rotWithShape="0">
            <a:gsLst>
              <a:gs pos="0">
                <a:srgbClr val="A6ADC0"/>
              </a:gs>
              <a:gs pos="100000">
                <a:srgbClr val="4D5059"/>
              </a:gs>
            </a:gsLst>
            <a:lin ang="2700000" scaled="1"/>
          </a:gradFill>
        </p:spPr>
        <p:txBody>
          <a:bodyPr/>
          <a:lstStyle/>
          <a:p>
            <a:pPr algn="ctr" eaLnBrk="1" hangingPunct="1"/>
            <a:r>
              <a:rPr lang="zh-CN" altLang="en-US" sz="3600" smtClean="0">
                <a:solidFill>
                  <a:schemeClr val="hlink"/>
                </a:solidFill>
                <a:ea typeface="隶书" panose="02010509060101010101" pitchFamily="49" charset="-122"/>
              </a:rPr>
              <a:t>主程序结束</a:t>
            </a:r>
          </a:p>
        </p:txBody>
      </p:sp>
      <p:pic>
        <p:nvPicPr>
          <p:cNvPr id="181251"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253" name="Rectangle 5"/>
          <p:cNvSpPr>
            <a:spLocks noGrp="1" noChangeArrowheads="1"/>
          </p:cNvSpPr>
          <p:nvPr>
            <p:ph type="body" idx="1"/>
          </p:nvPr>
        </p:nvSpPr>
        <p:spPr>
          <a:xfrm>
            <a:off x="481013" y="550863"/>
            <a:ext cx="8178800" cy="5688012"/>
          </a:xfr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pPr defTabSz="895350" eaLnBrk="1" hangingPunct="1">
              <a:lnSpc>
                <a:spcPct val="90000"/>
              </a:lnSpc>
              <a:buFont typeface="Wingdings" panose="05000000000000000000" pitchFamily="2" charset="2"/>
              <a:buNone/>
              <a:tabLst>
                <a:tab pos="1809750" algn="l"/>
              </a:tabLst>
              <a:defRPr/>
            </a:pPr>
            <a:r>
              <a:rPr lang="en-US" altLang="zh-CN" dirty="0" smtClean="0">
                <a:latin typeface="Times New Roman" panose="02020603050405020304" pitchFamily="18" charset="0"/>
              </a:rPr>
              <a:t>		cli</a:t>
            </a:r>
          </a:p>
          <a:p>
            <a:pPr defTabSz="895350" eaLnBrk="1" hangingPunct="1">
              <a:lnSpc>
                <a:spcPct val="90000"/>
              </a:lnSpc>
              <a:buFont typeface="Wingdings" panose="05000000000000000000" pitchFamily="2" charset="2"/>
              <a:buNone/>
              <a:tabLst>
                <a:tab pos="1809750" algn="l"/>
              </a:tabLst>
              <a:defRPr/>
            </a:pPr>
            <a:r>
              <a:rPr lang="en-US" altLang="zh-CN" dirty="0" smtClean="0">
                <a:latin typeface="Times New Roman" panose="02020603050405020304" pitchFamily="18" charset="0"/>
              </a:rPr>
              <a:t>		</a:t>
            </a:r>
            <a:r>
              <a:rPr lang="en-US" altLang="zh-CN" dirty="0" smtClean="0">
                <a:solidFill>
                  <a:schemeClr val="folHlink"/>
                </a:solidFill>
                <a:latin typeface="Times New Roman" panose="02020603050405020304" pitchFamily="18" charset="0"/>
              </a:rPr>
              <a:t>pop ax</a:t>
            </a:r>
          </a:p>
          <a:p>
            <a:pPr defTabSz="895350" eaLnBrk="1" hangingPunct="1">
              <a:lnSpc>
                <a:spcPct val="90000"/>
              </a:lnSpc>
              <a:buFont typeface="Wingdings" panose="05000000000000000000" pitchFamily="2" charset="2"/>
              <a:buNone/>
              <a:tabLst>
                <a:tab pos="1809750" algn="l"/>
              </a:tabLst>
              <a:defRPr/>
            </a:pPr>
            <a:r>
              <a:rPr lang="en-US" altLang="zh-CN" dirty="0" smtClean="0">
                <a:solidFill>
                  <a:schemeClr val="folHlink"/>
                </a:solidFill>
                <a:latin typeface="Times New Roman" panose="02020603050405020304" pitchFamily="18" charset="0"/>
              </a:rPr>
              <a:t>		out 21h,al</a:t>
            </a:r>
          </a:p>
          <a:p>
            <a:pPr defTabSz="895350" eaLnBrk="1" hangingPunct="1">
              <a:lnSpc>
                <a:spcPct val="90000"/>
              </a:lnSpc>
              <a:buFont typeface="Wingdings" panose="05000000000000000000" pitchFamily="2" charset="2"/>
              <a:buNone/>
              <a:tabLst>
                <a:tab pos="1809750" algn="l"/>
              </a:tabLst>
              <a:defRPr/>
            </a:pPr>
            <a:r>
              <a:rPr lang="en-US" altLang="zh-CN" dirty="0" smtClean="0">
                <a:solidFill>
                  <a:schemeClr val="folHlink"/>
                </a:solidFill>
                <a:latin typeface="Times New Roman" panose="02020603050405020304" pitchFamily="18" charset="0"/>
              </a:rPr>
              <a:t>		pop dx</a:t>
            </a:r>
          </a:p>
          <a:p>
            <a:pPr defTabSz="895350" eaLnBrk="1" hangingPunct="1">
              <a:lnSpc>
                <a:spcPct val="90000"/>
              </a:lnSpc>
              <a:buFont typeface="Wingdings" panose="05000000000000000000" pitchFamily="2" charset="2"/>
              <a:buNone/>
              <a:tabLst>
                <a:tab pos="1809750" algn="l"/>
              </a:tabLst>
              <a:defRPr/>
            </a:pPr>
            <a:r>
              <a:rPr lang="en-US" altLang="zh-CN" dirty="0" smtClean="0">
                <a:solidFill>
                  <a:schemeClr val="folHlink"/>
                </a:solidFill>
                <a:latin typeface="Times New Roman" panose="02020603050405020304" pitchFamily="18" charset="0"/>
              </a:rPr>
              <a:t>		pop ds</a:t>
            </a:r>
          </a:p>
          <a:p>
            <a:pPr defTabSz="895350" eaLnBrk="1" hangingPunct="1">
              <a:lnSpc>
                <a:spcPct val="90000"/>
              </a:lnSpc>
              <a:buFont typeface="Wingdings" panose="05000000000000000000" pitchFamily="2" charset="2"/>
              <a:buNone/>
              <a:tabLst>
                <a:tab pos="1809750" algn="l"/>
              </a:tabLst>
              <a:defRPr/>
            </a:pPr>
            <a:r>
              <a:rPr lang="en-US" altLang="zh-CN" dirty="0" smtClean="0">
                <a:solidFill>
                  <a:schemeClr val="folHlink"/>
                </a:solidFill>
                <a:latin typeface="Times New Roman" panose="02020603050405020304" pitchFamily="18" charset="0"/>
              </a:rPr>
              <a:t>		</a:t>
            </a:r>
            <a:r>
              <a:rPr lang="en-US" altLang="zh-CN" dirty="0" err="1" smtClean="0">
                <a:solidFill>
                  <a:schemeClr val="folHlink"/>
                </a:solidFill>
                <a:latin typeface="Times New Roman" panose="02020603050405020304" pitchFamily="18" charset="0"/>
              </a:rPr>
              <a:t>mov</a:t>
            </a:r>
            <a:r>
              <a:rPr lang="en-US" altLang="zh-CN" dirty="0" smtClean="0">
                <a:solidFill>
                  <a:schemeClr val="folHlink"/>
                </a:solidFill>
                <a:latin typeface="Times New Roman" panose="02020603050405020304" pitchFamily="18" charset="0"/>
              </a:rPr>
              <a:t> ax,2508h</a:t>
            </a:r>
          </a:p>
          <a:p>
            <a:pPr defTabSz="895350" eaLnBrk="1" hangingPunct="1">
              <a:lnSpc>
                <a:spcPct val="90000"/>
              </a:lnSpc>
              <a:buFont typeface="Wingdings" panose="05000000000000000000" pitchFamily="2" charset="2"/>
              <a:buNone/>
              <a:tabLst>
                <a:tab pos="1809750" algn="l"/>
              </a:tabLst>
              <a:defRPr/>
            </a:pPr>
            <a:r>
              <a:rPr lang="en-US" altLang="zh-CN" dirty="0" smtClean="0">
                <a:solidFill>
                  <a:schemeClr val="folHlink"/>
                </a:solidFill>
                <a:latin typeface="Times New Roman" panose="02020603050405020304" pitchFamily="18" charset="0"/>
              </a:rPr>
              <a:t>		</a:t>
            </a:r>
            <a:r>
              <a:rPr lang="en-US" altLang="zh-CN" dirty="0" err="1" smtClean="0">
                <a:solidFill>
                  <a:schemeClr val="folHlink"/>
                </a:solidFill>
                <a:latin typeface="Times New Roman" panose="02020603050405020304" pitchFamily="18" charset="0"/>
              </a:rPr>
              <a:t>int</a:t>
            </a:r>
            <a:r>
              <a:rPr lang="en-US" altLang="zh-CN" dirty="0" smtClean="0">
                <a:solidFill>
                  <a:schemeClr val="folHlink"/>
                </a:solidFill>
                <a:latin typeface="Times New Roman" panose="02020603050405020304" pitchFamily="18" charset="0"/>
              </a:rPr>
              <a:t> 21h</a:t>
            </a:r>
          </a:p>
          <a:p>
            <a:pPr defTabSz="895350" eaLnBrk="1" hangingPunct="1">
              <a:lnSpc>
                <a:spcPct val="90000"/>
              </a:lnSpc>
              <a:buFont typeface="Wingdings" panose="05000000000000000000" pitchFamily="2" charset="2"/>
              <a:buNone/>
              <a:tabLst>
                <a:tab pos="1809750" algn="l"/>
              </a:tabLst>
              <a:defRPr/>
            </a:pPr>
            <a:r>
              <a:rPr lang="en-US" altLang="zh-CN" dirty="0" smtClean="0">
                <a:solidFill>
                  <a:schemeClr val="folHlink"/>
                </a:solidFill>
                <a:latin typeface="Times New Roman" panose="02020603050405020304" pitchFamily="18" charset="0"/>
              </a:rPr>
              <a:t>		</a:t>
            </a:r>
            <a:r>
              <a:rPr lang="en-US" altLang="zh-CN" dirty="0" err="1" smtClean="0">
                <a:latin typeface="Times New Roman" panose="02020603050405020304" pitchFamily="18" charset="0"/>
              </a:rPr>
              <a:t>sti</a:t>
            </a:r>
            <a:endParaRPr lang="en-US" altLang="zh-CN" dirty="0" smtClean="0">
              <a:latin typeface="Times New Roman" panose="02020603050405020304" pitchFamily="18" charset="0"/>
            </a:endParaRPr>
          </a:p>
          <a:p>
            <a:pPr defTabSz="895350" eaLnBrk="1" hangingPunct="1">
              <a:lnSpc>
                <a:spcPct val="90000"/>
              </a:lnSpc>
              <a:buFont typeface="Wingdings" panose="05000000000000000000" pitchFamily="2" charset="2"/>
              <a:buNone/>
              <a:tabLst>
                <a:tab pos="1809750" algn="l"/>
              </a:tabLst>
              <a:defRPr/>
            </a:pPr>
            <a:r>
              <a:rPr lang="en-US" altLang="zh-CN" dirty="0" smtClean="0">
                <a:solidFill>
                  <a:schemeClr val="folHlink"/>
                </a:solidFill>
                <a:latin typeface="Times New Roman" panose="02020603050405020304" pitchFamily="18" charset="0"/>
              </a:rPr>
              <a:t>		</a:t>
            </a:r>
            <a:r>
              <a:rPr lang="en-US" altLang="zh-CN" dirty="0" err="1" smtClean="0">
                <a:solidFill>
                  <a:schemeClr val="folHlink"/>
                </a:solidFill>
                <a:latin typeface="Times New Roman" panose="02020603050405020304" pitchFamily="18" charset="0"/>
              </a:rPr>
              <a:t>mov</a:t>
            </a:r>
            <a:r>
              <a:rPr lang="en-US" altLang="zh-CN" dirty="0" smtClean="0">
                <a:solidFill>
                  <a:schemeClr val="folHlink"/>
                </a:solidFill>
                <a:latin typeface="Times New Roman" panose="02020603050405020304" pitchFamily="18" charset="0"/>
              </a:rPr>
              <a:t> ax,4c00h</a:t>
            </a:r>
          </a:p>
          <a:p>
            <a:pPr defTabSz="895350" eaLnBrk="1" hangingPunct="1">
              <a:lnSpc>
                <a:spcPct val="90000"/>
              </a:lnSpc>
              <a:buFont typeface="Wingdings" panose="05000000000000000000" pitchFamily="2" charset="2"/>
              <a:buNone/>
              <a:tabLst>
                <a:tab pos="1809750" algn="l"/>
              </a:tabLst>
              <a:defRPr/>
            </a:pPr>
            <a:r>
              <a:rPr lang="en-US" altLang="zh-CN" dirty="0" smtClean="0">
                <a:solidFill>
                  <a:schemeClr val="folHlink"/>
                </a:solidFill>
                <a:latin typeface="Times New Roman" panose="02020603050405020304" pitchFamily="18" charset="0"/>
              </a:rPr>
              <a:t>		</a:t>
            </a:r>
            <a:r>
              <a:rPr lang="en-US" altLang="zh-CN" dirty="0" err="1" smtClean="0">
                <a:solidFill>
                  <a:schemeClr val="folHlink"/>
                </a:solidFill>
                <a:latin typeface="Times New Roman" panose="02020603050405020304" pitchFamily="18" charset="0"/>
              </a:rPr>
              <a:t>int</a:t>
            </a:r>
            <a:r>
              <a:rPr lang="en-US" altLang="zh-CN" dirty="0" smtClean="0">
                <a:solidFill>
                  <a:schemeClr val="folHlink"/>
                </a:solidFill>
                <a:latin typeface="Times New Roman" panose="02020603050405020304" pitchFamily="18" charset="0"/>
              </a:rPr>
              <a:t> 21h</a:t>
            </a:r>
          </a:p>
        </p:txBody>
      </p:sp>
      <p:sp>
        <p:nvSpPr>
          <p:cNvPr id="75782" name="Rectangle 6"/>
          <p:cNvSpPr>
            <a:spLocks noChangeArrowheads="1"/>
          </p:cNvSpPr>
          <p:nvPr/>
        </p:nvSpPr>
        <p:spPr bwMode="auto">
          <a:xfrm>
            <a:off x="-3175" y="6235700"/>
            <a:ext cx="2235200" cy="622300"/>
          </a:xfrm>
          <a:prstGeom prst="rect">
            <a:avLst/>
          </a:prstGeom>
          <a:gradFill rotWithShape="0">
            <a:gsLst>
              <a:gs pos="0">
                <a:srgbClr val="A6ADC0"/>
              </a:gs>
              <a:gs pos="100000">
                <a:srgbClr val="4D5059"/>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例</a:t>
            </a:r>
            <a:r>
              <a:rPr lang="en-US" altLang="zh-CN" sz="3600" b="0" smtClean="0">
                <a:solidFill>
                  <a:srgbClr val="0000FF"/>
                </a:solidFill>
                <a:ea typeface="隶书" panose="02010509060101010101" pitchFamily="49" charset="-122"/>
              </a:rPr>
              <a:t>8.2</a:t>
            </a:r>
          </a:p>
        </p:txBody>
      </p:sp>
      <p:sp>
        <p:nvSpPr>
          <p:cNvPr id="181255" name="Text Box 7"/>
          <p:cNvSpPr txBox="1">
            <a:spLocks noChangeArrowheads="1"/>
          </p:cNvSpPr>
          <p:nvPr/>
        </p:nvSpPr>
        <p:spPr bwMode="auto">
          <a:xfrm>
            <a:off x="5343525" y="2376488"/>
            <a:ext cx="3200400" cy="3743325"/>
          </a:xfrm>
          <a:prstGeom prst="rect">
            <a:avLst/>
          </a:prstGeom>
          <a:solidFill>
            <a:schemeClr val="tx1"/>
          </a:solidFill>
          <a:ln>
            <a:noFill/>
          </a:ln>
          <a:effectLst>
            <a:outerShdw dist="107763" dir="2700000" algn="ctr" rotWithShape="0">
              <a:srgbClr val="808080"/>
            </a:outerShdw>
          </a:effectLst>
          <a:extLst>
            <a:ext uri="{91240B29-F687-4F45-9708-019B960494DF}">
              <a14:hiddenLine xmlns:a14="http://schemas.microsoft.com/office/drawing/2010/main" w="38100">
                <a:solidFill>
                  <a:schemeClr val="tx1"/>
                </a:solidFill>
                <a:miter lim="800000"/>
                <a:headEnd/>
                <a:tailEnd/>
              </a14:hiddenLine>
            </a:ext>
          </a:extLst>
        </p:spPr>
        <p:txBody>
          <a:bodyP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
                <a:srgbClr val="3333CC"/>
              </a:buClr>
              <a:buFont typeface="Wingdings" panose="05000000000000000000" pitchFamily="2" charset="2"/>
              <a:buNone/>
            </a:pPr>
            <a:r>
              <a:rPr lang="en-US" altLang="zh-CN" sz="2400" smtClean="0">
                <a:solidFill>
                  <a:srgbClr val="FFFFFF"/>
                </a:solidFill>
                <a:latin typeface="Times New Roman" panose="02020603050405020304" pitchFamily="18" charset="0"/>
              </a:rPr>
              <a:t>A 8259A Interrupt !</a:t>
            </a:r>
          </a:p>
          <a:p>
            <a:pPr fontAlgn="base">
              <a:spcBef>
                <a:spcPct val="0"/>
              </a:spcBef>
              <a:spcAft>
                <a:spcPct val="0"/>
              </a:spcAft>
              <a:buClr>
                <a:srgbClr val="3333CC"/>
              </a:buClr>
              <a:buFont typeface="Wingdings" panose="05000000000000000000" pitchFamily="2" charset="2"/>
              <a:buNone/>
            </a:pPr>
            <a:r>
              <a:rPr lang="en-US" altLang="zh-CN" sz="2400" smtClean="0">
                <a:solidFill>
                  <a:srgbClr val="FFFFFF"/>
                </a:solidFill>
                <a:latin typeface="Times New Roman" panose="02020603050405020304" pitchFamily="18" charset="0"/>
              </a:rPr>
              <a:t>A 8259A Interrupt ! </a:t>
            </a:r>
          </a:p>
          <a:p>
            <a:pPr fontAlgn="base">
              <a:spcBef>
                <a:spcPct val="0"/>
              </a:spcBef>
              <a:spcAft>
                <a:spcPct val="0"/>
              </a:spcAft>
              <a:buClr>
                <a:srgbClr val="3333CC"/>
              </a:buClr>
              <a:buFont typeface="Wingdings" panose="05000000000000000000" pitchFamily="2" charset="2"/>
              <a:buNone/>
            </a:pPr>
            <a:r>
              <a:rPr lang="en-US" altLang="zh-CN" sz="2400" smtClean="0">
                <a:solidFill>
                  <a:srgbClr val="FFFFFF"/>
                </a:solidFill>
                <a:latin typeface="Times New Roman" panose="02020603050405020304" pitchFamily="18" charset="0"/>
              </a:rPr>
              <a:t>A 8259A Interrupt ! </a:t>
            </a:r>
          </a:p>
          <a:p>
            <a:pPr fontAlgn="base">
              <a:spcBef>
                <a:spcPct val="0"/>
              </a:spcBef>
              <a:spcAft>
                <a:spcPct val="0"/>
              </a:spcAft>
              <a:buClr>
                <a:srgbClr val="3333CC"/>
              </a:buClr>
              <a:buFont typeface="Wingdings" panose="05000000000000000000" pitchFamily="2" charset="2"/>
              <a:buNone/>
            </a:pPr>
            <a:r>
              <a:rPr lang="en-US" altLang="zh-CN" sz="2400" smtClean="0">
                <a:solidFill>
                  <a:srgbClr val="FFFFFF"/>
                </a:solidFill>
                <a:latin typeface="Times New Roman" panose="02020603050405020304" pitchFamily="18" charset="0"/>
              </a:rPr>
              <a:t>A 8259A Interrupt ! </a:t>
            </a:r>
          </a:p>
          <a:p>
            <a:pPr fontAlgn="base">
              <a:spcBef>
                <a:spcPct val="0"/>
              </a:spcBef>
              <a:spcAft>
                <a:spcPct val="0"/>
              </a:spcAft>
              <a:buClr>
                <a:srgbClr val="3333CC"/>
              </a:buClr>
              <a:buFont typeface="Wingdings" panose="05000000000000000000" pitchFamily="2" charset="2"/>
              <a:buNone/>
            </a:pPr>
            <a:r>
              <a:rPr lang="en-US" altLang="zh-CN" sz="2400" smtClean="0">
                <a:solidFill>
                  <a:srgbClr val="FFFFFF"/>
                </a:solidFill>
                <a:latin typeface="Times New Roman" panose="02020603050405020304" pitchFamily="18" charset="0"/>
              </a:rPr>
              <a:t>A 8259A Interrupt ! </a:t>
            </a:r>
          </a:p>
          <a:p>
            <a:pPr fontAlgn="base">
              <a:spcBef>
                <a:spcPct val="0"/>
              </a:spcBef>
              <a:spcAft>
                <a:spcPct val="0"/>
              </a:spcAft>
              <a:buClr>
                <a:srgbClr val="3333CC"/>
              </a:buClr>
              <a:buFont typeface="Wingdings" panose="05000000000000000000" pitchFamily="2" charset="2"/>
              <a:buNone/>
            </a:pPr>
            <a:r>
              <a:rPr lang="en-US" altLang="zh-CN" sz="2400" smtClean="0">
                <a:solidFill>
                  <a:srgbClr val="FFFFFF"/>
                </a:solidFill>
                <a:latin typeface="Times New Roman" panose="02020603050405020304" pitchFamily="18" charset="0"/>
              </a:rPr>
              <a:t>A 8259A Interrupt !</a:t>
            </a:r>
          </a:p>
          <a:p>
            <a:pPr fontAlgn="base">
              <a:spcBef>
                <a:spcPct val="0"/>
              </a:spcBef>
              <a:spcAft>
                <a:spcPct val="0"/>
              </a:spcAft>
              <a:buClr>
                <a:srgbClr val="3333CC"/>
              </a:buClr>
              <a:buFont typeface="Wingdings" panose="05000000000000000000" pitchFamily="2" charset="2"/>
              <a:buNone/>
            </a:pPr>
            <a:r>
              <a:rPr lang="en-US" altLang="zh-CN" sz="2400" smtClean="0">
                <a:solidFill>
                  <a:srgbClr val="FFFFFF"/>
                </a:solidFill>
                <a:latin typeface="Times New Roman" panose="02020603050405020304" pitchFamily="18" charset="0"/>
              </a:rPr>
              <a:t>A 8259A Interrupt ! </a:t>
            </a:r>
          </a:p>
          <a:p>
            <a:pPr fontAlgn="base">
              <a:spcBef>
                <a:spcPct val="0"/>
              </a:spcBef>
              <a:spcAft>
                <a:spcPct val="0"/>
              </a:spcAft>
              <a:buClr>
                <a:srgbClr val="3333CC"/>
              </a:buClr>
              <a:buFont typeface="Wingdings" panose="05000000000000000000" pitchFamily="2" charset="2"/>
              <a:buNone/>
            </a:pPr>
            <a:r>
              <a:rPr lang="en-US" altLang="zh-CN" sz="2400" smtClean="0">
                <a:solidFill>
                  <a:srgbClr val="FFFFFF"/>
                </a:solidFill>
                <a:latin typeface="Times New Roman" panose="02020603050405020304" pitchFamily="18" charset="0"/>
              </a:rPr>
              <a:t>A 8259A Interrupt ! </a:t>
            </a:r>
          </a:p>
          <a:p>
            <a:pPr fontAlgn="base">
              <a:spcBef>
                <a:spcPct val="0"/>
              </a:spcBef>
              <a:spcAft>
                <a:spcPct val="0"/>
              </a:spcAft>
              <a:buClr>
                <a:srgbClr val="3333CC"/>
              </a:buClr>
              <a:buFont typeface="Wingdings" panose="05000000000000000000" pitchFamily="2" charset="2"/>
              <a:buNone/>
            </a:pPr>
            <a:r>
              <a:rPr lang="en-US" altLang="zh-CN" sz="2400" smtClean="0">
                <a:solidFill>
                  <a:srgbClr val="FFFFFF"/>
                </a:solidFill>
                <a:latin typeface="Times New Roman" panose="02020603050405020304" pitchFamily="18" charset="0"/>
              </a:rPr>
              <a:t>A 8259A Interrupt ! </a:t>
            </a:r>
          </a:p>
          <a:p>
            <a:pPr fontAlgn="base">
              <a:spcBef>
                <a:spcPct val="0"/>
              </a:spcBef>
              <a:spcAft>
                <a:spcPct val="0"/>
              </a:spcAft>
              <a:buClr>
                <a:srgbClr val="3333CC"/>
              </a:buClr>
              <a:buFont typeface="Wingdings" panose="05000000000000000000" pitchFamily="2" charset="2"/>
              <a:buNone/>
            </a:pPr>
            <a:r>
              <a:rPr lang="en-US" altLang="zh-CN" sz="2400" smtClean="0">
                <a:solidFill>
                  <a:srgbClr val="FFFFFF"/>
                </a:solidFill>
                <a:latin typeface="Times New Roman" panose="02020603050405020304" pitchFamily="18" charset="0"/>
              </a:rPr>
              <a:t>A 8259A Interrupt ! </a:t>
            </a:r>
          </a:p>
        </p:txBody>
      </p:sp>
    </p:spTree>
    <p:extLst>
      <p:ext uri="{BB962C8B-B14F-4D97-AF65-F5344CB8AC3E}">
        <p14:creationId xmlns:p14="http://schemas.microsoft.com/office/powerpoint/2010/main" val="2073506987"/>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81253"/>
                                        </p:tgtEl>
                                        <p:attrNameLst>
                                          <p:attrName>style.visibility</p:attrName>
                                        </p:attrNameLst>
                                      </p:cBhvr>
                                      <p:to>
                                        <p:strVal val="visible"/>
                                      </p:to>
                                    </p:set>
                                    <p:animEffect transition="in" filter="blinds(horizontal)">
                                      <p:cBhvr>
                                        <p:cTn id="7" dur="500"/>
                                        <p:tgtEl>
                                          <p:spTgt spid="18125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81255"/>
                                        </p:tgtEl>
                                        <p:attrNameLst>
                                          <p:attrName>style.visibility</p:attrName>
                                        </p:attrNameLst>
                                      </p:cBhvr>
                                      <p:to>
                                        <p:strVal val="visible"/>
                                      </p:to>
                                    </p:set>
                                    <p:animEffect transition="in" filter="checkerboard(across)">
                                      <p:cBhvr>
                                        <p:cTn id="12" dur="500"/>
                                        <p:tgtEl>
                                          <p:spTgt spid="181255"/>
                                        </p:tgtEl>
                                      </p:cBhvr>
                                    </p:animEffect>
                                  </p:childTnLst>
                                </p:cTn>
                              </p:par>
                            </p:childTnLst>
                          </p:cTn>
                        </p:par>
                        <p:par>
                          <p:cTn id="13" fill="hold" nodeType="afterGroup">
                            <p:stCondLst>
                              <p:cond delay="500"/>
                            </p:stCondLst>
                            <p:childTnLst>
                              <p:par>
                                <p:cTn id="14" presetID="9" presetClass="entr" presetSubtype="0" fill="hold" nodeType="afterEffect">
                                  <p:stCondLst>
                                    <p:cond delay="1000"/>
                                  </p:stCondLst>
                                  <p:childTnLst>
                                    <p:set>
                                      <p:cBhvr>
                                        <p:cTn id="15" dur="1" fill="hold">
                                          <p:stCondLst>
                                            <p:cond delay="0"/>
                                          </p:stCondLst>
                                        </p:cTn>
                                        <p:tgtEl>
                                          <p:spTgt spid="181251"/>
                                        </p:tgtEl>
                                        <p:attrNameLst>
                                          <p:attrName>style.visibility</p:attrName>
                                        </p:attrNameLst>
                                      </p:cBhvr>
                                      <p:to>
                                        <p:strVal val="visible"/>
                                      </p:to>
                                    </p:set>
                                    <p:animEffect transition="in" filter="dissolve">
                                      <p:cBhvr>
                                        <p:cTn id="16" dur="500"/>
                                        <p:tgtEl>
                                          <p:spTgt spid="181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3" grpId="0" animBg="1" autoUpdateAnimBg="0"/>
      <p:bldP spid="181255" grpId="0" animBg="1" autoUpdateAnimBg="0"/>
    </p:bldLst>
  </p:timing>
</p:sld>
</file>

<file path=ppt/slides/slide3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en-US" altLang="zh-CN" sz="4000" smtClean="0"/>
              <a:t>8.6 </a:t>
            </a:r>
            <a:r>
              <a:rPr lang="zh-CN" altLang="en-US" sz="4000" smtClean="0"/>
              <a:t>驻留中断服务程序</a:t>
            </a:r>
          </a:p>
        </p:txBody>
      </p:sp>
      <p:pic>
        <p:nvPicPr>
          <p:cNvPr id="76803"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4"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797" name="Rectangle 5"/>
          <p:cNvSpPr>
            <a:spLocks noGrp="1" noChangeArrowheads="1"/>
          </p:cNvSpPr>
          <p:nvPr>
            <p:ph type="body" idx="1"/>
          </p:nvPr>
        </p:nvSpPr>
        <p:spPr>
          <a:xfrm>
            <a:off x="504825" y="1609725"/>
            <a:ext cx="7966075" cy="4533900"/>
          </a:xfrm>
          <a:solidFill>
            <a:schemeClr val="bg1"/>
          </a:solidFill>
          <a:extLst>
            <a:ext uri="{91240B29-F687-4F45-9708-019B960494DF}">
              <a14:hiddenLine xmlns:a14="http://schemas.microsoft.com/office/drawing/2010/main" w="76200" cmpd="tri">
                <a:solidFill>
                  <a:srgbClr val="006600"/>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pPr eaLnBrk="1" hangingPunct="1">
              <a:buFont typeface="Wingdings" panose="05000000000000000000" pitchFamily="2" charset="2"/>
              <a:buNone/>
            </a:pPr>
            <a:r>
              <a:rPr lang="zh-CN" altLang="en-US" smtClean="0">
                <a:latin typeface="Times New Roman" panose="02020603050405020304" pitchFamily="18" charset="0"/>
              </a:rPr>
              <a:t>驻留</a:t>
            </a:r>
            <a:r>
              <a:rPr lang="en-US" altLang="zh-CN" smtClean="0">
                <a:latin typeface="Times New Roman" panose="02020603050405020304" pitchFamily="18" charset="0"/>
              </a:rPr>
              <a:t>TSR</a:t>
            </a:r>
            <a:r>
              <a:rPr lang="zh-CN" altLang="en-US" smtClean="0">
                <a:latin typeface="Times New Roman" panose="02020603050405020304" pitchFamily="18" charset="0"/>
              </a:rPr>
              <a:t>（</a:t>
            </a:r>
            <a:r>
              <a:rPr lang="en-US" altLang="zh-CN" sz="2800" smtClean="0">
                <a:latin typeface="Times New Roman" panose="02020603050405020304" pitchFamily="18" charset="0"/>
              </a:rPr>
              <a:t>Terminate and Stay Resident</a:t>
            </a:r>
            <a:r>
              <a:rPr lang="zh-CN" altLang="en-US" smtClean="0">
                <a:latin typeface="Times New Roman" panose="02020603050405020304" pitchFamily="18" charset="0"/>
              </a:rPr>
              <a:t>）程序</a:t>
            </a:r>
          </a:p>
          <a:p>
            <a:pPr eaLnBrk="1" hangingPunct="1"/>
            <a:r>
              <a:rPr lang="zh-CN" altLang="en-US" smtClean="0">
                <a:latin typeface="Times New Roman" panose="02020603050405020304" pitchFamily="18" charset="0"/>
              </a:rPr>
              <a:t>用户程序运行后仍然保存在主存中，可以让其他程序使用</a:t>
            </a:r>
          </a:p>
          <a:p>
            <a:pPr eaLnBrk="1" hangingPunct="1"/>
            <a:r>
              <a:rPr lang="zh-CN" altLang="en-US" smtClean="0">
                <a:latin typeface="Times New Roman" panose="02020603050405020304" pitchFamily="18" charset="0"/>
              </a:rPr>
              <a:t>利用</a:t>
            </a:r>
            <a:r>
              <a:rPr lang="en-US" altLang="zh-CN" smtClean="0">
                <a:latin typeface="Times New Roman" panose="02020603050405020304" pitchFamily="18" charset="0"/>
              </a:rPr>
              <a:t>DOS</a:t>
            </a:r>
            <a:r>
              <a:rPr lang="zh-CN" altLang="en-US" smtClean="0">
                <a:latin typeface="Times New Roman" panose="02020603050405020304" pitchFamily="18" charset="0"/>
              </a:rPr>
              <a:t>功能调用</a:t>
            </a:r>
            <a:r>
              <a:rPr lang="en-US" altLang="zh-CN" smtClean="0">
                <a:latin typeface="Times New Roman" panose="02020603050405020304" pitchFamily="18" charset="0"/>
              </a:rPr>
              <a:t>31H</a:t>
            </a:r>
            <a:r>
              <a:rPr lang="zh-CN" altLang="en-US" smtClean="0">
                <a:latin typeface="Times New Roman" panose="02020603050405020304" pitchFamily="18" charset="0"/>
              </a:rPr>
              <a:t>代替</a:t>
            </a:r>
            <a:r>
              <a:rPr lang="en-US" altLang="zh-CN" smtClean="0">
                <a:latin typeface="Times New Roman" panose="02020603050405020304" pitchFamily="18" charset="0"/>
              </a:rPr>
              <a:t>4CH</a:t>
            </a:r>
            <a:r>
              <a:rPr lang="zh-CN" altLang="en-US" smtClean="0">
                <a:latin typeface="Times New Roman" panose="02020603050405020304" pitchFamily="18" charset="0"/>
              </a:rPr>
              <a:t>终止程序</a:t>
            </a:r>
          </a:p>
          <a:p>
            <a:pPr eaLnBrk="1" hangingPunct="1"/>
            <a:r>
              <a:rPr lang="zh-CN" altLang="en-US" smtClean="0">
                <a:latin typeface="Times New Roman" panose="02020603050405020304" pitchFamily="18" charset="0"/>
              </a:rPr>
              <a:t>小型驻留程序常编写成</a:t>
            </a:r>
            <a:r>
              <a:rPr lang="en-US" altLang="zh-CN" smtClean="0">
                <a:latin typeface="Times New Roman" panose="02020603050405020304" pitchFamily="18" charset="0"/>
              </a:rPr>
              <a:t>COM</a:t>
            </a:r>
            <a:r>
              <a:rPr lang="zh-CN" altLang="en-US" smtClean="0">
                <a:latin typeface="Times New Roman" panose="02020603050405020304" pitchFamily="18" charset="0"/>
              </a:rPr>
              <a:t>程序</a:t>
            </a:r>
          </a:p>
          <a:p>
            <a:pPr eaLnBrk="1" hangingPunct="1"/>
            <a:r>
              <a:rPr lang="zh-CN" altLang="en-US" smtClean="0">
                <a:latin typeface="Times New Roman" panose="02020603050405020304" pitchFamily="18" charset="0"/>
              </a:rPr>
              <a:t>驻留程序也可以编写成</a:t>
            </a:r>
            <a:r>
              <a:rPr lang="en-US" altLang="zh-CN" smtClean="0">
                <a:latin typeface="Times New Roman" panose="02020603050405020304" pitchFamily="18" charset="0"/>
              </a:rPr>
              <a:t>EXE</a:t>
            </a:r>
            <a:r>
              <a:rPr lang="zh-CN" altLang="en-US" smtClean="0">
                <a:latin typeface="Times New Roman" panose="02020603050405020304" pitchFamily="18" charset="0"/>
              </a:rPr>
              <a:t>程序</a:t>
            </a:r>
          </a:p>
          <a:p>
            <a:pPr eaLnBrk="1" hangingPunct="1"/>
            <a:r>
              <a:rPr lang="zh-CN" altLang="en-US" smtClean="0">
                <a:latin typeface="Times New Roman" panose="02020603050405020304" pitchFamily="18" charset="0"/>
              </a:rPr>
              <a:t>需要驻留内存的程序段要写在前面</a:t>
            </a:r>
          </a:p>
        </p:txBody>
      </p:sp>
    </p:spTree>
    <p:extLst>
      <p:ext uri="{BB962C8B-B14F-4D97-AF65-F5344CB8AC3E}">
        <p14:creationId xmlns:p14="http://schemas.microsoft.com/office/powerpoint/2010/main" val="2348515359"/>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61797"/>
                                        </p:tgtEl>
                                        <p:attrNameLst>
                                          <p:attrName>style.visibility</p:attrName>
                                        </p:attrNameLst>
                                      </p:cBhvr>
                                      <p:to>
                                        <p:strVal val="visible"/>
                                      </p:to>
                                    </p:set>
                                    <p:animEffect transition="in" filter="blinds(horizontal)">
                                      <p:cBhvr>
                                        <p:cTn id="7" dur="500"/>
                                        <p:tgtEl>
                                          <p:spTgt spid="1617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797" grpId="0" animBg="1" autoUpdateAnimBg="0"/>
    </p:bldLst>
  </p:timing>
</p:sld>
</file>

<file path=ppt/slides/slide3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zh-CN" altLang="en-US" sz="4000" smtClean="0"/>
              <a:t>例题</a:t>
            </a:r>
            <a:r>
              <a:rPr lang="en-US" altLang="zh-CN" sz="4000" smtClean="0"/>
              <a:t>8.3 </a:t>
            </a:r>
            <a:r>
              <a:rPr lang="zh-CN" altLang="en-US" sz="4000" smtClean="0"/>
              <a:t>报时中断驻留服务程序</a:t>
            </a:r>
          </a:p>
        </p:txBody>
      </p:sp>
      <p:pic>
        <p:nvPicPr>
          <p:cNvPr id="77827"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8"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349" name="Rectangle 5"/>
          <p:cNvSpPr>
            <a:spLocks noGrp="1" noChangeArrowheads="1"/>
          </p:cNvSpPr>
          <p:nvPr>
            <p:ph type="body" idx="1"/>
          </p:nvPr>
        </p:nvSpPr>
        <p:spPr>
          <a:xfrm>
            <a:off x="504825" y="1609725"/>
            <a:ext cx="8178800" cy="4533900"/>
          </a:xfrm>
          <a:solidFill>
            <a:schemeClr val="bg1"/>
          </a:solidFill>
          <a:extLst>
            <a:ext uri="{91240B29-F687-4F45-9708-019B960494DF}">
              <a14:hiddenLine xmlns:a14="http://schemas.microsoft.com/office/drawing/2010/main" w="76200" cmpd="tri">
                <a:solidFill>
                  <a:srgbClr val="006600"/>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pPr eaLnBrk="1" hangingPunct="1"/>
            <a:r>
              <a:rPr lang="zh-CN" altLang="en-US" smtClean="0">
                <a:latin typeface="Times New Roman" panose="02020603050405020304" pitchFamily="18" charset="0"/>
              </a:rPr>
              <a:t>系统</a:t>
            </a:r>
            <a:r>
              <a:rPr lang="en-US" altLang="zh-CN" smtClean="0">
                <a:latin typeface="Times New Roman" panose="02020603050405020304" pitchFamily="18" charset="0"/>
              </a:rPr>
              <a:t>08H</a:t>
            </a:r>
            <a:r>
              <a:rPr lang="zh-CN" altLang="en-US" smtClean="0">
                <a:latin typeface="Times New Roman" panose="02020603050405020304" pitchFamily="18" charset="0"/>
              </a:rPr>
              <a:t>号中断服务程序调用</a:t>
            </a:r>
            <a:r>
              <a:rPr lang="en-US" altLang="zh-CN" smtClean="0">
                <a:latin typeface="Times New Roman" panose="02020603050405020304" pitchFamily="18" charset="0"/>
              </a:rPr>
              <a:t>1CH</a:t>
            </a:r>
            <a:r>
              <a:rPr lang="zh-CN" altLang="en-US" smtClean="0">
                <a:latin typeface="Times New Roman" panose="02020603050405020304" pitchFamily="18" charset="0"/>
              </a:rPr>
              <a:t>中断</a:t>
            </a:r>
          </a:p>
          <a:p>
            <a:pPr eaLnBrk="1" hangingPunct="1"/>
            <a:r>
              <a:rPr lang="zh-CN" altLang="en-US" smtClean="0">
                <a:latin typeface="Times New Roman" panose="02020603050405020304" pitchFamily="18" charset="0"/>
              </a:rPr>
              <a:t>每隔</a:t>
            </a:r>
            <a:r>
              <a:rPr lang="en-US" altLang="zh-CN" smtClean="0">
                <a:latin typeface="Times New Roman" panose="02020603050405020304" pitchFamily="18" charset="0"/>
              </a:rPr>
              <a:t>55ms</a:t>
            </a:r>
            <a:r>
              <a:rPr lang="zh-CN" altLang="en-US" smtClean="0">
                <a:latin typeface="Times New Roman" panose="02020603050405020304" pitchFamily="18" charset="0"/>
              </a:rPr>
              <a:t>调用这个报时中断，中断</a:t>
            </a:r>
            <a:r>
              <a:rPr lang="en-US" altLang="zh-CN" smtClean="0">
                <a:latin typeface="Times New Roman" panose="02020603050405020304" pitchFamily="18" charset="0"/>
              </a:rPr>
              <a:t>65543</a:t>
            </a:r>
            <a:r>
              <a:rPr lang="zh-CN" altLang="en-US" smtClean="0">
                <a:latin typeface="Times New Roman" panose="02020603050405020304" pitchFamily="18" charset="0"/>
              </a:rPr>
              <a:t>次就是时间过了一个小时</a:t>
            </a:r>
          </a:p>
          <a:p>
            <a:pPr eaLnBrk="1" hangingPunct="1"/>
            <a:r>
              <a:rPr lang="zh-CN" altLang="en-US" smtClean="0">
                <a:latin typeface="Times New Roman" panose="02020603050405020304" pitchFamily="18" charset="0"/>
              </a:rPr>
              <a:t>本例编写一个驻留内存的</a:t>
            </a:r>
            <a:r>
              <a:rPr lang="en-US" altLang="zh-CN" smtClean="0">
                <a:latin typeface="Times New Roman" panose="02020603050405020304" pitchFamily="18" charset="0"/>
              </a:rPr>
              <a:t>1CH</a:t>
            </a:r>
            <a:r>
              <a:rPr lang="zh-CN" altLang="en-US" smtClean="0">
                <a:latin typeface="Times New Roman" panose="02020603050405020304" pitchFamily="18" charset="0"/>
              </a:rPr>
              <a:t>内部中断服务程序</a:t>
            </a:r>
          </a:p>
          <a:p>
            <a:pPr eaLnBrk="1" hangingPunct="1"/>
            <a:r>
              <a:rPr lang="zh-CN" altLang="en-US" smtClean="0">
                <a:latin typeface="Times New Roman" panose="02020603050405020304" pitchFamily="18" charset="0"/>
              </a:rPr>
              <a:t>实现每过一小时就显示信息</a:t>
            </a:r>
          </a:p>
          <a:p>
            <a:pPr eaLnBrk="1" hangingPunct="1"/>
            <a:r>
              <a:rPr lang="zh-CN" altLang="en-US" smtClean="0">
                <a:latin typeface="Times New Roman" panose="02020603050405020304" pitchFamily="18" charset="0"/>
              </a:rPr>
              <a:t>执行此程序后，报时中断服务程序将驻留内存</a:t>
            </a:r>
          </a:p>
        </p:txBody>
      </p:sp>
    </p:spTree>
    <p:extLst>
      <p:ext uri="{BB962C8B-B14F-4D97-AF65-F5344CB8AC3E}">
        <p14:creationId xmlns:p14="http://schemas.microsoft.com/office/powerpoint/2010/main" val="778964939"/>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85349"/>
                                        </p:tgtEl>
                                        <p:attrNameLst>
                                          <p:attrName>style.visibility</p:attrName>
                                        </p:attrNameLst>
                                      </p:cBhvr>
                                      <p:to>
                                        <p:strVal val="visible"/>
                                      </p:to>
                                    </p:set>
                                    <p:animEffect transition="in" filter="blinds(horizontal)">
                                      <p:cBhvr>
                                        <p:cTn id="7" dur="500"/>
                                        <p:tgtEl>
                                          <p:spTgt spid="185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9" grpId="0" animBg="1" autoUpdateAnimBg="0"/>
    </p:bldLst>
  </p:timing>
</p:sld>
</file>

<file path=ppt/slides/slide3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8850" name="Picture 2"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1" name="Picture 3"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1492" name="Rectangle 4"/>
          <p:cNvSpPr>
            <a:spLocks noGrp="1" noChangeArrowheads="1"/>
          </p:cNvSpPr>
          <p:nvPr>
            <p:ph type="body" idx="1"/>
          </p:nvPr>
        </p:nvSpPr>
        <p:spPr>
          <a:xfrm>
            <a:off x="481013" y="550863"/>
            <a:ext cx="8178800" cy="5688012"/>
          </a:xfrm>
          <a:gradFill rotWithShape="0">
            <a:gsLst>
              <a:gs pos="0">
                <a:schemeClr val="bg1"/>
              </a:gs>
              <a:gs pos="100000">
                <a:schemeClr val="bg1">
                  <a:gamma/>
                  <a:shade val="46275"/>
                  <a:invGamma/>
                </a:schemeClr>
              </a:gs>
            </a:gsLst>
            <a:lin ang="2700000" scaled="1"/>
          </a:gradFill>
          <a:ln w="76200" cmpd="tri">
            <a:solidFill>
              <a:schemeClr val="tx1"/>
            </a:solidFill>
            <a:miter lim="800000"/>
            <a:headEnd/>
            <a:tailEnd/>
          </a:ln>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pPr defTabSz="933450" eaLnBrk="1" hangingPunct="1">
              <a:buFont typeface="Wingdings" panose="05000000000000000000" pitchFamily="2" charset="2"/>
              <a:buNone/>
              <a:tabLst>
                <a:tab pos="1809750" algn="l"/>
                <a:tab pos="3810000" algn="l"/>
              </a:tabLst>
              <a:defRPr/>
            </a:pPr>
            <a:r>
              <a:rPr lang="en-US" altLang="zh-CN" smtClean="0">
                <a:solidFill>
                  <a:schemeClr val="folHlink"/>
                </a:solidFill>
                <a:latin typeface="Times New Roman" panose="02020603050405020304" pitchFamily="18" charset="0"/>
              </a:rPr>
              <a:t>	new1ch	</a:t>
            </a:r>
            <a:r>
              <a:rPr lang="en-US" altLang="zh-CN" smtClean="0">
                <a:latin typeface="Times New Roman" panose="02020603050405020304" pitchFamily="18" charset="0"/>
              </a:rPr>
              <a:t>proc</a:t>
            </a:r>
          </a:p>
          <a:p>
            <a:pPr defTabSz="933450" eaLnBrk="1" hangingPunct="1">
              <a:buFont typeface="Wingdings" panose="05000000000000000000" pitchFamily="2" charset="2"/>
              <a:buNone/>
              <a:tabLst>
                <a:tab pos="1809750" algn="l"/>
                <a:tab pos="3810000" algn="l"/>
              </a:tabLst>
              <a:defRPr/>
            </a:pPr>
            <a:r>
              <a:rPr lang="en-US" altLang="zh-CN" smtClean="0">
                <a:solidFill>
                  <a:schemeClr val="folHlink"/>
                </a:solidFill>
                <a:latin typeface="Times New Roman" panose="02020603050405020304" pitchFamily="18" charset="0"/>
              </a:rPr>
              <a:t>		</a:t>
            </a:r>
            <a:r>
              <a:rPr lang="en-US" altLang="zh-CN" smtClean="0">
                <a:latin typeface="Times New Roman" panose="02020603050405020304" pitchFamily="18" charset="0"/>
              </a:rPr>
              <a:t>sti	;</a:t>
            </a:r>
            <a:r>
              <a:rPr lang="zh-CN" altLang="en-US" smtClean="0">
                <a:latin typeface="Times New Roman" panose="02020603050405020304" pitchFamily="18" charset="0"/>
              </a:rPr>
              <a:t>开中断</a:t>
            </a:r>
          </a:p>
          <a:p>
            <a:pPr defTabSz="933450" eaLnBrk="1" hangingPunct="1">
              <a:buFont typeface="Wingdings" panose="05000000000000000000" pitchFamily="2" charset="2"/>
              <a:buNone/>
              <a:tabLst>
                <a:tab pos="1809750" algn="l"/>
                <a:tab pos="3810000" algn="l"/>
              </a:tabLst>
              <a:defRPr/>
            </a:pPr>
            <a:r>
              <a:rPr lang="zh-CN" altLang="en-US" smtClean="0">
                <a:solidFill>
                  <a:schemeClr val="folHlink"/>
                </a:solidFill>
                <a:latin typeface="Times New Roman" panose="02020603050405020304" pitchFamily="18" charset="0"/>
              </a:rPr>
              <a:t>		</a:t>
            </a:r>
            <a:r>
              <a:rPr lang="en-US" altLang="zh-CN" smtClean="0">
                <a:solidFill>
                  <a:schemeClr val="folHlink"/>
                </a:solidFill>
                <a:latin typeface="Times New Roman" panose="02020603050405020304" pitchFamily="18" charset="0"/>
              </a:rPr>
              <a:t>push si	</a:t>
            </a:r>
            <a:r>
              <a:rPr lang="en-US" altLang="zh-CN" smtClean="0">
                <a:latin typeface="Times New Roman" panose="02020603050405020304" pitchFamily="18" charset="0"/>
              </a:rPr>
              <a:t>;</a:t>
            </a:r>
            <a:r>
              <a:rPr lang="zh-CN" altLang="en-US" smtClean="0">
                <a:latin typeface="Times New Roman" panose="02020603050405020304" pitchFamily="18" charset="0"/>
              </a:rPr>
              <a:t>保护寄存器</a:t>
            </a:r>
          </a:p>
          <a:p>
            <a:pPr defTabSz="933450" eaLnBrk="1" hangingPunct="1">
              <a:buFont typeface="Wingdings" panose="05000000000000000000" pitchFamily="2" charset="2"/>
              <a:buNone/>
              <a:tabLst>
                <a:tab pos="1809750" algn="l"/>
                <a:tab pos="3810000" algn="l"/>
              </a:tabLst>
              <a:defRPr/>
            </a:pPr>
            <a:r>
              <a:rPr lang="zh-CN" altLang="en-US" smtClean="0">
                <a:solidFill>
                  <a:schemeClr val="folHlink"/>
                </a:solidFill>
                <a:latin typeface="Times New Roman" panose="02020603050405020304" pitchFamily="18" charset="0"/>
              </a:rPr>
              <a:t>		</a:t>
            </a:r>
            <a:r>
              <a:rPr lang="en-US" altLang="zh-CN" smtClean="0">
                <a:solidFill>
                  <a:schemeClr val="folHlink"/>
                </a:solidFill>
                <a:latin typeface="Times New Roman" panose="02020603050405020304" pitchFamily="18" charset="0"/>
              </a:rPr>
              <a:t>push ds</a:t>
            </a:r>
          </a:p>
          <a:p>
            <a:pPr defTabSz="933450" eaLnBrk="1" hangingPunct="1">
              <a:buFont typeface="Wingdings" panose="05000000000000000000" pitchFamily="2" charset="2"/>
              <a:buNone/>
              <a:tabLst>
                <a:tab pos="1809750" algn="l"/>
                <a:tab pos="3810000" algn="l"/>
              </a:tabLst>
              <a:defRPr/>
            </a:pPr>
            <a:r>
              <a:rPr lang="en-US" altLang="zh-CN" smtClean="0">
                <a:solidFill>
                  <a:schemeClr val="folHlink"/>
                </a:solidFill>
                <a:latin typeface="Times New Roman" panose="02020603050405020304" pitchFamily="18" charset="0"/>
              </a:rPr>
              <a:t>		</a:t>
            </a:r>
            <a:r>
              <a:rPr lang="en-US" altLang="zh-CN" smtClean="0">
                <a:latin typeface="Times New Roman" panose="02020603050405020304" pitchFamily="18" charset="0"/>
              </a:rPr>
              <a:t>mov si,cs</a:t>
            </a:r>
          </a:p>
          <a:p>
            <a:pPr defTabSz="933450" eaLnBrk="1" hangingPunct="1">
              <a:buFont typeface="Wingdings" panose="05000000000000000000" pitchFamily="2" charset="2"/>
              <a:buNone/>
              <a:tabLst>
                <a:tab pos="1809750" algn="l"/>
                <a:tab pos="3810000" algn="l"/>
              </a:tabLst>
              <a:defRPr/>
            </a:pPr>
            <a:r>
              <a:rPr lang="en-US" altLang="zh-CN" smtClean="0">
                <a:latin typeface="Times New Roman" panose="02020603050405020304" pitchFamily="18" charset="0"/>
              </a:rPr>
              <a:t>		mov ds,si	;</a:t>
            </a:r>
            <a:r>
              <a:rPr lang="zh-CN" altLang="en-US" smtClean="0">
                <a:latin typeface="Times New Roman" panose="02020603050405020304" pitchFamily="18" charset="0"/>
              </a:rPr>
              <a:t>设置数据段</a:t>
            </a:r>
            <a:r>
              <a:rPr lang="en-US" altLang="zh-CN" smtClean="0">
                <a:latin typeface="Times New Roman" panose="02020603050405020304" pitchFamily="18" charset="0"/>
              </a:rPr>
              <a:t>DS</a:t>
            </a:r>
          </a:p>
          <a:p>
            <a:pPr defTabSz="933450" eaLnBrk="1" hangingPunct="1">
              <a:buFont typeface="Wingdings" panose="05000000000000000000" pitchFamily="2" charset="2"/>
              <a:buNone/>
              <a:tabLst>
                <a:tab pos="1809750" algn="l"/>
                <a:tab pos="3810000" algn="l"/>
              </a:tabLst>
              <a:defRPr/>
            </a:pPr>
            <a:r>
              <a:rPr lang="en-US" altLang="zh-CN" smtClean="0">
                <a:latin typeface="Times New Roman" panose="02020603050405020304" pitchFamily="18" charset="0"/>
              </a:rPr>
              <a:t>		add countl,1</a:t>
            </a:r>
          </a:p>
          <a:p>
            <a:pPr defTabSz="933450" eaLnBrk="1" hangingPunct="1">
              <a:buFont typeface="Wingdings" panose="05000000000000000000" pitchFamily="2" charset="2"/>
              <a:buNone/>
              <a:tabLst>
                <a:tab pos="1809750" algn="l"/>
                <a:tab pos="3810000" algn="l"/>
              </a:tabLst>
              <a:defRPr/>
            </a:pPr>
            <a:r>
              <a:rPr lang="en-US" altLang="zh-CN" smtClean="0">
                <a:latin typeface="Times New Roman" panose="02020603050405020304" pitchFamily="18" charset="0"/>
              </a:rPr>
              <a:t>		adc counth,0</a:t>
            </a:r>
          </a:p>
        </p:txBody>
      </p:sp>
      <p:sp>
        <p:nvSpPr>
          <p:cNvPr id="78853" name="Rectangle 5"/>
          <p:cNvSpPr>
            <a:spLocks noChangeArrowheads="1"/>
          </p:cNvSpPr>
          <p:nvPr/>
        </p:nvSpPr>
        <p:spPr bwMode="auto">
          <a:xfrm>
            <a:off x="-3175" y="6235700"/>
            <a:ext cx="2235200" cy="622300"/>
          </a:xfrm>
          <a:prstGeom prst="rect">
            <a:avLst/>
          </a:prstGeom>
          <a:gradFill rotWithShape="0">
            <a:gsLst>
              <a:gs pos="0">
                <a:srgbClr val="A6ADC0"/>
              </a:gs>
              <a:gs pos="100000">
                <a:srgbClr val="4D5059"/>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3600" b="0">
                <a:solidFill>
                  <a:schemeClr val="hlink"/>
                </a:solidFill>
                <a:ea typeface="隶书" panose="02010509060101010101" pitchFamily="49" charset="-122"/>
              </a:rPr>
              <a:t>例</a:t>
            </a:r>
            <a:r>
              <a:rPr lang="en-US" altLang="zh-CN" sz="3600" b="0">
                <a:solidFill>
                  <a:schemeClr val="hlink"/>
                </a:solidFill>
                <a:ea typeface="隶书" panose="02010509060101010101" pitchFamily="49" charset="-122"/>
              </a:rPr>
              <a:t>8.3</a:t>
            </a:r>
          </a:p>
        </p:txBody>
      </p:sp>
      <p:sp>
        <p:nvSpPr>
          <p:cNvPr id="78854" name="Rectangle 6"/>
          <p:cNvSpPr>
            <a:spLocks noGrp="1" noChangeArrowheads="1"/>
          </p:cNvSpPr>
          <p:nvPr>
            <p:ph type="title"/>
          </p:nvPr>
        </p:nvSpPr>
        <p:spPr>
          <a:xfrm>
            <a:off x="4935538" y="3175"/>
            <a:ext cx="4208462" cy="549275"/>
          </a:xfrm>
          <a:gradFill rotWithShape="0">
            <a:gsLst>
              <a:gs pos="0">
                <a:srgbClr val="A6ADC0"/>
              </a:gs>
              <a:gs pos="100000">
                <a:srgbClr val="4D5059"/>
              </a:gs>
            </a:gsLst>
            <a:lin ang="2700000" scaled="1"/>
          </a:gradFill>
        </p:spPr>
        <p:txBody>
          <a:bodyPr/>
          <a:lstStyle/>
          <a:p>
            <a:pPr algn="ctr" eaLnBrk="1" hangingPunct="1"/>
            <a:r>
              <a:rPr lang="zh-CN" altLang="en-US" sz="3600" smtClean="0">
                <a:solidFill>
                  <a:schemeClr val="hlink"/>
                </a:solidFill>
                <a:ea typeface="隶书" panose="02010509060101010101" pitchFamily="49" charset="-122"/>
              </a:rPr>
              <a:t>进入中断服务程序</a:t>
            </a:r>
          </a:p>
        </p:txBody>
      </p:sp>
    </p:spTree>
    <p:extLst>
      <p:ext uri="{BB962C8B-B14F-4D97-AF65-F5344CB8AC3E}">
        <p14:creationId xmlns:p14="http://schemas.microsoft.com/office/powerpoint/2010/main" val="1431666616"/>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91492"/>
                                        </p:tgtEl>
                                        <p:attrNameLst>
                                          <p:attrName>style.visibility</p:attrName>
                                        </p:attrNameLst>
                                      </p:cBhvr>
                                      <p:to>
                                        <p:strVal val="visible"/>
                                      </p:to>
                                    </p:set>
                                    <p:animEffect transition="in" filter="blinds(horizontal)">
                                      <p:cBhvr>
                                        <p:cTn id="7" dur="500"/>
                                        <p:tgtEl>
                                          <p:spTgt spid="1914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2" grpId="0" animBg="1" autoUpdateAnimBg="0"/>
    </p:bldLst>
  </p:timing>
</p:sld>
</file>

<file path=ppt/slides/slide3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5970588" y="3175"/>
            <a:ext cx="3173412" cy="549275"/>
          </a:xfrm>
          <a:gradFill rotWithShape="0">
            <a:gsLst>
              <a:gs pos="0">
                <a:srgbClr val="A6ADC0"/>
              </a:gs>
              <a:gs pos="100000">
                <a:srgbClr val="4D5059"/>
              </a:gs>
            </a:gsLst>
            <a:lin ang="2700000" scaled="1"/>
          </a:gradFill>
        </p:spPr>
        <p:txBody>
          <a:bodyPr/>
          <a:lstStyle/>
          <a:p>
            <a:pPr algn="ctr" eaLnBrk="1" hangingPunct="1"/>
            <a:r>
              <a:rPr lang="zh-CN" altLang="en-US" sz="3600" smtClean="0">
                <a:solidFill>
                  <a:schemeClr val="hlink"/>
                </a:solidFill>
                <a:ea typeface="隶书" panose="02010509060101010101" pitchFamily="49" charset="-122"/>
              </a:rPr>
              <a:t>中断处理</a:t>
            </a:r>
          </a:p>
        </p:txBody>
      </p:sp>
      <p:pic>
        <p:nvPicPr>
          <p:cNvPr id="79875"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6"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517" name="Rectangle 5"/>
          <p:cNvSpPr>
            <a:spLocks noGrp="1" noChangeArrowheads="1"/>
          </p:cNvSpPr>
          <p:nvPr>
            <p:ph type="body" idx="1"/>
          </p:nvPr>
        </p:nvSpPr>
        <p:spPr>
          <a:xfrm>
            <a:off x="481013" y="550863"/>
            <a:ext cx="8178800" cy="5688012"/>
          </a:xfr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pPr defTabSz="895350" eaLnBrk="1" hangingPunct="1">
              <a:buFont typeface="Wingdings" panose="05000000000000000000" pitchFamily="2" charset="2"/>
              <a:buNone/>
              <a:tabLst>
                <a:tab pos="1809750" algn="l"/>
              </a:tabLst>
              <a:defRPr/>
            </a:pPr>
            <a:r>
              <a:rPr lang="en-US" altLang="zh-CN" smtClean="0">
                <a:latin typeface="Times New Roman" panose="02020603050405020304" pitchFamily="18" charset="0"/>
              </a:rPr>
              <a:t>	</a:t>
            </a:r>
            <a:r>
              <a:rPr lang="en-US" altLang="zh-CN" smtClean="0">
                <a:solidFill>
                  <a:schemeClr val="folHlink"/>
                </a:solidFill>
                <a:latin typeface="Times New Roman" panose="02020603050405020304" pitchFamily="18" charset="0"/>
              </a:rPr>
              <a:t>	cmp countl,hourl</a:t>
            </a:r>
          </a:p>
          <a:p>
            <a:pPr defTabSz="895350" eaLnBrk="1" hangingPunct="1">
              <a:buFont typeface="Wingdings" panose="05000000000000000000" pitchFamily="2" charset="2"/>
              <a:buNone/>
              <a:tabLst>
                <a:tab pos="1809750" algn="l"/>
              </a:tabLst>
              <a:defRPr/>
            </a:pPr>
            <a:r>
              <a:rPr lang="en-US" altLang="zh-CN" smtClean="0">
                <a:solidFill>
                  <a:schemeClr val="folHlink"/>
                </a:solidFill>
                <a:latin typeface="Times New Roman" panose="02020603050405020304" pitchFamily="18" charset="0"/>
              </a:rPr>
              <a:t>		jnz n1ch1</a:t>
            </a:r>
          </a:p>
          <a:p>
            <a:pPr defTabSz="895350" eaLnBrk="1" hangingPunct="1">
              <a:buFont typeface="Wingdings" panose="05000000000000000000" pitchFamily="2" charset="2"/>
              <a:buNone/>
              <a:tabLst>
                <a:tab pos="1809750" algn="l"/>
              </a:tabLst>
              <a:defRPr/>
            </a:pPr>
            <a:r>
              <a:rPr lang="en-US" altLang="zh-CN" smtClean="0">
                <a:solidFill>
                  <a:schemeClr val="folHlink"/>
                </a:solidFill>
                <a:latin typeface="Times New Roman" panose="02020603050405020304" pitchFamily="18" charset="0"/>
              </a:rPr>
              <a:t>		cmp counth,hourh</a:t>
            </a:r>
          </a:p>
          <a:p>
            <a:pPr defTabSz="895350" eaLnBrk="1" hangingPunct="1">
              <a:buFont typeface="Wingdings" panose="05000000000000000000" pitchFamily="2" charset="2"/>
              <a:buNone/>
              <a:tabLst>
                <a:tab pos="1809750" algn="l"/>
              </a:tabLst>
              <a:defRPr/>
            </a:pPr>
            <a:r>
              <a:rPr lang="en-US" altLang="zh-CN" smtClean="0">
                <a:solidFill>
                  <a:schemeClr val="folHlink"/>
                </a:solidFill>
                <a:latin typeface="Times New Roman" panose="02020603050405020304" pitchFamily="18" charset="0"/>
              </a:rPr>
              <a:t>		jnz n1ch1</a:t>
            </a:r>
          </a:p>
          <a:p>
            <a:pPr defTabSz="895350" eaLnBrk="1" hangingPunct="1">
              <a:buFont typeface="Wingdings" panose="05000000000000000000" pitchFamily="2" charset="2"/>
              <a:buNone/>
              <a:tabLst>
                <a:tab pos="1809750" algn="l"/>
              </a:tabLst>
              <a:defRPr/>
            </a:pPr>
            <a:r>
              <a:rPr lang="en-US" altLang="zh-CN" smtClean="0">
                <a:solidFill>
                  <a:schemeClr val="folHlink"/>
                </a:solidFill>
                <a:latin typeface="Times New Roman" panose="02020603050405020304" pitchFamily="18" charset="0"/>
              </a:rPr>
              <a:t>		mov countl,0</a:t>
            </a:r>
          </a:p>
          <a:p>
            <a:pPr defTabSz="895350" eaLnBrk="1" hangingPunct="1">
              <a:buFont typeface="Wingdings" panose="05000000000000000000" pitchFamily="2" charset="2"/>
              <a:buNone/>
              <a:tabLst>
                <a:tab pos="1809750" algn="l"/>
              </a:tabLst>
              <a:defRPr/>
            </a:pPr>
            <a:r>
              <a:rPr lang="en-US" altLang="zh-CN" smtClean="0">
                <a:solidFill>
                  <a:schemeClr val="folHlink"/>
                </a:solidFill>
                <a:latin typeface="Times New Roman" panose="02020603050405020304" pitchFamily="18" charset="0"/>
              </a:rPr>
              <a:t>		mov counth,0</a:t>
            </a:r>
          </a:p>
          <a:p>
            <a:pPr defTabSz="895350" eaLnBrk="1" hangingPunct="1">
              <a:buFont typeface="Wingdings" panose="05000000000000000000" pitchFamily="2" charset="2"/>
              <a:buNone/>
              <a:tabLst>
                <a:tab pos="1809750" algn="l"/>
              </a:tabLst>
              <a:defRPr/>
            </a:pPr>
            <a:r>
              <a:rPr lang="en-US" altLang="zh-CN" smtClean="0">
                <a:solidFill>
                  <a:schemeClr val="folHlink"/>
                </a:solidFill>
                <a:latin typeface="Times New Roman" panose="02020603050405020304" pitchFamily="18" charset="0"/>
              </a:rPr>
              <a:t>		mov si,offset intmsg</a:t>
            </a:r>
          </a:p>
          <a:p>
            <a:pPr defTabSz="895350" eaLnBrk="1" hangingPunct="1">
              <a:buFont typeface="Wingdings" panose="05000000000000000000" pitchFamily="2" charset="2"/>
              <a:buNone/>
              <a:tabLst>
                <a:tab pos="1809750" algn="l"/>
              </a:tabLst>
              <a:defRPr/>
            </a:pPr>
            <a:r>
              <a:rPr lang="en-US" altLang="zh-CN" smtClean="0">
                <a:solidFill>
                  <a:schemeClr val="folHlink"/>
                </a:solidFill>
                <a:latin typeface="Times New Roman" panose="02020603050405020304" pitchFamily="18" charset="0"/>
              </a:rPr>
              <a:t>		call dpstri</a:t>
            </a:r>
          </a:p>
        </p:txBody>
      </p:sp>
      <p:sp>
        <p:nvSpPr>
          <p:cNvPr id="79878" name="Rectangle 6"/>
          <p:cNvSpPr>
            <a:spLocks noChangeArrowheads="1"/>
          </p:cNvSpPr>
          <p:nvPr/>
        </p:nvSpPr>
        <p:spPr bwMode="auto">
          <a:xfrm>
            <a:off x="-3175" y="6235700"/>
            <a:ext cx="2235200" cy="622300"/>
          </a:xfrm>
          <a:prstGeom prst="rect">
            <a:avLst/>
          </a:prstGeom>
          <a:gradFill rotWithShape="0">
            <a:gsLst>
              <a:gs pos="0">
                <a:srgbClr val="A6ADC0"/>
              </a:gs>
              <a:gs pos="100000">
                <a:srgbClr val="4D5059"/>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3600" b="0">
                <a:solidFill>
                  <a:schemeClr val="hlink"/>
                </a:solidFill>
                <a:ea typeface="隶书" panose="02010509060101010101" pitchFamily="49" charset="-122"/>
              </a:rPr>
              <a:t>例</a:t>
            </a:r>
            <a:r>
              <a:rPr lang="en-US" altLang="zh-CN" sz="3600" b="0">
                <a:solidFill>
                  <a:schemeClr val="hlink"/>
                </a:solidFill>
                <a:ea typeface="隶书" panose="02010509060101010101" pitchFamily="49" charset="-122"/>
              </a:rPr>
              <a:t>8.3</a:t>
            </a:r>
          </a:p>
        </p:txBody>
      </p:sp>
    </p:spTree>
    <p:extLst>
      <p:ext uri="{BB962C8B-B14F-4D97-AF65-F5344CB8AC3E}">
        <p14:creationId xmlns:p14="http://schemas.microsoft.com/office/powerpoint/2010/main" val="4241188626"/>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92517"/>
                                        </p:tgtEl>
                                        <p:attrNameLst>
                                          <p:attrName>style.visibility</p:attrName>
                                        </p:attrNameLst>
                                      </p:cBhvr>
                                      <p:to>
                                        <p:strVal val="visible"/>
                                      </p:to>
                                    </p:set>
                                    <p:animEffect transition="in" filter="blinds(horizontal)">
                                      <p:cBhvr>
                                        <p:cTn id="7" dur="500"/>
                                        <p:tgtEl>
                                          <p:spTgt spid="192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17" grpId="0" animBg="1" autoUpdateAnimBg="0"/>
    </p:bldLst>
  </p:timing>
</p:sld>
</file>

<file path=ppt/slides/slide3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4935538" y="3175"/>
            <a:ext cx="4208462" cy="549275"/>
          </a:xfrm>
          <a:gradFill rotWithShape="0">
            <a:gsLst>
              <a:gs pos="0">
                <a:srgbClr val="A6ADC0"/>
              </a:gs>
              <a:gs pos="100000">
                <a:srgbClr val="4D5059"/>
              </a:gs>
            </a:gsLst>
            <a:lin ang="2700000" scaled="1"/>
          </a:gradFill>
        </p:spPr>
        <p:txBody>
          <a:bodyPr/>
          <a:lstStyle/>
          <a:p>
            <a:pPr algn="ctr" eaLnBrk="1" hangingPunct="1"/>
            <a:r>
              <a:rPr lang="zh-CN" altLang="en-US" sz="3600" smtClean="0">
                <a:solidFill>
                  <a:schemeClr val="hlink"/>
                </a:solidFill>
                <a:ea typeface="隶书" panose="02010509060101010101" pitchFamily="49" charset="-122"/>
              </a:rPr>
              <a:t>退出中断服务程序</a:t>
            </a:r>
          </a:p>
        </p:txBody>
      </p:sp>
      <p:pic>
        <p:nvPicPr>
          <p:cNvPr id="80899" name="Picture 4" descr="55">
            <a:hlinkClick r:id="" action="ppaction://hlinkshowjump?jump=previous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589" name="Rectangle 5"/>
          <p:cNvSpPr>
            <a:spLocks noGrp="1" noChangeArrowheads="1"/>
          </p:cNvSpPr>
          <p:nvPr>
            <p:ph type="body" idx="1"/>
          </p:nvPr>
        </p:nvSpPr>
        <p:spPr>
          <a:xfrm>
            <a:off x="481013" y="550863"/>
            <a:ext cx="8178800" cy="5688012"/>
          </a:xfr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pPr defTabSz="895350" eaLnBrk="1" hangingPunct="1">
              <a:buFont typeface="Wingdings" panose="05000000000000000000" pitchFamily="2" charset="2"/>
              <a:buNone/>
              <a:tabLst>
                <a:tab pos="1809750" algn="l"/>
                <a:tab pos="3619500" algn="l"/>
              </a:tabLst>
              <a:defRPr/>
            </a:pPr>
            <a:r>
              <a:rPr lang="en-US" altLang="zh-CN" smtClean="0">
                <a:latin typeface="Times New Roman" panose="02020603050405020304" pitchFamily="18" charset="0"/>
              </a:rPr>
              <a:t>	</a:t>
            </a:r>
            <a:r>
              <a:rPr lang="en-US" altLang="zh-CN" smtClean="0">
                <a:solidFill>
                  <a:schemeClr val="folHlink"/>
                </a:solidFill>
                <a:latin typeface="Times New Roman" panose="02020603050405020304" pitchFamily="18" charset="0"/>
              </a:rPr>
              <a:t>n1ch1:	pop ds	</a:t>
            </a:r>
            <a:r>
              <a:rPr lang="en-US" altLang="zh-CN" smtClean="0">
                <a:latin typeface="Times New Roman" panose="02020603050405020304" pitchFamily="18" charset="0"/>
              </a:rPr>
              <a:t>;</a:t>
            </a:r>
            <a:r>
              <a:rPr lang="zh-CN" altLang="en-US" smtClean="0">
                <a:latin typeface="Times New Roman" panose="02020603050405020304" pitchFamily="18" charset="0"/>
              </a:rPr>
              <a:t>恢复寄存器</a:t>
            </a:r>
          </a:p>
          <a:p>
            <a:pPr defTabSz="895350" eaLnBrk="1" hangingPunct="1">
              <a:buFont typeface="Wingdings" panose="05000000000000000000" pitchFamily="2" charset="2"/>
              <a:buNone/>
              <a:tabLst>
                <a:tab pos="1809750" algn="l"/>
                <a:tab pos="3619500" algn="l"/>
              </a:tabLst>
              <a:defRPr/>
            </a:pPr>
            <a:r>
              <a:rPr lang="zh-CN" altLang="en-US" smtClean="0">
                <a:solidFill>
                  <a:schemeClr val="folHlink"/>
                </a:solidFill>
                <a:latin typeface="Times New Roman" panose="02020603050405020304" pitchFamily="18" charset="0"/>
              </a:rPr>
              <a:t>		</a:t>
            </a:r>
            <a:r>
              <a:rPr lang="en-US" altLang="zh-CN" smtClean="0">
                <a:solidFill>
                  <a:schemeClr val="folHlink"/>
                </a:solidFill>
                <a:latin typeface="Times New Roman" panose="02020603050405020304" pitchFamily="18" charset="0"/>
              </a:rPr>
              <a:t>pop si</a:t>
            </a:r>
          </a:p>
          <a:p>
            <a:pPr defTabSz="895350" eaLnBrk="1" hangingPunct="1">
              <a:buFont typeface="Wingdings" panose="05000000000000000000" pitchFamily="2" charset="2"/>
              <a:buNone/>
              <a:tabLst>
                <a:tab pos="1809750" algn="l"/>
                <a:tab pos="3619500" algn="l"/>
              </a:tabLst>
              <a:defRPr/>
            </a:pPr>
            <a:r>
              <a:rPr lang="en-US" altLang="zh-CN" smtClean="0">
                <a:solidFill>
                  <a:schemeClr val="folHlink"/>
                </a:solidFill>
                <a:latin typeface="Times New Roman" panose="02020603050405020304" pitchFamily="18" charset="0"/>
              </a:rPr>
              <a:t>		</a:t>
            </a:r>
            <a:r>
              <a:rPr lang="en-US" altLang="zh-CN" smtClean="0">
                <a:latin typeface="Times New Roman" panose="02020603050405020304" pitchFamily="18" charset="0"/>
              </a:rPr>
              <a:t>iret	;</a:t>
            </a:r>
            <a:r>
              <a:rPr lang="zh-CN" altLang="en-US" smtClean="0">
                <a:latin typeface="Times New Roman" panose="02020603050405020304" pitchFamily="18" charset="0"/>
              </a:rPr>
              <a:t>中断返回</a:t>
            </a:r>
          </a:p>
          <a:p>
            <a:pPr defTabSz="895350" eaLnBrk="1" hangingPunct="1">
              <a:buFont typeface="Wingdings" panose="05000000000000000000" pitchFamily="2" charset="2"/>
              <a:buNone/>
              <a:tabLst>
                <a:tab pos="1809750" algn="l"/>
                <a:tab pos="3619500" algn="l"/>
              </a:tabLst>
              <a:defRPr/>
            </a:pPr>
            <a:r>
              <a:rPr lang="zh-CN" altLang="en-US" smtClean="0">
                <a:latin typeface="Times New Roman" panose="02020603050405020304" pitchFamily="18" charset="0"/>
              </a:rPr>
              <a:t>	</a:t>
            </a:r>
            <a:r>
              <a:rPr lang="en-US" altLang="zh-CN" smtClean="0">
                <a:latin typeface="Times New Roman" panose="02020603050405020304" pitchFamily="18" charset="0"/>
              </a:rPr>
              <a:t>countl	dw 0</a:t>
            </a:r>
          </a:p>
          <a:p>
            <a:pPr defTabSz="895350" eaLnBrk="1" hangingPunct="1">
              <a:buFont typeface="Wingdings" panose="05000000000000000000" pitchFamily="2" charset="2"/>
              <a:buNone/>
              <a:tabLst>
                <a:tab pos="1809750" algn="l"/>
                <a:tab pos="3619500" algn="l"/>
              </a:tabLst>
              <a:defRPr/>
            </a:pPr>
            <a:r>
              <a:rPr lang="en-US" altLang="zh-CN" smtClean="0">
                <a:latin typeface="Times New Roman" panose="02020603050405020304" pitchFamily="18" charset="0"/>
              </a:rPr>
              <a:t>	counth	dw 0</a:t>
            </a:r>
          </a:p>
          <a:p>
            <a:pPr defTabSz="895350" eaLnBrk="1" hangingPunct="1">
              <a:buFont typeface="Wingdings" panose="05000000000000000000" pitchFamily="2" charset="2"/>
              <a:buNone/>
              <a:tabLst>
                <a:tab pos="1809750" algn="l"/>
                <a:tab pos="3619500" algn="l"/>
              </a:tabLst>
              <a:defRPr/>
            </a:pPr>
            <a:r>
              <a:rPr lang="en-US" altLang="zh-CN" smtClean="0">
                <a:solidFill>
                  <a:schemeClr val="folHlink"/>
                </a:solidFill>
                <a:latin typeface="Times New Roman" panose="02020603050405020304" pitchFamily="18" charset="0"/>
              </a:rPr>
              <a:t>	intmsg	db ‘One Hour Has Passed ! ’</a:t>
            </a:r>
          </a:p>
          <a:p>
            <a:pPr defTabSz="895350" eaLnBrk="1" hangingPunct="1">
              <a:buFont typeface="Wingdings" panose="05000000000000000000" pitchFamily="2" charset="2"/>
              <a:buNone/>
              <a:tabLst>
                <a:tab pos="1809750" algn="l"/>
                <a:tab pos="3619500" algn="l"/>
              </a:tabLst>
              <a:defRPr/>
            </a:pPr>
            <a:r>
              <a:rPr lang="en-US" altLang="zh-CN" smtClean="0">
                <a:solidFill>
                  <a:schemeClr val="folHlink"/>
                </a:solidFill>
                <a:latin typeface="Times New Roman" panose="02020603050405020304" pitchFamily="18" charset="0"/>
              </a:rPr>
              <a:t>		db 0dh,0ah,0</a:t>
            </a:r>
          </a:p>
          <a:p>
            <a:pPr defTabSz="895350" eaLnBrk="1" hangingPunct="1">
              <a:buFont typeface="Wingdings" panose="05000000000000000000" pitchFamily="2" charset="2"/>
              <a:buNone/>
              <a:tabLst>
                <a:tab pos="1809750" algn="l"/>
                <a:tab pos="3619500" algn="l"/>
              </a:tabLst>
              <a:defRPr/>
            </a:pPr>
            <a:r>
              <a:rPr lang="en-US" altLang="zh-CN" smtClean="0">
                <a:solidFill>
                  <a:schemeClr val="folHlink"/>
                </a:solidFill>
                <a:latin typeface="Times New Roman" panose="02020603050405020304" pitchFamily="18" charset="0"/>
              </a:rPr>
              <a:t>	new1ch	</a:t>
            </a:r>
            <a:r>
              <a:rPr lang="en-US" altLang="zh-CN" smtClean="0">
                <a:latin typeface="Times New Roman" panose="02020603050405020304" pitchFamily="18" charset="0"/>
              </a:rPr>
              <a:t>endp</a:t>
            </a:r>
          </a:p>
        </p:txBody>
      </p:sp>
      <p:sp>
        <p:nvSpPr>
          <p:cNvPr id="80901" name="Rectangle 6"/>
          <p:cNvSpPr>
            <a:spLocks noChangeArrowheads="1"/>
          </p:cNvSpPr>
          <p:nvPr/>
        </p:nvSpPr>
        <p:spPr bwMode="auto">
          <a:xfrm>
            <a:off x="-3175" y="6235700"/>
            <a:ext cx="2235200" cy="622300"/>
          </a:xfrm>
          <a:prstGeom prst="rect">
            <a:avLst/>
          </a:prstGeom>
          <a:gradFill rotWithShape="0">
            <a:gsLst>
              <a:gs pos="0">
                <a:srgbClr val="A6ADC0"/>
              </a:gs>
              <a:gs pos="100000">
                <a:srgbClr val="4D5059"/>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3600" b="0">
                <a:solidFill>
                  <a:schemeClr val="hlink"/>
                </a:solidFill>
                <a:ea typeface="隶书" panose="02010509060101010101" pitchFamily="49" charset="-122"/>
              </a:rPr>
              <a:t>例</a:t>
            </a:r>
            <a:r>
              <a:rPr lang="en-US" altLang="zh-CN" sz="3600" b="0">
                <a:solidFill>
                  <a:schemeClr val="hlink"/>
                </a:solidFill>
                <a:ea typeface="隶书" panose="02010509060101010101" pitchFamily="49" charset="-122"/>
              </a:rPr>
              <a:t>8.3</a:t>
            </a:r>
          </a:p>
        </p:txBody>
      </p:sp>
      <p:pic>
        <p:nvPicPr>
          <p:cNvPr id="195591" name="Picture 7" descr="54">
            <a:hlinkClick r:id="" action="ppaction://hlinkshowjump?jump=next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592" name="Text Box 8"/>
          <p:cNvSpPr txBox="1">
            <a:spLocks noChangeArrowheads="1"/>
          </p:cNvSpPr>
          <p:nvPr/>
        </p:nvSpPr>
        <p:spPr bwMode="auto">
          <a:xfrm>
            <a:off x="5102225" y="5624513"/>
            <a:ext cx="3441700" cy="457200"/>
          </a:xfrm>
          <a:prstGeom prst="rect">
            <a:avLst/>
          </a:prstGeom>
          <a:solidFill>
            <a:schemeClr val="tx1"/>
          </a:solidFill>
          <a:ln>
            <a:noFill/>
          </a:ln>
          <a:effectLst>
            <a:outerShdw dist="107763" dir="2700000" algn="ctr" rotWithShape="0">
              <a:srgbClr val="808080"/>
            </a:outerShdw>
          </a:effectLst>
          <a:extLst>
            <a:ext uri="{91240B29-F687-4F45-9708-019B960494DF}">
              <a14:hiddenLine xmlns:a14="http://schemas.microsoft.com/office/drawing/2010/main" w="38100">
                <a:solidFill>
                  <a:schemeClr val="tx1"/>
                </a:solidFill>
                <a:miter lim="800000"/>
                <a:headEnd/>
                <a:tailEnd/>
              </a14:hiddenLine>
            </a:ext>
          </a:extLst>
        </p:spPr>
        <p:txBody>
          <a:bodyP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Font typeface="Wingdings" panose="05000000000000000000" pitchFamily="2" charset="2"/>
              <a:buNone/>
            </a:pPr>
            <a:r>
              <a:rPr lang="en-US" altLang="zh-CN" sz="2400">
                <a:solidFill>
                  <a:schemeClr val="bg1"/>
                </a:solidFill>
                <a:latin typeface="Times New Roman" panose="02020603050405020304" pitchFamily="18" charset="0"/>
              </a:rPr>
              <a:t>One Hour Has Passed ! </a:t>
            </a:r>
          </a:p>
        </p:txBody>
      </p:sp>
    </p:spTree>
    <p:extLst>
      <p:ext uri="{BB962C8B-B14F-4D97-AF65-F5344CB8AC3E}">
        <p14:creationId xmlns:p14="http://schemas.microsoft.com/office/powerpoint/2010/main" val="3031100294"/>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95589"/>
                                        </p:tgtEl>
                                        <p:attrNameLst>
                                          <p:attrName>style.visibility</p:attrName>
                                        </p:attrNameLst>
                                      </p:cBhvr>
                                      <p:to>
                                        <p:strVal val="visible"/>
                                      </p:to>
                                    </p:set>
                                    <p:animEffect transition="in" filter="blinds(horizontal)">
                                      <p:cBhvr>
                                        <p:cTn id="7" dur="500"/>
                                        <p:tgtEl>
                                          <p:spTgt spid="1955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95592"/>
                                        </p:tgtEl>
                                        <p:attrNameLst>
                                          <p:attrName>style.visibility</p:attrName>
                                        </p:attrNameLst>
                                      </p:cBhvr>
                                      <p:to>
                                        <p:strVal val="visible"/>
                                      </p:to>
                                    </p:set>
                                    <p:animEffect transition="in" filter="checkerboard(across)">
                                      <p:cBhvr>
                                        <p:cTn id="12" dur="500"/>
                                        <p:tgtEl>
                                          <p:spTgt spid="195592"/>
                                        </p:tgtEl>
                                      </p:cBhvr>
                                    </p:animEffect>
                                  </p:childTnLst>
                                </p:cTn>
                              </p:par>
                            </p:childTnLst>
                          </p:cTn>
                        </p:par>
                        <p:par>
                          <p:cTn id="13" fill="hold" nodeType="afterGroup">
                            <p:stCondLst>
                              <p:cond delay="500"/>
                            </p:stCondLst>
                            <p:childTnLst>
                              <p:par>
                                <p:cTn id="14" presetID="9" presetClass="entr" presetSubtype="0" fill="hold" nodeType="afterEffect">
                                  <p:stCondLst>
                                    <p:cond delay="1000"/>
                                  </p:stCondLst>
                                  <p:childTnLst>
                                    <p:set>
                                      <p:cBhvr>
                                        <p:cTn id="15" dur="1" fill="hold">
                                          <p:stCondLst>
                                            <p:cond delay="0"/>
                                          </p:stCondLst>
                                        </p:cTn>
                                        <p:tgtEl>
                                          <p:spTgt spid="195591"/>
                                        </p:tgtEl>
                                        <p:attrNameLst>
                                          <p:attrName>style.visibility</p:attrName>
                                        </p:attrNameLst>
                                      </p:cBhvr>
                                      <p:to>
                                        <p:strVal val="visible"/>
                                      </p:to>
                                    </p:set>
                                    <p:animEffect transition="in" filter="dissolve">
                                      <p:cBhvr>
                                        <p:cTn id="16" dur="500"/>
                                        <p:tgtEl>
                                          <p:spTgt spid="1955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9" grpId="0" animBg="1" autoUpdateAnimBg="0"/>
      <p:bldP spid="195592" grpId="0" animBg="1" autoUpdateAnimBg="0"/>
    </p:bldLst>
  </p:timing>
</p:sld>
</file>

<file path=ppt/slides/slide3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5970588" y="3175"/>
            <a:ext cx="3173412" cy="549275"/>
          </a:xfrm>
          <a:gradFill rotWithShape="0">
            <a:gsLst>
              <a:gs pos="0">
                <a:srgbClr val="A6ADC0"/>
              </a:gs>
              <a:gs pos="100000">
                <a:srgbClr val="4D5059"/>
              </a:gs>
            </a:gsLst>
            <a:lin ang="2700000" scaled="1"/>
          </a:gradFill>
        </p:spPr>
        <p:txBody>
          <a:bodyPr/>
          <a:lstStyle/>
          <a:p>
            <a:pPr algn="ctr" eaLnBrk="1" hangingPunct="1"/>
            <a:r>
              <a:rPr lang="zh-CN" altLang="en-US" sz="3600" smtClean="0">
                <a:solidFill>
                  <a:schemeClr val="hlink"/>
                </a:solidFill>
                <a:ea typeface="隶书" panose="02010509060101010101" pitchFamily="49" charset="-122"/>
              </a:rPr>
              <a:t>显示字符串</a:t>
            </a:r>
          </a:p>
        </p:txBody>
      </p:sp>
      <p:pic>
        <p:nvPicPr>
          <p:cNvPr id="81923"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4"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7637" name="Rectangle 5"/>
          <p:cNvSpPr>
            <a:spLocks noGrp="1" noChangeArrowheads="1"/>
          </p:cNvSpPr>
          <p:nvPr>
            <p:ph type="body" idx="1"/>
          </p:nvPr>
        </p:nvSpPr>
        <p:spPr>
          <a:xfrm>
            <a:off x="481013" y="550863"/>
            <a:ext cx="8178800" cy="5688012"/>
          </a:xfr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pPr defTabSz="895350" eaLnBrk="1" hangingPunct="1">
              <a:buFont typeface="Wingdings" panose="05000000000000000000" pitchFamily="2" charset="2"/>
              <a:buNone/>
              <a:tabLst>
                <a:tab pos="1809750" algn="l"/>
                <a:tab pos="3619500" algn="l"/>
              </a:tabLst>
              <a:defRPr/>
            </a:pPr>
            <a:r>
              <a:rPr lang="en-US" altLang="zh-CN" smtClean="0">
                <a:latin typeface="Times New Roman" panose="02020603050405020304" pitchFamily="18" charset="0"/>
              </a:rPr>
              <a:t>	</a:t>
            </a:r>
            <a:r>
              <a:rPr lang="en-US" altLang="zh-CN" smtClean="0">
                <a:solidFill>
                  <a:schemeClr val="folHlink"/>
                </a:solidFill>
                <a:latin typeface="Times New Roman" panose="02020603050405020304" pitchFamily="18" charset="0"/>
              </a:rPr>
              <a:t>dpstri	proc	;</a:t>
            </a:r>
            <a:r>
              <a:rPr lang="zh-CN" altLang="en-US" smtClean="0">
                <a:solidFill>
                  <a:schemeClr val="folHlink"/>
                </a:solidFill>
                <a:latin typeface="Times New Roman" panose="02020603050405020304" pitchFamily="18" charset="0"/>
              </a:rPr>
              <a:t>显示字符串子程序</a:t>
            </a:r>
          </a:p>
          <a:p>
            <a:pPr defTabSz="895350" eaLnBrk="1" hangingPunct="1">
              <a:buFont typeface="Wingdings" panose="05000000000000000000" pitchFamily="2" charset="2"/>
              <a:buNone/>
              <a:tabLst>
                <a:tab pos="1809750" algn="l"/>
                <a:tab pos="3619500" algn="l"/>
              </a:tabLst>
              <a:defRPr/>
            </a:pPr>
            <a:r>
              <a:rPr lang="zh-CN" altLang="en-US" smtClean="0">
                <a:solidFill>
                  <a:schemeClr val="folHlink"/>
                </a:solidFill>
                <a:latin typeface="Times New Roman" panose="02020603050405020304" pitchFamily="18" charset="0"/>
              </a:rPr>
              <a:t>		</a:t>
            </a:r>
            <a:r>
              <a:rPr lang="en-US" altLang="zh-CN" smtClean="0">
                <a:solidFill>
                  <a:schemeClr val="folHlink"/>
                </a:solidFill>
                <a:latin typeface="Times New Roman" panose="02020603050405020304" pitchFamily="18" charset="0"/>
              </a:rPr>
              <a:t>push ax</a:t>
            </a:r>
          </a:p>
          <a:p>
            <a:pPr defTabSz="895350" eaLnBrk="1" hangingPunct="1">
              <a:buFont typeface="Wingdings" panose="05000000000000000000" pitchFamily="2" charset="2"/>
              <a:buNone/>
              <a:tabLst>
                <a:tab pos="1809750" algn="l"/>
                <a:tab pos="3619500" algn="l"/>
              </a:tabLst>
              <a:defRPr/>
            </a:pPr>
            <a:r>
              <a:rPr lang="en-US" altLang="zh-CN" smtClean="0">
                <a:solidFill>
                  <a:schemeClr val="folHlink"/>
                </a:solidFill>
                <a:latin typeface="Times New Roman" panose="02020603050405020304" pitchFamily="18" charset="0"/>
              </a:rPr>
              <a:t>		push bx</a:t>
            </a:r>
          </a:p>
          <a:p>
            <a:pPr defTabSz="895350" eaLnBrk="1" hangingPunct="1">
              <a:buFont typeface="Wingdings" panose="05000000000000000000" pitchFamily="2" charset="2"/>
              <a:buNone/>
              <a:tabLst>
                <a:tab pos="1809750" algn="l"/>
                <a:tab pos="3619500" algn="l"/>
              </a:tabLst>
              <a:defRPr/>
            </a:pPr>
            <a:r>
              <a:rPr lang="en-US" altLang="zh-CN" smtClean="0">
                <a:solidFill>
                  <a:schemeClr val="folHlink"/>
                </a:solidFill>
                <a:latin typeface="Times New Roman" panose="02020603050405020304" pitchFamily="18" charset="0"/>
              </a:rPr>
              <a:t>	dps1:	lodsb</a:t>
            </a:r>
          </a:p>
          <a:p>
            <a:pPr defTabSz="895350" eaLnBrk="1" hangingPunct="1">
              <a:buFont typeface="Wingdings" panose="05000000000000000000" pitchFamily="2" charset="2"/>
              <a:buNone/>
              <a:tabLst>
                <a:tab pos="1809750" algn="l"/>
                <a:tab pos="3619500" algn="l"/>
              </a:tabLst>
              <a:defRPr/>
            </a:pPr>
            <a:r>
              <a:rPr lang="en-US" altLang="zh-CN" smtClean="0">
                <a:solidFill>
                  <a:schemeClr val="folHlink"/>
                </a:solidFill>
                <a:latin typeface="Times New Roman" panose="02020603050405020304" pitchFamily="18" charset="0"/>
              </a:rPr>
              <a:t>		cmp al,0</a:t>
            </a:r>
          </a:p>
          <a:p>
            <a:pPr defTabSz="895350" eaLnBrk="1" hangingPunct="1">
              <a:buFont typeface="Wingdings" panose="05000000000000000000" pitchFamily="2" charset="2"/>
              <a:buNone/>
              <a:tabLst>
                <a:tab pos="1809750" algn="l"/>
                <a:tab pos="3619500" algn="l"/>
              </a:tabLst>
              <a:defRPr/>
            </a:pPr>
            <a:r>
              <a:rPr lang="en-US" altLang="zh-CN" smtClean="0">
                <a:solidFill>
                  <a:schemeClr val="folHlink"/>
                </a:solidFill>
                <a:latin typeface="Times New Roman" panose="02020603050405020304" pitchFamily="18" charset="0"/>
              </a:rPr>
              <a:t>		jz dps2</a:t>
            </a:r>
          </a:p>
        </p:txBody>
      </p:sp>
      <p:sp>
        <p:nvSpPr>
          <p:cNvPr id="81926" name="Rectangle 6"/>
          <p:cNvSpPr>
            <a:spLocks noChangeArrowheads="1"/>
          </p:cNvSpPr>
          <p:nvPr/>
        </p:nvSpPr>
        <p:spPr bwMode="auto">
          <a:xfrm>
            <a:off x="-3175" y="6235700"/>
            <a:ext cx="2235200" cy="622300"/>
          </a:xfrm>
          <a:prstGeom prst="rect">
            <a:avLst/>
          </a:prstGeom>
          <a:gradFill rotWithShape="0">
            <a:gsLst>
              <a:gs pos="0">
                <a:srgbClr val="A6ADC0"/>
              </a:gs>
              <a:gs pos="100000">
                <a:srgbClr val="4D5059"/>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3600" b="0">
                <a:solidFill>
                  <a:schemeClr val="hlink"/>
                </a:solidFill>
                <a:ea typeface="隶书" panose="02010509060101010101" pitchFamily="49" charset="-122"/>
              </a:rPr>
              <a:t>例</a:t>
            </a:r>
            <a:r>
              <a:rPr lang="en-US" altLang="zh-CN" sz="3600" b="0">
                <a:solidFill>
                  <a:schemeClr val="hlink"/>
                </a:solidFill>
                <a:ea typeface="隶书" panose="02010509060101010101" pitchFamily="49" charset="-122"/>
              </a:rPr>
              <a:t>8.3</a:t>
            </a:r>
          </a:p>
        </p:txBody>
      </p:sp>
    </p:spTree>
    <p:extLst>
      <p:ext uri="{BB962C8B-B14F-4D97-AF65-F5344CB8AC3E}">
        <p14:creationId xmlns:p14="http://schemas.microsoft.com/office/powerpoint/2010/main" val="2642327653"/>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97637"/>
                                        </p:tgtEl>
                                        <p:attrNameLst>
                                          <p:attrName>style.visibility</p:attrName>
                                        </p:attrNameLst>
                                      </p:cBhvr>
                                      <p:to>
                                        <p:strVal val="visible"/>
                                      </p:to>
                                    </p:set>
                                    <p:animEffect transition="in" filter="blinds(horizontal)">
                                      <p:cBhvr>
                                        <p:cTn id="7" dur="500"/>
                                        <p:tgtEl>
                                          <p:spTgt spid="1976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7" grpId="0" animBg="1" autoUpdateAnimBg="0"/>
    </p:bldLst>
  </p:timing>
</p:sld>
</file>

<file path=ppt/slides/slide3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5561013" y="3175"/>
            <a:ext cx="3582987" cy="549275"/>
          </a:xfrm>
          <a:gradFill rotWithShape="0">
            <a:gsLst>
              <a:gs pos="0">
                <a:srgbClr val="A6ADC0"/>
              </a:gs>
              <a:gs pos="100000">
                <a:srgbClr val="4D5059"/>
              </a:gs>
            </a:gsLst>
            <a:lin ang="2700000" scaled="1"/>
          </a:gradFill>
        </p:spPr>
        <p:txBody>
          <a:bodyPr/>
          <a:lstStyle/>
          <a:p>
            <a:pPr algn="ctr" eaLnBrk="1" hangingPunct="1"/>
            <a:r>
              <a:rPr lang="zh-CN" altLang="en-US" sz="3600" smtClean="0">
                <a:solidFill>
                  <a:schemeClr val="hlink"/>
                </a:solidFill>
                <a:ea typeface="隶书" panose="02010509060101010101" pitchFamily="49" charset="-122"/>
              </a:rPr>
              <a:t>显示字符串</a:t>
            </a:r>
            <a:r>
              <a:rPr lang="zh-CN" altLang="en-US" sz="2800" smtClean="0">
                <a:solidFill>
                  <a:schemeClr val="hlink"/>
                </a:solidFill>
                <a:ea typeface="隶书" panose="02010509060101010101" pitchFamily="49" charset="-122"/>
              </a:rPr>
              <a:t>（续）</a:t>
            </a:r>
          </a:p>
        </p:txBody>
      </p:sp>
      <p:pic>
        <p:nvPicPr>
          <p:cNvPr id="82947"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8"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661" name="Rectangle 5"/>
          <p:cNvSpPr>
            <a:spLocks noGrp="1" noChangeArrowheads="1"/>
          </p:cNvSpPr>
          <p:nvPr>
            <p:ph type="body" idx="1"/>
          </p:nvPr>
        </p:nvSpPr>
        <p:spPr>
          <a:xfrm>
            <a:off x="481013" y="550863"/>
            <a:ext cx="8178800" cy="5688012"/>
          </a:xfr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pPr defTabSz="895350" eaLnBrk="1" hangingPunct="1">
              <a:buFont typeface="Wingdings" panose="05000000000000000000" pitchFamily="2" charset="2"/>
              <a:buNone/>
              <a:tabLst>
                <a:tab pos="1809750" algn="l"/>
              </a:tabLst>
              <a:defRPr/>
            </a:pPr>
            <a:r>
              <a:rPr lang="en-US" altLang="zh-CN" smtClean="0">
                <a:latin typeface="Times New Roman" panose="02020603050405020304" pitchFamily="18" charset="0"/>
              </a:rPr>
              <a:t>	</a:t>
            </a:r>
            <a:r>
              <a:rPr lang="en-US" altLang="zh-CN" smtClean="0">
                <a:solidFill>
                  <a:schemeClr val="folHlink"/>
                </a:solidFill>
                <a:latin typeface="Times New Roman" panose="02020603050405020304" pitchFamily="18" charset="0"/>
              </a:rPr>
              <a:t>	mov bx,0</a:t>
            </a:r>
          </a:p>
          <a:p>
            <a:pPr defTabSz="895350" eaLnBrk="1" hangingPunct="1">
              <a:buFont typeface="Wingdings" panose="05000000000000000000" pitchFamily="2" charset="2"/>
              <a:buNone/>
              <a:tabLst>
                <a:tab pos="1809750" algn="l"/>
              </a:tabLst>
              <a:defRPr/>
            </a:pPr>
            <a:r>
              <a:rPr lang="en-US" altLang="zh-CN" smtClean="0">
                <a:solidFill>
                  <a:schemeClr val="folHlink"/>
                </a:solidFill>
                <a:latin typeface="Times New Roman" panose="02020603050405020304" pitchFamily="18" charset="0"/>
              </a:rPr>
              <a:t>		mov ah,0eh</a:t>
            </a:r>
          </a:p>
          <a:p>
            <a:pPr defTabSz="895350" eaLnBrk="1" hangingPunct="1">
              <a:buFont typeface="Wingdings" panose="05000000000000000000" pitchFamily="2" charset="2"/>
              <a:buNone/>
              <a:tabLst>
                <a:tab pos="1809750" algn="l"/>
              </a:tabLst>
              <a:defRPr/>
            </a:pPr>
            <a:r>
              <a:rPr lang="en-US" altLang="zh-CN" smtClean="0">
                <a:solidFill>
                  <a:schemeClr val="folHlink"/>
                </a:solidFill>
                <a:latin typeface="Times New Roman" panose="02020603050405020304" pitchFamily="18" charset="0"/>
              </a:rPr>
              <a:t>		int 10h</a:t>
            </a:r>
          </a:p>
          <a:p>
            <a:pPr defTabSz="895350" eaLnBrk="1" hangingPunct="1">
              <a:buFont typeface="Wingdings" panose="05000000000000000000" pitchFamily="2" charset="2"/>
              <a:buNone/>
              <a:tabLst>
                <a:tab pos="1809750" algn="l"/>
              </a:tabLst>
              <a:defRPr/>
            </a:pPr>
            <a:r>
              <a:rPr lang="en-US" altLang="zh-CN" smtClean="0">
                <a:solidFill>
                  <a:schemeClr val="folHlink"/>
                </a:solidFill>
                <a:latin typeface="Times New Roman" panose="02020603050405020304" pitchFamily="18" charset="0"/>
              </a:rPr>
              <a:t>		jmp dps1</a:t>
            </a:r>
          </a:p>
          <a:p>
            <a:pPr defTabSz="895350" eaLnBrk="1" hangingPunct="1">
              <a:buFont typeface="Wingdings" panose="05000000000000000000" pitchFamily="2" charset="2"/>
              <a:buNone/>
              <a:tabLst>
                <a:tab pos="1809750" algn="l"/>
              </a:tabLst>
              <a:defRPr/>
            </a:pPr>
            <a:r>
              <a:rPr lang="en-US" altLang="zh-CN" smtClean="0">
                <a:solidFill>
                  <a:schemeClr val="folHlink"/>
                </a:solidFill>
                <a:latin typeface="Times New Roman" panose="02020603050405020304" pitchFamily="18" charset="0"/>
              </a:rPr>
              <a:t>	dps2:	pop bx</a:t>
            </a:r>
          </a:p>
          <a:p>
            <a:pPr defTabSz="895350" eaLnBrk="1" hangingPunct="1">
              <a:buFont typeface="Wingdings" panose="05000000000000000000" pitchFamily="2" charset="2"/>
              <a:buNone/>
              <a:tabLst>
                <a:tab pos="1809750" algn="l"/>
              </a:tabLst>
              <a:defRPr/>
            </a:pPr>
            <a:r>
              <a:rPr lang="en-US" altLang="zh-CN" smtClean="0">
                <a:solidFill>
                  <a:schemeClr val="folHlink"/>
                </a:solidFill>
                <a:latin typeface="Times New Roman" panose="02020603050405020304" pitchFamily="18" charset="0"/>
              </a:rPr>
              <a:t>		pop ax</a:t>
            </a:r>
          </a:p>
          <a:p>
            <a:pPr defTabSz="895350" eaLnBrk="1" hangingPunct="1">
              <a:buFont typeface="Wingdings" panose="05000000000000000000" pitchFamily="2" charset="2"/>
              <a:buNone/>
              <a:tabLst>
                <a:tab pos="1809750" algn="l"/>
              </a:tabLst>
              <a:defRPr/>
            </a:pPr>
            <a:r>
              <a:rPr lang="en-US" altLang="zh-CN" smtClean="0">
                <a:solidFill>
                  <a:schemeClr val="folHlink"/>
                </a:solidFill>
                <a:latin typeface="Times New Roman" panose="02020603050405020304" pitchFamily="18" charset="0"/>
              </a:rPr>
              <a:t>		ret</a:t>
            </a:r>
          </a:p>
          <a:p>
            <a:pPr defTabSz="895350" eaLnBrk="1" hangingPunct="1">
              <a:buFont typeface="Wingdings" panose="05000000000000000000" pitchFamily="2" charset="2"/>
              <a:buNone/>
              <a:tabLst>
                <a:tab pos="1809750" algn="l"/>
              </a:tabLst>
              <a:defRPr/>
            </a:pPr>
            <a:r>
              <a:rPr lang="en-US" altLang="zh-CN" smtClean="0">
                <a:solidFill>
                  <a:schemeClr val="folHlink"/>
                </a:solidFill>
                <a:latin typeface="Times New Roman" panose="02020603050405020304" pitchFamily="18" charset="0"/>
              </a:rPr>
              <a:t>	dpstri	endp</a:t>
            </a:r>
          </a:p>
        </p:txBody>
      </p:sp>
      <p:sp>
        <p:nvSpPr>
          <p:cNvPr id="82950" name="Rectangle 6"/>
          <p:cNvSpPr>
            <a:spLocks noChangeArrowheads="1"/>
          </p:cNvSpPr>
          <p:nvPr/>
        </p:nvSpPr>
        <p:spPr bwMode="auto">
          <a:xfrm>
            <a:off x="-3175" y="6235700"/>
            <a:ext cx="2235200" cy="622300"/>
          </a:xfrm>
          <a:prstGeom prst="rect">
            <a:avLst/>
          </a:prstGeom>
          <a:gradFill rotWithShape="0">
            <a:gsLst>
              <a:gs pos="0">
                <a:srgbClr val="A6ADC0"/>
              </a:gs>
              <a:gs pos="100000">
                <a:srgbClr val="4D5059"/>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3600" b="0">
                <a:solidFill>
                  <a:schemeClr val="hlink"/>
                </a:solidFill>
                <a:ea typeface="隶书" panose="02010509060101010101" pitchFamily="49" charset="-122"/>
              </a:rPr>
              <a:t>例</a:t>
            </a:r>
            <a:r>
              <a:rPr lang="en-US" altLang="zh-CN" sz="3600" b="0">
                <a:solidFill>
                  <a:schemeClr val="hlink"/>
                </a:solidFill>
                <a:ea typeface="隶书" panose="02010509060101010101" pitchFamily="49" charset="-122"/>
              </a:rPr>
              <a:t>8.3</a:t>
            </a:r>
          </a:p>
        </p:txBody>
      </p:sp>
    </p:spTree>
    <p:extLst>
      <p:ext uri="{BB962C8B-B14F-4D97-AF65-F5344CB8AC3E}">
        <p14:creationId xmlns:p14="http://schemas.microsoft.com/office/powerpoint/2010/main" val="1028947855"/>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98661"/>
                                        </p:tgtEl>
                                        <p:attrNameLst>
                                          <p:attrName>style.visibility</p:attrName>
                                        </p:attrNameLst>
                                      </p:cBhvr>
                                      <p:to>
                                        <p:strVal val="visible"/>
                                      </p:to>
                                    </p:set>
                                    <p:animEffect transition="in" filter="blinds(horizontal)">
                                      <p:cBhvr>
                                        <p:cTn id="7" dur="500"/>
                                        <p:tgtEl>
                                          <p:spTgt spid="198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61" grpId="0" animBg="1" autoUpdateAnimBg="0"/>
    </p:bldLst>
  </p:timing>
</p:sld>
</file>

<file path=ppt/slides/slide3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5922963" y="3175"/>
            <a:ext cx="3221037" cy="549275"/>
          </a:xfrm>
          <a:gradFill rotWithShape="0">
            <a:gsLst>
              <a:gs pos="0">
                <a:srgbClr val="A6ADC0"/>
              </a:gs>
              <a:gs pos="100000">
                <a:srgbClr val="4D5059"/>
              </a:gs>
            </a:gsLst>
            <a:lin ang="2700000" scaled="1"/>
          </a:gradFill>
        </p:spPr>
        <p:txBody>
          <a:bodyPr/>
          <a:lstStyle/>
          <a:p>
            <a:pPr algn="ctr" eaLnBrk="1" hangingPunct="1"/>
            <a:r>
              <a:rPr lang="zh-CN" altLang="en-US" sz="3600" smtClean="0">
                <a:solidFill>
                  <a:schemeClr val="hlink"/>
                </a:solidFill>
                <a:ea typeface="隶书" panose="02010509060101010101" pitchFamily="49" charset="-122"/>
              </a:rPr>
              <a:t>主程序开始</a:t>
            </a:r>
          </a:p>
        </p:txBody>
      </p:sp>
      <p:pic>
        <p:nvPicPr>
          <p:cNvPr id="83971"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2"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397" name="Rectangle 5"/>
          <p:cNvSpPr>
            <a:spLocks noGrp="1" noChangeArrowheads="1"/>
          </p:cNvSpPr>
          <p:nvPr>
            <p:ph type="body" idx="1"/>
          </p:nvPr>
        </p:nvSpPr>
        <p:spPr>
          <a:xfrm>
            <a:off x="481013" y="550863"/>
            <a:ext cx="8178800" cy="5688012"/>
          </a:xfr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pPr defTabSz="895350" eaLnBrk="1" hangingPunct="1">
              <a:lnSpc>
                <a:spcPct val="90000"/>
              </a:lnSpc>
              <a:buFont typeface="Wingdings" panose="05000000000000000000" pitchFamily="2" charset="2"/>
              <a:buNone/>
              <a:tabLst>
                <a:tab pos="1809750" algn="l"/>
              </a:tabLst>
              <a:defRPr/>
            </a:pPr>
            <a:r>
              <a:rPr lang="en-US" altLang="zh-CN" smtClean="0">
                <a:latin typeface="Times New Roman" panose="02020603050405020304" pitchFamily="18" charset="0"/>
              </a:rPr>
              <a:t>	</a:t>
            </a:r>
            <a:r>
              <a:rPr lang="en-US" altLang="zh-CN" smtClean="0">
                <a:solidFill>
                  <a:schemeClr val="folHlink"/>
                </a:solidFill>
                <a:latin typeface="Times New Roman" panose="02020603050405020304" pitchFamily="18" charset="0"/>
              </a:rPr>
              <a:t>start:	mov ax,cs</a:t>
            </a:r>
          </a:p>
          <a:p>
            <a:pPr defTabSz="895350" eaLnBrk="1" hangingPunct="1">
              <a:lnSpc>
                <a:spcPct val="90000"/>
              </a:lnSpc>
              <a:buFont typeface="Wingdings" panose="05000000000000000000" pitchFamily="2" charset="2"/>
              <a:buNone/>
              <a:tabLst>
                <a:tab pos="1809750" algn="l"/>
              </a:tabLst>
              <a:defRPr/>
            </a:pPr>
            <a:r>
              <a:rPr lang="en-US" altLang="zh-CN" smtClean="0">
                <a:solidFill>
                  <a:schemeClr val="folHlink"/>
                </a:solidFill>
                <a:latin typeface="Times New Roman" panose="02020603050405020304" pitchFamily="18" charset="0"/>
              </a:rPr>
              <a:t>		mov ds,ax</a:t>
            </a:r>
          </a:p>
          <a:p>
            <a:pPr defTabSz="895350" eaLnBrk="1" hangingPunct="1">
              <a:lnSpc>
                <a:spcPct val="90000"/>
              </a:lnSpc>
              <a:buFont typeface="Wingdings" panose="05000000000000000000" pitchFamily="2" charset="2"/>
              <a:buNone/>
              <a:tabLst>
                <a:tab pos="1809750" algn="l"/>
              </a:tabLst>
              <a:defRPr/>
            </a:pPr>
            <a:r>
              <a:rPr lang="en-US" altLang="zh-CN" smtClean="0">
                <a:solidFill>
                  <a:schemeClr val="folHlink"/>
                </a:solidFill>
                <a:latin typeface="Times New Roman" panose="02020603050405020304" pitchFamily="18" charset="0"/>
              </a:rPr>
              <a:t>		mov dx,offset new1ch</a:t>
            </a:r>
          </a:p>
          <a:p>
            <a:pPr defTabSz="895350" eaLnBrk="1" hangingPunct="1">
              <a:lnSpc>
                <a:spcPct val="90000"/>
              </a:lnSpc>
              <a:buFont typeface="Wingdings" panose="05000000000000000000" pitchFamily="2" charset="2"/>
              <a:buNone/>
              <a:tabLst>
                <a:tab pos="1809750" algn="l"/>
              </a:tabLst>
              <a:defRPr/>
            </a:pPr>
            <a:r>
              <a:rPr lang="en-US" altLang="zh-CN" smtClean="0">
                <a:solidFill>
                  <a:schemeClr val="folHlink"/>
                </a:solidFill>
                <a:latin typeface="Times New Roman" panose="02020603050405020304" pitchFamily="18" charset="0"/>
              </a:rPr>
              <a:t>		</a:t>
            </a:r>
            <a:r>
              <a:rPr lang="en-US" altLang="zh-CN" smtClean="0">
                <a:latin typeface="Times New Roman" panose="02020603050405020304" pitchFamily="18" charset="0"/>
              </a:rPr>
              <a:t>cli</a:t>
            </a:r>
          </a:p>
          <a:p>
            <a:pPr defTabSz="895350" eaLnBrk="1" hangingPunct="1">
              <a:lnSpc>
                <a:spcPct val="90000"/>
              </a:lnSpc>
              <a:buFont typeface="Wingdings" panose="05000000000000000000" pitchFamily="2" charset="2"/>
              <a:buNone/>
              <a:tabLst>
                <a:tab pos="1809750" algn="l"/>
              </a:tabLst>
              <a:defRPr/>
            </a:pPr>
            <a:r>
              <a:rPr lang="en-US" altLang="zh-CN" smtClean="0">
                <a:solidFill>
                  <a:schemeClr val="folHlink"/>
                </a:solidFill>
                <a:latin typeface="Times New Roman" panose="02020603050405020304" pitchFamily="18" charset="0"/>
              </a:rPr>
              <a:t>		mov ax,251ch</a:t>
            </a:r>
          </a:p>
          <a:p>
            <a:pPr defTabSz="895350" eaLnBrk="1" hangingPunct="1">
              <a:lnSpc>
                <a:spcPct val="90000"/>
              </a:lnSpc>
              <a:buFont typeface="Wingdings" panose="05000000000000000000" pitchFamily="2" charset="2"/>
              <a:buNone/>
              <a:tabLst>
                <a:tab pos="1809750" algn="l"/>
              </a:tabLst>
              <a:defRPr/>
            </a:pPr>
            <a:r>
              <a:rPr lang="en-US" altLang="zh-CN" smtClean="0">
                <a:solidFill>
                  <a:schemeClr val="folHlink"/>
                </a:solidFill>
                <a:latin typeface="Times New Roman" panose="02020603050405020304" pitchFamily="18" charset="0"/>
              </a:rPr>
              <a:t>		int 21h</a:t>
            </a:r>
          </a:p>
          <a:p>
            <a:pPr defTabSz="895350" eaLnBrk="1" hangingPunct="1">
              <a:lnSpc>
                <a:spcPct val="90000"/>
              </a:lnSpc>
              <a:buFont typeface="Wingdings" panose="05000000000000000000" pitchFamily="2" charset="2"/>
              <a:buNone/>
              <a:tabLst>
                <a:tab pos="1809750" algn="l"/>
              </a:tabLst>
              <a:defRPr/>
            </a:pPr>
            <a:r>
              <a:rPr lang="en-US" altLang="zh-CN" smtClean="0">
                <a:solidFill>
                  <a:schemeClr val="folHlink"/>
                </a:solidFill>
                <a:latin typeface="Times New Roman" panose="02020603050405020304" pitchFamily="18" charset="0"/>
              </a:rPr>
              <a:t>		</a:t>
            </a:r>
            <a:r>
              <a:rPr lang="en-US" altLang="zh-CN" smtClean="0">
                <a:latin typeface="Times New Roman" panose="02020603050405020304" pitchFamily="18" charset="0"/>
              </a:rPr>
              <a:t>sti</a:t>
            </a:r>
          </a:p>
          <a:p>
            <a:pPr defTabSz="895350" eaLnBrk="1" hangingPunct="1">
              <a:lnSpc>
                <a:spcPct val="90000"/>
              </a:lnSpc>
              <a:buFont typeface="Wingdings" panose="05000000000000000000" pitchFamily="2" charset="2"/>
              <a:buNone/>
              <a:tabLst>
                <a:tab pos="1809750" algn="l"/>
              </a:tabLst>
              <a:defRPr/>
            </a:pPr>
            <a:r>
              <a:rPr lang="en-US" altLang="zh-CN" smtClean="0">
                <a:solidFill>
                  <a:schemeClr val="folHlink"/>
                </a:solidFill>
                <a:latin typeface="Times New Roman" panose="02020603050405020304" pitchFamily="18" charset="0"/>
              </a:rPr>
              <a:t>		mov dx,offset tsrmsg</a:t>
            </a:r>
          </a:p>
          <a:p>
            <a:pPr defTabSz="895350" eaLnBrk="1" hangingPunct="1">
              <a:lnSpc>
                <a:spcPct val="90000"/>
              </a:lnSpc>
              <a:buFont typeface="Wingdings" panose="05000000000000000000" pitchFamily="2" charset="2"/>
              <a:buNone/>
              <a:tabLst>
                <a:tab pos="1809750" algn="l"/>
              </a:tabLst>
              <a:defRPr/>
            </a:pPr>
            <a:r>
              <a:rPr lang="en-US" altLang="zh-CN" smtClean="0">
                <a:solidFill>
                  <a:schemeClr val="folHlink"/>
                </a:solidFill>
                <a:latin typeface="Times New Roman" panose="02020603050405020304" pitchFamily="18" charset="0"/>
              </a:rPr>
              <a:t>		mov ah,09h</a:t>
            </a:r>
          </a:p>
          <a:p>
            <a:pPr defTabSz="895350" eaLnBrk="1" hangingPunct="1">
              <a:lnSpc>
                <a:spcPct val="90000"/>
              </a:lnSpc>
              <a:buFont typeface="Wingdings" panose="05000000000000000000" pitchFamily="2" charset="2"/>
              <a:buNone/>
              <a:tabLst>
                <a:tab pos="1809750" algn="l"/>
              </a:tabLst>
              <a:defRPr/>
            </a:pPr>
            <a:r>
              <a:rPr lang="en-US" altLang="zh-CN" smtClean="0">
                <a:solidFill>
                  <a:schemeClr val="folHlink"/>
                </a:solidFill>
                <a:latin typeface="Times New Roman" panose="02020603050405020304" pitchFamily="18" charset="0"/>
              </a:rPr>
              <a:t>		int 21h</a:t>
            </a:r>
          </a:p>
        </p:txBody>
      </p:sp>
      <p:sp>
        <p:nvSpPr>
          <p:cNvPr id="83974" name="Rectangle 6"/>
          <p:cNvSpPr>
            <a:spLocks noChangeArrowheads="1"/>
          </p:cNvSpPr>
          <p:nvPr/>
        </p:nvSpPr>
        <p:spPr bwMode="auto">
          <a:xfrm>
            <a:off x="-3175" y="6235700"/>
            <a:ext cx="2235200" cy="622300"/>
          </a:xfrm>
          <a:prstGeom prst="rect">
            <a:avLst/>
          </a:prstGeom>
          <a:gradFill rotWithShape="0">
            <a:gsLst>
              <a:gs pos="0">
                <a:srgbClr val="A6ADC0"/>
              </a:gs>
              <a:gs pos="100000">
                <a:srgbClr val="4D5059"/>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3600" b="0">
                <a:solidFill>
                  <a:schemeClr val="hlink"/>
                </a:solidFill>
                <a:ea typeface="隶书" panose="02010509060101010101" pitchFamily="49" charset="-122"/>
              </a:rPr>
              <a:t>例</a:t>
            </a:r>
            <a:r>
              <a:rPr lang="en-US" altLang="zh-CN" sz="3600" b="0">
                <a:solidFill>
                  <a:schemeClr val="hlink"/>
                </a:solidFill>
                <a:ea typeface="隶书" panose="02010509060101010101" pitchFamily="49" charset="-122"/>
              </a:rPr>
              <a:t>8.3</a:t>
            </a:r>
          </a:p>
        </p:txBody>
      </p:sp>
    </p:spTree>
    <p:extLst>
      <p:ext uri="{BB962C8B-B14F-4D97-AF65-F5344CB8AC3E}">
        <p14:creationId xmlns:p14="http://schemas.microsoft.com/office/powerpoint/2010/main" val="2806738049"/>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87397"/>
                                        </p:tgtEl>
                                        <p:attrNameLst>
                                          <p:attrName>style.visibility</p:attrName>
                                        </p:attrNameLst>
                                      </p:cBhvr>
                                      <p:to>
                                        <p:strVal val="visible"/>
                                      </p:to>
                                    </p:set>
                                    <p:animEffect transition="in" filter="blinds(horizontal)">
                                      <p:cBhvr>
                                        <p:cTn id="7" dur="500"/>
                                        <p:tgtEl>
                                          <p:spTgt spid="1873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7" grpId="0" animBg="1" autoUpdateAnimBg="0"/>
    </p:bldLst>
  </p:timing>
</p:sld>
</file>

<file path=ppt/slides/slide3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5922963" y="3175"/>
            <a:ext cx="3221037" cy="549275"/>
          </a:xfrm>
          <a:gradFill rotWithShape="0">
            <a:gsLst>
              <a:gs pos="0">
                <a:srgbClr val="A6ADC0"/>
              </a:gs>
              <a:gs pos="100000">
                <a:srgbClr val="4D5059"/>
              </a:gs>
            </a:gsLst>
            <a:lin ang="2700000" scaled="1"/>
          </a:gradFill>
        </p:spPr>
        <p:txBody>
          <a:bodyPr/>
          <a:lstStyle/>
          <a:p>
            <a:pPr algn="ctr" eaLnBrk="1" hangingPunct="1"/>
            <a:r>
              <a:rPr lang="zh-CN" altLang="en-US" sz="3600" smtClean="0">
                <a:solidFill>
                  <a:schemeClr val="hlink"/>
                </a:solidFill>
                <a:ea typeface="隶书" panose="02010509060101010101" pitchFamily="49" charset="-122"/>
              </a:rPr>
              <a:t>主程序结束</a:t>
            </a:r>
          </a:p>
        </p:txBody>
      </p:sp>
      <p:pic>
        <p:nvPicPr>
          <p:cNvPr id="84995" name="Picture 4" descr="55">
            <a:hlinkClick r:id="" action="ppaction://hlinkshowjump?jump=previous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9685" name="Rectangle 5"/>
          <p:cNvSpPr>
            <a:spLocks noGrp="1" noChangeArrowheads="1"/>
          </p:cNvSpPr>
          <p:nvPr>
            <p:ph type="body" idx="1"/>
          </p:nvPr>
        </p:nvSpPr>
        <p:spPr>
          <a:xfrm>
            <a:off x="481013" y="550863"/>
            <a:ext cx="8178800" cy="5688012"/>
          </a:xfr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pPr defTabSz="895350" eaLnBrk="1" hangingPunct="1">
              <a:lnSpc>
                <a:spcPct val="90000"/>
              </a:lnSpc>
              <a:buFont typeface="Wingdings" panose="05000000000000000000" pitchFamily="2" charset="2"/>
              <a:buNone/>
              <a:tabLst>
                <a:tab pos="1809750" algn="l"/>
              </a:tabLst>
              <a:defRPr/>
            </a:pPr>
            <a:r>
              <a:rPr lang="en-US" altLang="zh-CN" smtClean="0">
                <a:solidFill>
                  <a:schemeClr val="folHlink"/>
                </a:solidFill>
                <a:latin typeface="Times New Roman" panose="02020603050405020304" pitchFamily="18" charset="0"/>
              </a:rPr>
              <a:t>		mov dx,offset start</a:t>
            </a:r>
          </a:p>
          <a:p>
            <a:pPr defTabSz="895350" eaLnBrk="1" hangingPunct="1">
              <a:lnSpc>
                <a:spcPct val="90000"/>
              </a:lnSpc>
              <a:buFont typeface="Wingdings" panose="05000000000000000000" pitchFamily="2" charset="2"/>
              <a:buNone/>
              <a:tabLst>
                <a:tab pos="1809750" algn="l"/>
              </a:tabLst>
              <a:defRPr/>
            </a:pPr>
            <a:r>
              <a:rPr lang="en-US" altLang="zh-CN" smtClean="0">
                <a:solidFill>
                  <a:schemeClr val="folHlink"/>
                </a:solidFill>
                <a:latin typeface="Times New Roman" panose="02020603050405020304" pitchFamily="18" charset="0"/>
              </a:rPr>
              <a:t>		add dx,15</a:t>
            </a:r>
          </a:p>
          <a:p>
            <a:pPr defTabSz="895350" eaLnBrk="1" hangingPunct="1">
              <a:lnSpc>
                <a:spcPct val="90000"/>
              </a:lnSpc>
              <a:buFont typeface="Wingdings" panose="05000000000000000000" pitchFamily="2" charset="2"/>
              <a:buNone/>
              <a:tabLst>
                <a:tab pos="1809750" algn="l"/>
              </a:tabLst>
              <a:defRPr/>
            </a:pPr>
            <a:r>
              <a:rPr lang="en-US" altLang="zh-CN" smtClean="0">
                <a:solidFill>
                  <a:schemeClr val="folHlink"/>
                </a:solidFill>
                <a:latin typeface="Times New Roman" panose="02020603050405020304" pitchFamily="18" charset="0"/>
              </a:rPr>
              <a:t>		mov cl,4</a:t>
            </a:r>
          </a:p>
          <a:p>
            <a:pPr defTabSz="895350" eaLnBrk="1" hangingPunct="1">
              <a:lnSpc>
                <a:spcPct val="90000"/>
              </a:lnSpc>
              <a:buFont typeface="Wingdings" panose="05000000000000000000" pitchFamily="2" charset="2"/>
              <a:buNone/>
              <a:tabLst>
                <a:tab pos="1809750" algn="l"/>
              </a:tabLst>
              <a:defRPr/>
            </a:pPr>
            <a:r>
              <a:rPr lang="en-US" altLang="zh-CN" smtClean="0">
                <a:solidFill>
                  <a:schemeClr val="folHlink"/>
                </a:solidFill>
                <a:latin typeface="Times New Roman" panose="02020603050405020304" pitchFamily="18" charset="0"/>
              </a:rPr>
              <a:t>		shr dx,cl</a:t>
            </a:r>
          </a:p>
          <a:p>
            <a:pPr defTabSz="895350" eaLnBrk="1" hangingPunct="1">
              <a:lnSpc>
                <a:spcPct val="90000"/>
              </a:lnSpc>
              <a:buFont typeface="Wingdings" panose="05000000000000000000" pitchFamily="2" charset="2"/>
              <a:buNone/>
              <a:tabLst>
                <a:tab pos="1809750" algn="l"/>
              </a:tabLst>
              <a:defRPr/>
            </a:pPr>
            <a:r>
              <a:rPr lang="en-US" altLang="zh-CN" smtClean="0">
                <a:solidFill>
                  <a:schemeClr val="folHlink"/>
                </a:solidFill>
                <a:latin typeface="Times New Roman" panose="02020603050405020304" pitchFamily="18" charset="0"/>
              </a:rPr>
              <a:t>		add dx,10h</a:t>
            </a:r>
          </a:p>
          <a:p>
            <a:pPr defTabSz="895350" eaLnBrk="1" hangingPunct="1">
              <a:lnSpc>
                <a:spcPct val="90000"/>
              </a:lnSpc>
              <a:buFont typeface="Wingdings" panose="05000000000000000000" pitchFamily="2" charset="2"/>
              <a:buNone/>
              <a:tabLst>
                <a:tab pos="1809750" algn="l"/>
              </a:tabLst>
              <a:defRPr/>
            </a:pPr>
            <a:r>
              <a:rPr lang="en-US" altLang="zh-CN" smtClean="0">
                <a:solidFill>
                  <a:schemeClr val="folHlink"/>
                </a:solidFill>
                <a:latin typeface="Times New Roman" panose="02020603050405020304" pitchFamily="18" charset="0"/>
              </a:rPr>
              <a:t>	</a:t>
            </a:r>
            <a:r>
              <a:rPr lang="en-US" altLang="zh-CN" smtClean="0">
                <a:latin typeface="Times New Roman" panose="02020603050405020304" pitchFamily="18" charset="0"/>
              </a:rPr>
              <a:t>	mov ax,3100h	;</a:t>
            </a:r>
            <a:r>
              <a:rPr lang="zh-CN" altLang="en-US" smtClean="0">
                <a:latin typeface="Times New Roman" panose="02020603050405020304" pitchFamily="18" charset="0"/>
              </a:rPr>
              <a:t>程序驻留</a:t>
            </a:r>
          </a:p>
          <a:p>
            <a:pPr defTabSz="895350" eaLnBrk="1" hangingPunct="1">
              <a:lnSpc>
                <a:spcPct val="90000"/>
              </a:lnSpc>
              <a:buFont typeface="Wingdings" panose="05000000000000000000" pitchFamily="2" charset="2"/>
              <a:buNone/>
              <a:tabLst>
                <a:tab pos="1809750" algn="l"/>
              </a:tabLst>
              <a:defRPr/>
            </a:pPr>
            <a:r>
              <a:rPr lang="zh-CN" altLang="en-US" smtClean="0">
                <a:latin typeface="Times New Roman" panose="02020603050405020304" pitchFamily="18" charset="0"/>
              </a:rPr>
              <a:t>		</a:t>
            </a:r>
            <a:r>
              <a:rPr lang="en-US" altLang="zh-CN" smtClean="0">
                <a:latin typeface="Times New Roman" panose="02020603050405020304" pitchFamily="18" charset="0"/>
              </a:rPr>
              <a:t>int 21h</a:t>
            </a:r>
          </a:p>
          <a:p>
            <a:pPr defTabSz="895350" eaLnBrk="1" hangingPunct="1">
              <a:lnSpc>
                <a:spcPct val="90000"/>
              </a:lnSpc>
              <a:buFont typeface="Wingdings" panose="05000000000000000000" pitchFamily="2" charset="2"/>
              <a:buNone/>
              <a:tabLst>
                <a:tab pos="1809750" algn="l"/>
              </a:tabLst>
              <a:defRPr/>
            </a:pPr>
            <a:r>
              <a:rPr lang="en-US" altLang="zh-CN" smtClean="0">
                <a:solidFill>
                  <a:schemeClr val="folHlink"/>
                </a:solidFill>
                <a:latin typeface="Times New Roman" panose="02020603050405020304" pitchFamily="18" charset="0"/>
              </a:rPr>
              <a:t>	tsrmsg	db  ‘INT 1CH Program Installed !’</a:t>
            </a:r>
          </a:p>
          <a:p>
            <a:pPr defTabSz="895350" eaLnBrk="1" hangingPunct="1">
              <a:lnSpc>
                <a:spcPct val="90000"/>
              </a:lnSpc>
              <a:buFont typeface="Wingdings" panose="05000000000000000000" pitchFamily="2" charset="2"/>
              <a:buNone/>
              <a:tabLst>
                <a:tab pos="1809750" algn="l"/>
              </a:tabLst>
              <a:defRPr/>
            </a:pPr>
            <a:r>
              <a:rPr lang="en-US" altLang="zh-CN" smtClean="0">
                <a:solidFill>
                  <a:schemeClr val="folHlink"/>
                </a:solidFill>
                <a:latin typeface="Times New Roman" panose="02020603050405020304" pitchFamily="18" charset="0"/>
              </a:rPr>
              <a:t>		db 0dh,0ah,'$'</a:t>
            </a:r>
          </a:p>
          <a:p>
            <a:pPr defTabSz="895350" eaLnBrk="1" hangingPunct="1">
              <a:lnSpc>
                <a:spcPct val="90000"/>
              </a:lnSpc>
              <a:buFont typeface="Wingdings" panose="05000000000000000000" pitchFamily="2" charset="2"/>
              <a:buNone/>
              <a:tabLst>
                <a:tab pos="1809750" algn="l"/>
              </a:tabLst>
              <a:defRPr/>
            </a:pPr>
            <a:r>
              <a:rPr lang="en-US" altLang="zh-CN" smtClean="0">
                <a:solidFill>
                  <a:schemeClr val="folHlink"/>
                </a:solidFill>
                <a:latin typeface="Times New Roman" panose="02020603050405020304" pitchFamily="18" charset="0"/>
              </a:rPr>
              <a:t>		end start</a:t>
            </a:r>
          </a:p>
        </p:txBody>
      </p:sp>
      <p:sp>
        <p:nvSpPr>
          <p:cNvPr id="84997" name="Rectangle 6"/>
          <p:cNvSpPr>
            <a:spLocks noChangeArrowheads="1"/>
          </p:cNvSpPr>
          <p:nvPr/>
        </p:nvSpPr>
        <p:spPr bwMode="auto">
          <a:xfrm>
            <a:off x="-3175" y="6235700"/>
            <a:ext cx="2235200" cy="622300"/>
          </a:xfrm>
          <a:prstGeom prst="rect">
            <a:avLst/>
          </a:prstGeom>
          <a:gradFill rotWithShape="0">
            <a:gsLst>
              <a:gs pos="0">
                <a:srgbClr val="A6ADC0"/>
              </a:gs>
              <a:gs pos="100000">
                <a:srgbClr val="4D5059"/>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3600" b="0">
                <a:solidFill>
                  <a:schemeClr val="hlink"/>
                </a:solidFill>
                <a:ea typeface="隶书" panose="02010509060101010101" pitchFamily="49" charset="-122"/>
              </a:rPr>
              <a:t>例</a:t>
            </a:r>
            <a:r>
              <a:rPr lang="en-US" altLang="zh-CN" sz="3600" b="0">
                <a:solidFill>
                  <a:schemeClr val="hlink"/>
                </a:solidFill>
                <a:ea typeface="隶书" panose="02010509060101010101" pitchFamily="49" charset="-122"/>
              </a:rPr>
              <a:t>8.3</a:t>
            </a:r>
          </a:p>
        </p:txBody>
      </p:sp>
      <p:pic>
        <p:nvPicPr>
          <p:cNvPr id="199687" name="Picture 7" descr="54">
            <a:hlinkClick r:id="" action="ppaction://hlinkshowjump?jump=next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9688" name="Text Box 8"/>
          <p:cNvSpPr txBox="1">
            <a:spLocks noChangeArrowheads="1"/>
          </p:cNvSpPr>
          <p:nvPr/>
        </p:nvSpPr>
        <p:spPr bwMode="auto">
          <a:xfrm>
            <a:off x="4332288" y="5662613"/>
            <a:ext cx="4213225" cy="457200"/>
          </a:xfrm>
          <a:prstGeom prst="rect">
            <a:avLst/>
          </a:prstGeom>
          <a:solidFill>
            <a:schemeClr val="tx1"/>
          </a:solidFill>
          <a:ln>
            <a:noFill/>
          </a:ln>
          <a:effectLst>
            <a:outerShdw dist="107763" dir="2700000" algn="ctr" rotWithShape="0">
              <a:srgbClr val="808080"/>
            </a:outerShdw>
          </a:effectLst>
          <a:extLst>
            <a:ext uri="{91240B29-F687-4F45-9708-019B960494DF}">
              <a14:hiddenLine xmlns:a14="http://schemas.microsoft.com/office/drawing/2010/main" w="38100">
                <a:solidFill>
                  <a:schemeClr val="tx1"/>
                </a:solidFill>
                <a:miter lim="800000"/>
                <a:headEnd/>
                <a:tailEnd/>
              </a14:hiddenLine>
            </a:ext>
          </a:extLst>
        </p:spPr>
        <p:txBody>
          <a:bodyP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Font typeface="Wingdings" panose="05000000000000000000" pitchFamily="2" charset="2"/>
              <a:buNone/>
            </a:pPr>
            <a:r>
              <a:rPr lang="en-US" altLang="zh-CN" sz="2400">
                <a:solidFill>
                  <a:schemeClr val="bg1"/>
                </a:solidFill>
                <a:latin typeface="Times New Roman" panose="02020603050405020304" pitchFamily="18" charset="0"/>
              </a:rPr>
              <a:t>INT 1CH Program Installed ! </a:t>
            </a:r>
          </a:p>
        </p:txBody>
      </p:sp>
    </p:spTree>
    <p:extLst>
      <p:ext uri="{BB962C8B-B14F-4D97-AF65-F5344CB8AC3E}">
        <p14:creationId xmlns:p14="http://schemas.microsoft.com/office/powerpoint/2010/main" val="3441674894"/>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99685"/>
                                        </p:tgtEl>
                                        <p:attrNameLst>
                                          <p:attrName>style.visibility</p:attrName>
                                        </p:attrNameLst>
                                      </p:cBhvr>
                                      <p:to>
                                        <p:strVal val="visible"/>
                                      </p:to>
                                    </p:set>
                                    <p:animEffect transition="in" filter="blinds(horizontal)">
                                      <p:cBhvr>
                                        <p:cTn id="7" dur="500"/>
                                        <p:tgtEl>
                                          <p:spTgt spid="19968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99688"/>
                                        </p:tgtEl>
                                        <p:attrNameLst>
                                          <p:attrName>style.visibility</p:attrName>
                                        </p:attrNameLst>
                                      </p:cBhvr>
                                      <p:to>
                                        <p:strVal val="visible"/>
                                      </p:to>
                                    </p:set>
                                    <p:animEffect transition="in" filter="checkerboard(across)">
                                      <p:cBhvr>
                                        <p:cTn id="12" dur="500"/>
                                        <p:tgtEl>
                                          <p:spTgt spid="199688"/>
                                        </p:tgtEl>
                                      </p:cBhvr>
                                    </p:animEffect>
                                  </p:childTnLst>
                                </p:cTn>
                              </p:par>
                            </p:childTnLst>
                          </p:cTn>
                        </p:par>
                        <p:par>
                          <p:cTn id="13" fill="hold" nodeType="afterGroup">
                            <p:stCondLst>
                              <p:cond delay="500"/>
                            </p:stCondLst>
                            <p:childTnLst>
                              <p:par>
                                <p:cTn id="14" presetID="9" presetClass="entr" presetSubtype="0" fill="hold" nodeType="afterEffect">
                                  <p:stCondLst>
                                    <p:cond delay="1000"/>
                                  </p:stCondLst>
                                  <p:childTnLst>
                                    <p:set>
                                      <p:cBhvr>
                                        <p:cTn id="15" dur="1" fill="hold">
                                          <p:stCondLst>
                                            <p:cond delay="0"/>
                                          </p:stCondLst>
                                        </p:cTn>
                                        <p:tgtEl>
                                          <p:spTgt spid="199687"/>
                                        </p:tgtEl>
                                        <p:attrNameLst>
                                          <p:attrName>style.visibility</p:attrName>
                                        </p:attrNameLst>
                                      </p:cBhvr>
                                      <p:to>
                                        <p:strVal val="visible"/>
                                      </p:to>
                                    </p:set>
                                    <p:animEffect transition="in" filter="dissolve">
                                      <p:cBhvr>
                                        <p:cTn id="16" dur="500"/>
                                        <p:tgtEl>
                                          <p:spTgt spid="1996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5" grpId="0" animBg="1" autoUpdateAnimBg="0"/>
      <p:bldP spid="199688" grpId="0" animBg="1"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zh-CN" altLang="en-US" sz="3200" b="1">
                <a:latin typeface="楷体_GB2312" pitchFamily="49" charset="-122"/>
                <a:ea typeface="楷体_GB2312" pitchFamily="49" charset="-122"/>
              </a:rPr>
              <a:t>内存读操作的</a:t>
            </a:r>
            <a:r>
              <a:rPr lang="en-US" altLang="zh-CN" sz="3200" b="1">
                <a:latin typeface="楷体_GB2312" pitchFamily="49" charset="-122"/>
                <a:ea typeface="楷体_GB2312" pitchFamily="49" charset="-122"/>
              </a:rPr>
              <a:t>DQM</a:t>
            </a:r>
            <a:endParaRPr lang="zh-CN" altLang="en-US" sz="3200" b="1">
              <a:latin typeface="楷体_GB2312" pitchFamily="49" charset="-122"/>
              <a:ea typeface="楷体_GB2312" pitchFamily="49" charset="-122"/>
            </a:endParaRPr>
          </a:p>
        </p:txBody>
      </p:sp>
      <p:pic>
        <p:nvPicPr>
          <p:cNvPr id="50179" name="Picture 4" descr="C:\jiekou\tmp\chap03\DQM-read.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05005"/>
            <a:ext cx="8991600" cy="301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2196384"/>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65355" y="1299174"/>
            <a:ext cx="7597878" cy="3631763"/>
          </a:xfrm>
          <a:prstGeom prst="rect">
            <a:avLst/>
          </a:prstGeom>
          <a:noFill/>
        </p:spPr>
        <p:txBody>
          <a:bodyPr wrap="square" lIns="91440" tIns="45720" rIns="91440" bIns="45720">
            <a:spAutoFit/>
          </a:bodyPr>
          <a:lstStyle/>
          <a:p>
            <a:pPr algn="ctr"/>
            <a:r>
              <a:rPr lang="zh-CN" altLang="en-US" sz="115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第四章：外部存储器</a:t>
            </a:r>
            <a:endParaRPr lang="zh-CN" altLang="en-US" sz="115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22255731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3"/>
          <p:cNvSpPr>
            <a:spLocks noChangeArrowheads="1"/>
          </p:cNvSpPr>
          <p:nvPr/>
        </p:nvSpPr>
        <p:spPr bwMode="auto">
          <a:xfrm>
            <a:off x="838204" y="304805"/>
            <a:ext cx="319991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284C6A"/>
                </a:solidFill>
                <a:latin typeface="楷体_GB2312" pitchFamily="49" charset="-122"/>
                <a:ea typeface="楷体_GB2312" pitchFamily="49" charset="-122"/>
              </a:rPr>
              <a:t>504MB</a:t>
            </a:r>
            <a:r>
              <a:rPr lang="zh-CN" altLang="en-US" sz="3600" b="1">
                <a:solidFill>
                  <a:srgbClr val="284C6A"/>
                </a:solidFill>
                <a:latin typeface="楷体_GB2312" pitchFamily="49" charset="-122"/>
                <a:ea typeface="楷体_GB2312" pitchFamily="49" charset="-122"/>
              </a:rPr>
              <a:t>容量限制</a:t>
            </a:r>
          </a:p>
        </p:txBody>
      </p:sp>
      <p:graphicFrame>
        <p:nvGraphicFramePr>
          <p:cNvPr id="1026" name="Object 4"/>
          <p:cNvGraphicFramePr>
            <a:graphicFrameLocks noChangeAspect="1"/>
          </p:cNvGraphicFramePr>
          <p:nvPr/>
        </p:nvGraphicFramePr>
        <p:xfrm>
          <a:off x="0" y="1370018"/>
          <a:ext cx="9144000" cy="5487987"/>
        </p:xfrm>
        <a:graphic>
          <a:graphicData uri="http://schemas.openxmlformats.org/presentationml/2006/ole">
            <mc:AlternateContent xmlns:mc="http://schemas.openxmlformats.org/markup-compatibility/2006">
              <mc:Choice xmlns:v="urn:schemas-microsoft-com:vml" Requires="v">
                <p:oleObj spid="_x0000_s4111" name="位图图像" r:id="rId3" imgW="7714286" imgH="4629796" progId="Paint.Picture">
                  <p:embed/>
                </p:oleObj>
              </mc:Choice>
              <mc:Fallback>
                <p:oleObj name="位图图像" r:id="rId3" imgW="7714286" imgH="4629796"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70018"/>
                        <a:ext cx="9144000" cy="5487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8" name="Rectangle 5"/>
          <p:cNvSpPr>
            <a:spLocks noChangeArrowheads="1"/>
          </p:cNvSpPr>
          <p:nvPr/>
        </p:nvSpPr>
        <p:spPr bwMode="auto">
          <a:xfrm>
            <a:off x="304804" y="914404"/>
            <a:ext cx="8637301"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2" eaLnBrk="1" hangingPunct="1">
              <a:lnSpc>
                <a:spcPct val="90000"/>
              </a:lnSpc>
              <a:spcBef>
                <a:spcPct val="20000"/>
              </a:spcBef>
              <a:buFontTx/>
              <a:buChar char="•"/>
            </a:pPr>
            <a:r>
              <a:rPr lang="en-US" altLang="zh-CN" sz="2800" b="1">
                <a:latin typeface="Times New Roman" panose="02020603050405020304" pitchFamily="18" charset="0"/>
                <a:cs typeface="Times New Roman" panose="02020603050405020304" pitchFamily="18" charset="0"/>
              </a:rPr>
              <a:t>2</a:t>
            </a:r>
            <a:r>
              <a:rPr lang="en-US" altLang="zh-CN" sz="2800" b="1" baseline="30000">
                <a:latin typeface="Times New Roman" panose="02020603050405020304" pitchFamily="18" charset="0"/>
                <a:cs typeface="Times New Roman" panose="02020603050405020304" pitchFamily="18" charset="0"/>
              </a:rPr>
              <a:t>10 </a:t>
            </a:r>
            <a:r>
              <a:rPr lang="en-US" altLang="zh-CN" sz="2800" b="1">
                <a:latin typeface="宋体" panose="02010600030101010101" pitchFamily="2" charset="-122"/>
              </a:rPr>
              <a:t>× </a:t>
            </a:r>
            <a:r>
              <a:rPr lang="en-US" altLang="zh-CN" sz="2800" b="1">
                <a:latin typeface="Times New Roman" panose="02020603050405020304" pitchFamily="18" charset="0"/>
                <a:cs typeface="Times New Roman" panose="02020603050405020304" pitchFamily="18" charset="0"/>
              </a:rPr>
              <a:t>2</a:t>
            </a:r>
            <a:r>
              <a:rPr lang="en-US" altLang="zh-CN" sz="2800" b="1" baseline="30000">
                <a:latin typeface="Times New Roman" panose="02020603050405020304" pitchFamily="18" charset="0"/>
                <a:cs typeface="Times New Roman" panose="02020603050405020304" pitchFamily="18" charset="0"/>
              </a:rPr>
              <a:t>4 </a:t>
            </a:r>
            <a:r>
              <a:rPr lang="en-US" altLang="zh-CN" sz="2800" b="1">
                <a:latin typeface="宋体" panose="02010600030101010101" pitchFamily="2" charset="-122"/>
              </a:rPr>
              <a:t>× </a:t>
            </a:r>
            <a:r>
              <a:rPr lang="en-US" altLang="zh-CN" sz="2800" b="1">
                <a:latin typeface="Times New Roman" panose="02020603050405020304" pitchFamily="18" charset="0"/>
                <a:cs typeface="Times New Roman" panose="02020603050405020304" pitchFamily="18" charset="0"/>
              </a:rPr>
              <a:t>63</a:t>
            </a:r>
            <a:r>
              <a:rPr lang="en-US" altLang="zh-CN" sz="2800" b="1">
                <a:latin typeface="宋体" panose="02010600030101010101" pitchFamily="2" charset="-122"/>
              </a:rPr>
              <a:t>×</a:t>
            </a:r>
            <a:r>
              <a:rPr lang="en-US" altLang="zh-CN" sz="2800" b="1">
                <a:latin typeface="Times New Roman" panose="02020603050405020304" pitchFamily="18" charset="0"/>
                <a:cs typeface="Times New Roman" panose="02020603050405020304" pitchFamily="18" charset="0"/>
              </a:rPr>
              <a:t>512 = 528482304</a:t>
            </a:r>
            <a:r>
              <a:rPr lang="zh-CN" altLang="en-US" sz="2800" b="1">
                <a:latin typeface="宋体" panose="02010600030101010101" pitchFamily="2" charset="-122"/>
              </a:rPr>
              <a:t>字节</a:t>
            </a:r>
            <a:r>
              <a:rPr lang="zh-CN" altLang="en-US" sz="2800" b="1">
                <a:latin typeface="Times New Roman" panose="02020603050405020304" pitchFamily="18" charset="0"/>
                <a:cs typeface="Times New Roman" panose="02020603050405020304" pitchFamily="18" charset="0"/>
              </a:rPr>
              <a:t>=528</a:t>
            </a:r>
            <a:r>
              <a:rPr lang="en-US" altLang="zh-CN" sz="2800" b="1">
                <a:latin typeface="Times New Roman" panose="02020603050405020304" pitchFamily="18" charset="0"/>
                <a:cs typeface="Times New Roman" panose="02020603050405020304" pitchFamily="18" charset="0"/>
              </a:rPr>
              <a:t>MB</a:t>
            </a:r>
            <a:r>
              <a:rPr lang="en-US" altLang="zh-CN" sz="2800" b="1">
                <a:latin typeface="楷体_GB2312" pitchFamily="49" charset="-122"/>
                <a:ea typeface="楷体_GB2312" pitchFamily="49" charset="-122"/>
              </a:rPr>
              <a:t> </a:t>
            </a:r>
          </a:p>
        </p:txBody>
      </p:sp>
    </p:spTree>
    <p:extLst>
      <p:ext uri="{BB962C8B-B14F-4D97-AF65-F5344CB8AC3E}">
        <p14:creationId xmlns:p14="http://schemas.microsoft.com/office/powerpoint/2010/main" val="2619891882"/>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8786" name="Object 2"/>
          <p:cNvGraphicFramePr>
            <a:graphicFrameLocks noChangeAspect="1"/>
          </p:cNvGraphicFramePr>
          <p:nvPr/>
        </p:nvGraphicFramePr>
        <p:xfrm>
          <a:off x="0" y="1371600"/>
          <a:ext cx="9144000" cy="5729288"/>
        </p:xfrm>
        <a:graphic>
          <a:graphicData uri="http://schemas.openxmlformats.org/presentationml/2006/ole">
            <mc:AlternateContent xmlns:mc="http://schemas.openxmlformats.org/markup-compatibility/2006">
              <mc:Choice xmlns:v="urn:schemas-microsoft-com:vml" Requires="v">
                <p:oleObj spid="_x0000_s5135" name="位图图像" r:id="rId3" imgW="7571429" imgH="4742857" progId="Paint.Picture">
                  <p:embed/>
                </p:oleObj>
              </mc:Choice>
              <mc:Fallback>
                <p:oleObj name="位图图像" r:id="rId3" imgW="7571429" imgH="4742857"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71600"/>
                        <a:ext cx="9144000" cy="572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8787" name="Rectangle 3"/>
          <p:cNvSpPr>
            <a:spLocks noChangeArrowheads="1"/>
          </p:cNvSpPr>
          <p:nvPr/>
        </p:nvSpPr>
        <p:spPr bwMode="auto">
          <a:xfrm>
            <a:off x="838204" y="304805"/>
            <a:ext cx="319991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284C6A"/>
                </a:solidFill>
                <a:latin typeface="楷体_GB2312" pitchFamily="49" charset="-122"/>
                <a:ea typeface="楷体_GB2312" pitchFamily="49" charset="-122"/>
              </a:rPr>
              <a:t>8.1GB</a:t>
            </a:r>
            <a:r>
              <a:rPr lang="zh-CN" altLang="en-US" sz="3600" b="1">
                <a:solidFill>
                  <a:srgbClr val="284C6A"/>
                </a:solidFill>
                <a:latin typeface="楷体_GB2312" pitchFamily="49" charset="-122"/>
                <a:ea typeface="楷体_GB2312" pitchFamily="49" charset="-122"/>
              </a:rPr>
              <a:t>容量限制</a:t>
            </a:r>
          </a:p>
        </p:txBody>
      </p:sp>
      <p:sp>
        <p:nvSpPr>
          <p:cNvPr id="118788" name="Rectangle 4"/>
          <p:cNvSpPr>
            <a:spLocks noChangeArrowheads="1"/>
          </p:cNvSpPr>
          <p:nvPr/>
        </p:nvSpPr>
        <p:spPr bwMode="auto">
          <a:xfrm>
            <a:off x="304800" y="914404"/>
            <a:ext cx="8996374"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2" eaLnBrk="1" hangingPunct="1">
              <a:lnSpc>
                <a:spcPct val="90000"/>
              </a:lnSpc>
              <a:spcBef>
                <a:spcPct val="20000"/>
              </a:spcBef>
              <a:buFontTx/>
              <a:buChar char="•"/>
            </a:pPr>
            <a:r>
              <a:rPr lang="en-US" altLang="zh-CN" sz="2800" b="1">
                <a:latin typeface="Times New Roman" panose="02020603050405020304" pitchFamily="18" charset="0"/>
                <a:cs typeface="Times New Roman" panose="02020603050405020304" pitchFamily="18" charset="0"/>
              </a:rPr>
              <a:t>2</a:t>
            </a:r>
            <a:r>
              <a:rPr lang="en-US" altLang="zh-CN" sz="2800" b="1" baseline="30000">
                <a:latin typeface="Times New Roman" panose="02020603050405020304" pitchFamily="18" charset="0"/>
                <a:cs typeface="Times New Roman" panose="02020603050405020304" pitchFamily="18" charset="0"/>
              </a:rPr>
              <a:t>10 </a:t>
            </a:r>
            <a:r>
              <a:rPr lang="en-US" altLang="zh-CN" sz="2800" b="1">
                <a:latin typeface="宋体" panose="02010600030101010101" pitchFamily="2" charset="-122"/>
              </a:rPr>
              <a:t>× </a:t>
            </a:r>
            <a:r>
              <a:rPr lang="en-US" altLang="zh-CN" sz="2800" b="1">
                <a:latin typeface="Times New Roman" panose="02020603050405020304" pitchFamily="18" charset="0"/>
                <a:cs typeface="Times New Roman" panose="02020603050405020304" pitchFamily="18" charset="0"/>
              </a:rPr>
              <a:t>2</a:t>
            </a:r>
            <a:r>
              <a:rPr lang="en-US" altLang="zh-CN" sz="2800" b="1" baseline="30000">
                <a:latin typeface="Times New Roman" panose="02020603050405020304" pitchFamily="18" charset="0"/>
                <a:cs typeface="Times New Roman" panose="02020603050405020304" pitchFamily="18" charset="0"/>
              </a:rPr>
              <a:t>8 </a:t>
            </a:r>
            <a:r>
              <a:rPr lang="en-US" altLang="zh-CN" sz="2800" b="1">
                <a:latin typeface="宋体" panose="02010600030101010101" pitchFamily="2" charset="-122"/>
              </a:rPr>
              <a:t>× </a:t>
            </a:r>
            <a:r>
              <a:rPr lang="en-US" altLang="zh-CN" sz="2800" b="1">
                <a:latin typeface="Times New Roman" panose="02020603050405020304" pitchFamily="18" charset="0"/>
                <a:cs typeface="Times New Roman" panose="02020603050405020304" pitchFamily="18" charset="0"/>
              </a:rPr>
              <a:t>63</a:t>
            </a:r>
            <a:r>
              <a:rPr lang="en-US" altLang="zh-CN" sz="2800" b="1">
                <a:latin typeface="宋体" panose="02010600030101010101" pitchFamily="2" charset="-122"/>
              </a:rPr>
              <a:t>×</a:t>
            </a:r>
            <a:r>
              <a:rPr lang="en-US" altLang="zh-CN" sz="2800" b="1">
                <a:latin typeface="Times New Roman" panose="02020603050405020304" pitchFamily="18" charset="0"/>
                <a:cs typeface="Times New Roman" panose="02020603050405020304" pitchFamily="18" charset="0"/>
              </a:rPr>
              <a:t>512 = 8455716864</a:t>
            </a:r>
            <a:r>
              <a:rPr lang="zh-CN" altLang="en-US" sz="2800" b="1">
                <a:latin typeface="宋体" panose="02010600030101010101" pitchFamily="2" charset="-122"/>
              </a:rPr>
              <a:t>字节</a:t>
            </a:r>
            <a:r>
              <a:rPr lang="zh-CN" altLang="en-US" sz="2800" b="1">
                <a:latin typeface="Times New Roman" panose="02020603050405020304" pitchFamily="18" charset="0"/>
                <a:cs typeface="Times New Roman" panose="02020603050405020304" pitchFamily="18" charset="0"/>
              </a:rPr>
              <a:t>=8064</a:t>
            </a:r>
            <a:r>
              <a:rPr lang="en-US" altLang="zh-CN" sz="2800" b="1">
                <a:latin typeface="Times New Roman" panose="02020603050405020304" pitchFamily="18" charset="0"/>
                <a:cs typeface="Times New Roman" panose="02020603050405020304" pitchFamily="18" charset="0"/>
              </a:rPr>
              <a:t>MB</a:t>
            </a:r>
            <a:r>
              <a:rPr lang="en-US" altLang="zh-CN" sz="2800" b="1">
                <a:latin typeface="楷体_GB2312" pitchFamily="49" charset="-122"/>
                <a:ea typeface="楷体_GB2312" pitchFamily="49" charset="-122"/>
              </a:rPr>
              <a:t> </a:t>
            </a:r>
          </a:p>
        </p:txBody>
      </p:sp>
    </p:spTree>
    <p:extLst>
      <p:ext uri="{BB962C8B-B14F-4D97-AF65-F5344CB8AC3E}">
        <p14:creationId xmlns:p14="http://schemas.microsoft.com/office/powerpoint/2010/main" val="1604418970"/>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r>
              <a:rPr lang="en-US" altLang="zh-CN" smtClean="0"/>
              <a:t>ATA</a:t>
            </a:r>
            <a:r>
              <a:rPr lang="zh-CN" altLang="en-US" smtClean="0"/>
              <a:t>设备访问</a:t>
            </a:r>
          </a:p>
        </p:txBody>
      </p:sp>
      <p:sp>
        <p:nvSpPr>
          <p:cNvPr id="31747" name="内容占位符 2"/>
          <p:cNvSpPr>
            <a:spLocks noGrp="1"/>
          </p:cNvSpPr>
          <p:nvPr>
            <p:ph idx="1"/>
          </p:nvPr>
        </p:nvSpPr>
        <p:spPr/>
        <p:txBody>
          <a:bodyPr/>
          <a:lstStyle/>
          <a:p>
            <a:r>
              <a:rPr lang="zh-CN" altLang="en-US" b="1" smtClean="0">
                <a:latin typeface="楷体_GB2312" pitchFamily="49" charset="-122"/>
                <a:ea typeface="楷体_GB2312" pitchFamily="49" charset="-122"/>
              </a:rPr>
              <a:t>第一组命令寄存器组</a:t>
            </a:r>
            <a:r>
              <a:rPr lang="en-US" altLang="zh-CN" b="1" smtClean="0">
                <a:latin typeface="楷体_GB2312" pitchFamily="49" charset="-122"/>
                <a:ea typeface="楷体_GB2312" pitchFamily="49" charset="-122"/>
              </a:rPr>
              <a:t>(Task File Registers)</a:t>
            </a:r>
            <a:r>
              <a:rPr lang="zh-CN" altLang="en-US" b="1" smtClean="0">
                <a:latin typeface="楷体_GB2312" pitchFamily="49" charset="-122"/>
                <a:ea typeface="楷体_GB2312" pitchFamily="49" charset="-122"/>
              </a:rPr>
              <a:t>占用</a:t>
            </a:r>
            <a:r>
              <a:rPr lang="en-US" altLang="zh-CN" b="1" smtClean="0">
                <a:latin typeface="楷体_GB2312" pitchFamily="49" charset="-122"/>
                <a:ea typeface="楷体_GB2312" pitchFamily="49" charset="-122"/>
              </a:rPr>
              <a:t>8</a:t>
            </a:r>
            <a:r>
              <a:rPr lang="zh-CN" altLang="en-US" b="1" smtClean="0">
                <a:latin typeface="楷体_GB2312" pitchFamily="49" charset="-122"/>
                <a:ea typeface="楷体_GB2312" pitchFamily="49" charset="-122"/>
              </a:rPr>
              <a:t>个端口（</a:t>
            </a:r>
            <a:r>
              <a:rPr lang="en-US" altLang="zh-CN" b="1" smtClean="0">
                <a:latin typeface="楷体_GB2312" pitchFamily="49" charset="-122"/>
                <a:ea typeface="楷体_GB2312" pitchFamily="49" charset="-122"/>
              </a:rPr>
              <a:t>1F0H~1F7H</a:t>
            </a:r>
            <a:r>
              <a:rPr lang="zh-CN" altLang="en-US" b="1" smtClean="0">
                <a:latin typeface="楷体_GB2312" pitchFamily="49" charset="-122"/>
                <a:ea typeface="楷体_GB2312" pitchFamily="49" charset="-122"/>
              </a:rPr>
              <a:t>、</a:t>
            </a:r>
            <a:r>
              <a:rPr lang="en-US" altLang="zh-CN" b="1" smtClean="0">
                <a:latin typeface="楷体_GB2312" pitchFamily="49" charset="-122"/>
                <a:ea typeface="楷体_GB2312" pitchFamily="49" charset="-122"/>
              </a:rPr>
              <a:t>170~177H</a:t>
            </a:r>
            <a:r>
              <a:rPr lang="zh-CN" altLang="en-US" b="1" smtClean="0">
                <a:latin typeface="楷体_GB2312" pitchFamily="49" charset="-122"/>
                <a:ea typeface="楷体_GB2312" pitchFamily="49" charset="-122"/>
              </a:rPr>
              <a:t>），作用是传送命令与命令参数。</a:t>
            </a:r>
            <a:endParaRPr lang="en-US" altLang="zh-CN" b="1" smtClean="0">
              <a:latin typeface="楷体_GB2312" pitchFamily="49" charset="-122"/>
              <a:ea typeface="楷体_GB2312" pitchFamily="49" charset="-122"/>
            </a:endParaRPr>
          </a:p>
          <a:p>
            <a:r>
              <a:rPr lang="zh-CN" altLang="en-US" b="1" smtClean="0">
                <a:latin typeface="楷体_GB2312" pitchFamily="49" charset="-122"/>
                <a:ea typeface="楷体_GB2312" pitchFamily="49" charset="-122"/>
              </a:rPr>
              <a:t>第二组控制</a:t>
            </a:r>
            <a:r>
              <a:rPr lang="en-US" altLang="zh-CN" b="1" smtClean="0">
                <a:latin typeface="楷体_GB2312" pitchFamily="49" charset="-122"/>
                <a:ea typeface="楷体_GB2312" pitchFamily="49" charset="-122"/>
              </a:rPr>
              <a:t>/</a:t>
            </a:r>
            <a:r>
              <a:rPr lang="zh-CN" altLang="en-US" b="1" smtClean="0">
                <a:latin typeface="楷体_GB2312" pitchFamily="49" charset="-122"/>
                <a:ea typeface="楷体_GB2312" pitchFamily="49" charset="-122"/>
              </a:rPr>
              <a:t>诊断寄存器</a:t>
            </a:r>
            <a:r>
              <a:rPr lang="en-US" altLang="zh-CN" b="1" smtClean="0">
                <a:latin typeface="楷体_GB2312" pitchFamily="49" charset="-122"/>
                <a:ea typeface="楷体_GB2312" pitchFamily="49" charset="-122"/>
              </a:rPr>
              <a:t>(Control/Diagnostic Registers)</a:t>
            </a:r>
            <a:r>
              <a:rPr lang="zh-CN" altLang="en-US" b="1" smtClean="0">
                <a:latin typeface="楷体_GB2312" pitchFamily="49" charset="-122"/>
                <a:ea typeface="楷体_GB2312" pitchFamily="49" charset="-122"/>
              </a:rPr>
              <a:t>只有一个有效端口（</a:t>
            </a:r>
            <a:r>
              <a:rPr lang="en-US" altLang="zh-CN" b="1" smtClean="0">
                <a:latin typeface="楷体_GB2312" pitchFamily="49" charset="-122"/>
                <a:ea typeface="楷体_GB2312" pitchFamily="49" charset="-122"/>
              </a:rPr>
              <a:t>3F6H</a:t>
            </a:r>
            <a:r>
              <a:rPr lang="zh-CN" altLang="en-US" b="1" smtClean="0">
                <a:latin typeface="楷体_GB2312" pitchFamily="49" charset="-122"/>
                <a:ea typeface="楷体_GB2312" pitchFamily="49" charset="-122"/>
              </a:rPr>
              <a:t>、</a:t>
            </a:r>
            <a:r>
              <a:rPr lang="en-US" altLang="zh-CN" b="1" smtClean="0">
                <a:latin typeface="楷体_GB2312" pitchFamily="49" charset="-122"/>
                <a:ea typeface="楷体_GB2312" pitchFamily="49" charset="-122"/>
              </a:rPr>
              <a:t>376H</a:t>
            </a:r>
            <a:r>
              <a:rPr lang="zh-CN" altLang="en-US" b="1" smtClean="0">
                <a:latin typeface="楷体_GB2312" pitchFamily="49" charset="-122"/>
                <a:ea typeface="楷体_GB2312" pitchFamily="49" charset="-122"/>
              </a:rPr>
              <a:t>）其作用是控制硬盘驱动器。</a:t>
            </a:r>
          </a:p>
        </p:txBody>
      </p:sp>
    </p:spTree>
    <p:extLst>
      <p:ext uri="{BB962C8B-B14F-4D97-AF65-F5344CB8AC3E}">
        <p14:creationId xmlns:p14="http://schemas.microsoft.com/office/powerpoint/2010/main" val="302679236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zh-CN" altLang="en-US" sz="3200" b="1">
                <a:latin typeface="楷体_GB2312" pitchFamily="49" charset="-122"/>
                <a:ea typeface="楷体_GB2312" pitchFamily="49" charset="-122"/>
              </a:rPr>
              <a:t>(4) 设备控制寄存器（</a:t>
            </a:r>
            <a:r>
              <a:rPr lang="en-US" altLang="zh-CN" sz="3200" b="1">
                <a:latin typeface="楷体_GB2312" pitchFamily="49" charset="-122"/>
                <a:ea typeface="楷体_GB2312" pitchFamily="49" charset="-122"/>
              </a:rPr>
              <a:t>Device Control Register, 8</a:t>
            </a:r>
            <a:r>
              <a:rPr lang="zh-CN" altLang="en-US" sz="3200" b="1">
                <a:latin typeface="楷体_GB2312" pitchFamily="49" charset="-122"/>
                <a:ea typeface="楷体_GB2312" pitchFamily="49" charset="-122"/>
              </a:rPr>
              <a:t>位）</a:t>
            </a:r>
            <a:r>
              <a:rPr lang="zh-CN" altLang="en-US" b="1" smtClean="0">
                <a:latin typeface="楷体_GB2312" pitchFamily="49" charset="-122"/>
                <a:ea typeface="楷体_GB2312" pitchFamily="49" charset="-122"/>
              </a:rPr>
              <a:t> </a:t>
            </a:r>
          </a:p>
        </p:txBody>
      </p:sp>
      <p:sp>
        <p:nvSpPr>
          <p:cNvPr id="35843" name="Rectangle 3"/>
          <p:cNvSpPr>
            <a:spLocks noGrp="1" noChangeArrowheads="1"/>
          </p:cNvSpPr>
          <p:nvPr>
            <p:ph idx="1"/>
          </p:nvPr>
        </p:nvSpPr>
        <p:spPr>
          <a:xfrm>
            <a:off x="457200" y="2697167"/>
            <a:ext cx="8077200" cy="3703637"/>
          </a:xfrm>
        </p:spPr>
        <p:txBody>
          <a:bodyPr/>
          <a:lstStyle/>
          <a:p>
            <a:pPr eaLnBrk="1" hangingPunct="1">
              <a:lnSpc>
                <a:spcPct val="115000"/>
              </a:lnSpc>
            </a:pPr>
            <a:r>
              <a:rPr lang="en-US" altLang="zh-CN" sz="2800" b="1">
                <a:latin typeface="楷体_GB2312" pitchFamily="49" charset="-122"/>
                <a:ea typeface="楷体_GB2312" pitchFamily="49" charset="-122"/>
              </a:rPr>
              <a:t>HOB=1</a:t>
            </a:r>
            <a:r>
              <a:rPr lang="zh-CN" altLang="en-US" sz="2800" b="1">
                <a:latin typeface="楷体_GB2312" pitchFamily="49" charset="-122"/>
                <a:ea typeface="楷体_GB2312" pitchFamily="49" charset="-122"/>
              </a:rPr>
              <a:t>时，表示要将扇区数的15-8位、</a:t>
            </a:r>
            <a:r>
              <a:rPr lang="en-US" altLang="zh-CN" sz="2800" b="1">
                <a:latin typeface="楷体_GB2312" pitchFamily="49" charset="-122"/>
                <a:ea typeface="楷体_GB2312" pitchFamily="49" charset="-122"/>
              </a:rPr>
              <a:t>LBA</a:t>
            </a:r>
            <a:r>
              <a:rPr lang="zh-CN" altLang="en-US" sz="2800" b="1">
                <a:latin typeface="楷体_GB2312" pitchFamily="49" charset="-122"/>
                <a:ea typeface="楷体_GB2312" pitchFamily="49" charset="-122"/>
              </a:rPr>
              <a:t>的31-24位、39-32位、47-40位写入扇区数寄存器、扇区号寄存器、低位柱面寄存器和高位柱面寄存器。写入完毕后，应将</a:t>
            </a:r>
            <a:r>
              <a:rPr lang="en-US" altLang="zh-CN" sz="2800" b="1">
                <a:latin typeface="楷体_GB2312" pitchFamily="49" charset="-122"/>
                <a:ea typeface="楷体_GB2312" pitchFamily="49" charset="-122"/>
              </a:rPr>
              <a:t>HOB</a:t>
            </a:r>
            <a:r>
              <a:rPr lang="zh-CN" altLang="en-US" sz="2800" b="1">
                <a:latin typeface="楷体_GB2312" pitchFamily="49" charset="-122"/>
                <a:ea typeface="楷体_GB2312" pitchFamily="49" charset="-122"/>
              </a:rPr>
              <a:t>设为0。</a:t>
            </a:r>
          </a:p>
          <a:p>
            <a:pPr eaLnBrk="1" hangingPunct="1">
              <a:lnSpc>
                <a:spcPct val="115000"/>
              </a:lnSpc>
            </a:pPr>
            <a:r>
              <a:rPr lang="en-US" altLang="zh-CN" sz="2800" b="1">
                <a:latin typeface="楷体_GB2312" pitchFamily="49" charset="-122"/>
                <a:ea typeface="楷体_GB2312" pitchFamily="49" charset="-122"/>
              </a:rPr>
              <a:t>SRST=1，</a:t>
            </a:r>
            <a:r>
              <a:rPr lang="zh-CN" altLang="en-US" sz="2800" b="1">
                <a:latin typeface="楷体_GB2312" pitchFamily="49" charset="-122"/>
                <a:ea typeface="楷体_GB2312" pitchFamily="49" charset="-122"/>
              </a:rPr>
              <a:t>表示复位该</a:t>
            </a:r>
            <a:r>
              <a:rPr lang="en-US" altLang="zh-CN" sz="2800" b="1">
                <a:latin typeface="楷体_GB2312" pitchFamily="49" charset="-122"/>
                <a:ea typeface="楷体_GB2312" pitchFamily="49" charset="-122"/>
              </a:rPr>
              <a:t>IDE</a:t>
            </a:r>
            <a:r>
              <a:rPr lang="zh-CN" altLang="en-US" sz="2800" b="1">
                <a:latin typeface="楷体_GB2312" pitchFamily="49" charset="-122"/>
                <a:ea typeface="楷体_GB2312" pitchFamily="49" charset="-122"/>
              </a:rPr>
              <a:t>通道。</a:t>
            </a:r>
          </a:p>
          <a:p>
            <a:pPr eaLnBrk="1" hangingPunct="1">
              <a:lnSpc>
                <a:spcPct val="115000"/>
              </a:lnSpc>
            </a:pPr>
            <a:r>
              <a:rPr lang="en-US" altLang="zh-CN" sz="2800" b="1">
                <a:latin typeface="楷体_GB2312" pitchFamily="49" charset="-122"/>
                <a:ea typeface="楷体_GB2312" pitchFamily="49" charset="-122"/>
              </a:rPr>
              <a:t>nIEN=1，</a:t>
            </a:r>
            <a:r>
              <a:rPr lang="zh-CN" altLang="en-US" sz="2800" b="1">
                <a:latin typeface="楷体_GB2312" pitchFamily="49" charset="-122"/>
                <a:ea typeface="楷体_GB2312" pitchFamily="49" charset="-122"/>
              </a:rPr>
              <a:t>表示禁止设备产生中断。=0，允许设备产生中断。 </a:t>
            </a:r>
          </a:p>
        </p:txBody>
      </p:sp>
      <p:pic>
        <p:nvPicPr>
          <p:cNvPr id="35844" name="Picture 4" descr="未标题-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057404"/>
            <a:ext cx="80010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20443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idx="4294967295"/>
          </p:nvPr>
        </p:nvSpPr>
        <p:spPr/>
        <p:txBody>
          <a:bodyPr/>
          <a:lstStyle/>
          <a:p>
            <a:endParaRPr lang="zh-CN" altLang="en-US" smtClean="0"/>
          </a:p>
        </p:txBody>
      </p:sp>
      <p:sp>
        <p:nvSpPr>
          <p:cNvPr id="39939" name="内容占位符 2"/>
          <p:cNvSpPr>
            <a:spLocks noGrp="1"/>
          </p:cNvSpPr>
          <p:nvPr>
            <p:ph idx="4294967295"/>
          </p:nvPr>
        </p:nvSpPr>
        <p:spPr/>
        <p:txBody>
          <a:bodyPr/>
          <a:lstStyle/>
          <a:p>
            <a:r>
              <a:rPr lang="en-US" altLang="zh-CN" b="1" smtClean="0">
                <a:solidFill>
                  <a:srgbClr val="FF0000"/>
                </a:solidFill>
                <a:latin typeface="楷体_GB2312" pitchFamily="49" charset="-122"/>
                <a:ea typeface="楷体_GB2312" pitchFamily="49" charset="-122"/>
              </a:rPr>
              <a:t>RPL</a:t>
            </a:r>
            <a:r>
              <a:rPr lang="zh-CN" altLang="en-US" b="1" smtClean="0">
                <a:latin typeface="楷体_GB2312" pitchFamily="49" charset="-122"/>
                <a:ea typeface="楷体_GB2312" pitchFamily="49" charset="-122"/>
              </a:rPr>
              <a:t>（</a:t>
            </a:r>
            <a:r>
              <a:rPr lang="en-US" altLang="zh-CN" b="1" smtClean="0">
                <a:latin typeface="楷体_GB2312" pitchFamily="49" charset="-122"/>
                <a:ea typeface="楷体_GB2312" pitchFamily="49" charset="-122"/>
              </a:rPr>
              <a:t>Requestor Privilege Level</a:t>
            </a:r>
            <a:r>
              <a:rPr lang="zh-CN" altLang="en-US" b="1" smtClean="0">
                <a:latin typeface="楷体_GB2312" pitchFamily="49" charset="-122"/>
                <a:ea typeface="楷体_GB2312" pitchFamily="49" charset="-122"/>
              </a:rPr>
              <a:t>）：请求特权级，</a:t>
            </a:r>
            <a:r>
              <a:rPr lang="en-US" altLang="zh-CN" b="1" smtClean="0">
                <a:latin typeface="楷体_GB2312" pitchFamily="49" charset="-122"/>
                <a:ea typeface="楷体_GB2312" pitchFamily="49" charset="-122"/>
              </a:rPr>
              <a:t>2</a:t>
            </a:r>
            <a:r>
              <a:rPr lang="zh-CN" altLang="en-US" b="1" smtClean="0">
                <a:latin typeface="楷体_GB2312" pitchFamily="49" charset="-122"/>
                <a:ea typeface="楷体_GB2312" pitchFamily="49" charset="-122"/>
              </a:rPr>
              <a:t>位二进制数字，范围为</a:t>
            </a:r>
            <a:r>
              <a:rPr lang="en-US" altLang="zh-CN" b="1" smtClean="0">
                <a:latin typeface="楷体_GB2312" pitchFamily="49" charset="-122"/>
                <a:ea typeface="楷体_GB2312" pitchFamily="49" charset="-122"/>
              </a:rPr>
              <a:t>0</a:t>
            </a:r>
            <a:r>
              <a:rPr lang="zh-CN" altLang="en-US" b="1" smtClean="0">
                <a:latin typeface="楷体_GB2312" pitchFamily="49" charset="-122"/>
                <a:ea typeface="楷体_GB2312" pitchFamily="49" charset="-122"/>
              </a:rPr>
              <a:t>～</a:t>
            </a:r>
            <a:r>
              <a:rPr lang="en-US" altLang="zh-CN" b="1" smtClean="0">
                <a:latin typeface="楷体_GB2312" pitchFamily="49" charset="-122"/>
                <a:ea typeface="楷体_GB2312" pitchFamily="49" charset="-122"/>
              </a:rPr>
              <a:t>3</a:t>
            </a:r>
            <a:r>
              <a:rPr lang="zh-CN" altLang="en-US" b="1" smtClean="0">
                <a:latin typeface="楷体_GB2312" pitchFamily="49" charset="-122"/>
                <a:ea typeface="楷体_GB2312" pitchFamily="49" charset="-122"/>
              </a:rPr>
              <a:t>。</a:t>
            </a:r>
          </a:p>
          <a:p>
            <a:r>
              <a:rPr lang="en-US" altLang="zh-CN" b="1" smtClean="0">
                <a:latin typeface="楷体_GB2312" pitchFamily="49" charset="-122"/>
                <a:ea typeface="楷体_GB2312" pitchFamily="49" charset="-122"/>
              </a:rPr>
              <a:t>00</a:t>
            </a:r>
            <a:r>
              <a:rPr lang="zh-CN" altLang="en-US" b="1" smtClean="0">
                <a:latin typeface="楷体_GB2312" pitchFamily="49" charset="-122"/>
                <a:ea typeface="楷体_GB2312" pitchFamily="49" charset="-122"/>
              </a:rPr>
              <a:t>代表特权级</a:t>
            </a:r>
            <a:r>
              <a:rPr lang="en-US" altLang="zh-CN" b="1" smtClean="0">
                <a:latin typeface="楷体_GB2312" pitchFamily="49" charset="-122"/>
                <a:ea typeface="楷体_GB2312" pitchFamily="49" charset="-122"/>
              </a:rPr>
              <a:t>0</a:t>
            </a:r>
            <a:r>
              <a:rPr lang="zh-CN" altLang="en-US" b="1" smtClean="0">
                <a:latin typeface="楷体_GB2312" pitchFamily="49" charset="-122"/>
                <a:ea typeface="楷体_GB2312" pitchFamily="49" charset="-122"/>
              </a:rPr>
              <a:t>，</a:t>
            </a:r>
            <a:r>
              <a:rPr lang="en-US" altLang="zh-CN" b="1" smtClean="0">
                <a:latin typeface="楷体_GB2312" pitchFamily="49" charset="-122"/>
                <a:ea typeface="楷体_GB2312" pitchFamily="49" charset="-122"/>
              </a:rPr>
              <a:t>01</a:t>
            </a:r>
            <a:r>
              <a:rPr lang="zh-CN" altLang="en-US" b="1" smtClean="0">
                <a:latin typeface="楷体_GB2312" pitchFamily="49" charset="-122"/>
                <a:ea typeface="楷体_GB2312" pitchFamily="49" charset="-122"/>
              </a:rPr>
              <a:t>代表特权级</a:t>
            </a:r>
            <a:r>
              <a:rPr lang="en-US" altLang="zh-CN" b="1" smtClean="0">
                <a:latin typeface="楷体_GB2312" pitchFamily="49" charset="-122"/>
                <a:ea typeface="楷体_GB2312" pitchFamily="49" charset="-122"/>
              </a:rPr>
              <a:t>1</a:t>
            </a:r>
            <a:r>
              <a:rPr lang="zh-CN" altLang="en-US" b="1" smtClean="0">
                <a:latin typeface="楷体_GB2312" pitchFamily="49" charset="-122"/>
                <a:ea typeface="楷体_GB2312" pitchFamily="49" charset="-122"/>
              </a:rPr>
              <a:t>，</a:t>
            </a:r>
            <a:r>
              <a:rPr lang="en-US" altLang="zh-CN" b="1" smtClean="0">
                <a:latin typeface="楷体_GB2312" pitchFamily="49" charset="-122"/>
                <a:ea typeface="楷体_GB2312" pitchFamily="49" charset="-122"/>
              </a:rPr>
              <a:t>10</a:t>
            </a:r>
            <a:r>
              <a:rPr lang="zh-CN" altLang="en-US" b="1" smtClean="0">
                <a:latin typeface="楷体_GB2312" pitchFamily="49" charset="-122"/>
                <a:ea typeface="楷体_GB2312" pitchFamily="49" charset="-122"/>
              </a:rPr>
              <a:t>代表特权级</a:t>
            </a:r>
            <a:r>
              <a:rPr lang="en-US" altLang="zh-CN" b="1" smtClean="0">
                <a:latin typeface="楷体_GB2312" pitchFamily="49" charset="-122"/>
                <a:ea typeface="楷体_GB2312" pitchFamily="49" charset="-122"/>
              </a:rPr>
              <a:t>2</a:t>
            </a:r>
            <a:r>
              <a:rPr lang="zh-CN" altLang="en-US" b="1" smtClean="0">
                <a:latin typeface="楷体_GB2312" pitchFamily="49" charset="-122"/>
                <a:ea typeface="楷体_GB2312" pitchFamily="49" charset="-122"/>
              </a:rPr>
              <a:t>，</a:t>
            </a:r>
            <a:r>
              <a:rPr lang="en-US" altLang="zh-CN" b="1" smtClean="0">
                <a:latin typeface="楷体_GB2312" pitchFamily="49" charset="-122"/>
                <a:ea typeface="楷体_GB2312" pitchFamily="49" charset="-122"/>
              </a:rPr>
              <a:t>11</a:t>
            </a:r>
            <a:r>
              <a:rPr lang="zh-CN" altLang="en-US" b="1" smtClean="0">
                <a:latin typeface="楷体_GB2312" pitchFamily="49" charset="-122"/>
                <a:ea typeface="楷体_GB2312" pitchFamily="49" charset="-122"/>
              </a:rPr>
              <a:t>代表特权级</a:t>
            </a:r>
            <a:r>
              <a:rPr lang="en-US" altLang="zh-CN" b="1" smtClean="0">
                <a:latin typeface="楷体_GB2312" pitchFamily="49" charset="-122"/>
                <a:ea typeface="楷体_GB2312" pitchFamily="49" charset="-122"/>
              </a:rPr>
              <a:t>3</a:t>
            </a:r>
            <a:r>
              <a:rPr lang="zh-CN" altLang="en-US" b="1" smtClean="0">
                <a:latin typeface="楷体_GB2312" pitchFamily="49" charset="-122"/>
                <a:ea typeface="楷体_GB2312" pitchFamily="49" charset="-122"/>
              </a:rPr>
              <a:t>。</a:t>
            </a:r>
          </a:p>
          <a:p>
            <a:r>
              <a:rPr lang="zh-CN" altLang="en-US" b="1" smtClean="0">
                <a:latin typeface="楷体_GB2312" pitchFamily="49" charset="-122"/>
                <a:ea typeface="楷体_GB2312" pitchFamily="49" charset="-122"/>
              </a:rPr>
              <a:t>请求特权级是将要访问的段的特权级。</a:t>
            </a:r>
          </a:p>
          <a:p>
            <a:endParaRPr lang="zh-CN" altLang="en-US" b="1" smtClean="0"/>
          </a:p>
        </p:txBody>
      </p:sp>
    </p:spTree>
    <p:extLst>
      <p:ext uri="{BB962C8B-B14F-4D97-AF65-F5344CB8AC3E}">
        <p14:creationId xmlns:p14="http://schemas.microsoft.com/office/powerpoint/2010/main" val="8321080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p:txBody>
          <a:bodyPr/>
          <a:lstStyle/>
          <a:p>
            <a:r>
              <a:rPr lang="zh-CN" altLang="en-US" b="1" smtClean="0"/>
              <a:t>命令寄存器组</a:t>
            </a:r>
          </a:p>
        </p:txBody>
      </p:sp>
      <p:pic>
        <p:nvPicPr>
          <p:cNvPr id="39939" name="内容占位符 3" descr="ide1.bmp"/>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500065" y="1571627"/>
            <a:ext cx="8143875" cy="4714875"/>
          </a:xfrm>
        </p:spPr>
      </p:pic>
    </p:spTree>
    <p:extLst>
      <p:ext uri="{BB962C8B-B14F-4D97-AF65-F5344CB8AC3E}">
        <p14:creationId xmlns:p14="http://schemas.microsoft.com/office/powerpoint/2010/main" val="8655021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p:txBody>
          <a:bodyPr/>
          <a:lstStyle/>
          <a:p>
            <a:r>
              <a:rPr lang="zh-CN" altLang="en-US" b="1" smtClean="0"/>
              <a:t>控制</a:t>
            </a:r>
            <a:r>
              <a:rPr lang="en-US" altLang="zh-CN" b="1" smtClean="0"/>
              <a:t>/</a:t>
            </a:r>
            <a:r>
              <a:rPr lang="zh-CN" altLang="en-US" b="1" smtClean="0"/>
              <a:t>诊断寄存器 </a:t>
            </a:r>
          </a:p>
        </p:txBody>
      </p:sp>
      <p:pic>
        <p:nvPicPr>
          <p:cNvPr id="40963" name="内容占位符 3" descr="ide2.bmp"/>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000129" y="2428879"/>
            <a:ext cx="7143751" cy="2066925"/>
          </a:xfrm>
        </p:spPr>
      </p:pic>
    </p:spTree>
    <p:extLst>
      <p:ext uri="{BB962C8B-B14F-4D97-AF65-F5344CB8AC3E}">
        <p14:creationId xmlns:p14="http://schemas.microsoft.com/office/powerpoint/2010/main" val="382677335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p:txBody>
          <a:bodyPr/>
          <a:lstStyle/>
          <a:p>
            <a:r>
              <a:rPr lang="zh-CN" altLang="en-US" b="1" smtClean="0"/>
              <a:t>控制</a:t>
            </a:r>
            <a:r>
              <a:rPr lang="en-US" altLang="zh-CN" b="1" smtClean="0"/>
              <a:t>/</a:t>
            </a:r>
            <a:r>
              <a:rPr lang="zh-CN" altLang="en-US" b="1" smtClean="0"/>
              <a:t>诊断寄存器 </a:t>
            </a:r>
          </a:p>
        </p:txBody>
      </p:sp>
      <p:pic>
        <p:nvPicPr>
          <p:cNvPr id="40963" name="内容占位符 3" descr="ide2.bmp"/>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000129" y="2428879"/>
            <a:ext cx="7143751" cy="2066925"/>
          </a:xfrm>
        </p:spPr>
      </p:pic>
    </p:spTree>
    <p:extLst>
      <p:ext uri="{BB962C8B-B14F-4D97-AF65-F5344CB8AC3E}">
        <p14:creationId xmlns:p14="http://schemas.microsoft.com/office/powerpoint/2010/main" val="4119731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ltLang="zh-CN" b="1" smtClean="0">
                <a:latin typeface="楷体_GB2312" pitchFamily="49" charset="-122"/>
                <a:ea typeface="楷体_GB2312" pitchFamily="49" charset="-122"/>
              </a:rPr>
              <a:t>PIO</a:t>
            </a:r>
            <a:r>
              <a:rPr lang="zh-CN" altLang="en-US" b="1" smtClean="0">
                <a:latin typeface="楷体_GB2312" pitchFamily="49" charset="-122"/>
                <a:ea typeface="楷体_GB2312" pitchFamily="49" charset="-122"/>
              </a:rPr>
              <a:t>方式读取硬盘扇区的步骤</a:t>
            </a:r>
          </a:p>
        </p:txBody>
      </p:sp>
      <p:sp>
        <p:nvSpPr>
          <p:cNvPr id="41987" name="Rectangle 3"/>
          <p:cNvSpPr>
            <a:spLocks noGrp="1" noChangeArrowheads="1"/>
          </p:cNvSpPr>
          <p:nvPr>
            <p:ph idx="1"/>
          </p:nvPr>
        </p:nvSpPr>
        <p:spPr/>
        <p:txBody>
          <a:bodyPr/>
          <a:lstStyle/>
          <a:p>
            <a:pPr marL="609585" indent="-609585" eaLnBrk="1" hangingPunct="1">
              <a:lnSpc>
                <a:spcPct val="80000"/>
              </a:lnSpc>
              <a:buFont typeface="Wingdings" panose="05000000000000000000" pitchFamily="2" charset="2"/>
              <a:buAutoNum type="arabicPeriod"/>
            </a:pPr>
            <a:r>
              <a:rPr lang="zh-CN" altLang="en-US" sz="2800" b="1">
                <a:latin typeface="楷体_GB2312" pitchFamily="49" charset="-122"/>
                <a:ea typeface="楷体_GB2312" pitchFamily="49" charset="-122"/>
              </a:rPr>
              <a:t>复位硬盘，将设备控制寄存器中</a:t>
            </a:r>
            <a:r>
              <a:rPr lang="en-US" altLang="zh-CN" sz="2800" b="1">
                <a:latin typeface="楷体_GB2312" pitchFamily="49" charset="-122"/>
                <a:ea typeface="楷体_GB2312" pitchFamily="49" charset="-122"/>
              </a:rPr>
              <a:t>SRST=1，</a:t>
            </a:r>
            <a:r>
              <a:rPr lang="zh-CN" altLang="en-US" sz="2800" b="1">
                <a:latin typeface="楷体_GB2312" pitchFamily="49" charset="-122"/>
                <a:ea typeface="楷体_GB2312" pitchFamily="49" charset="-122"/>
              </a:rPr>
              <a:t>再设为0（</a:t>
            </a:r>
            <a:r>
              <a:rPr lang="en-US" altLang="zh-CN" sz="2800" b="1">
                <a:latin typeface="楷体_GB2312" pitchFamily="49" charset="-122"/>
                <a:ea typeface="楷体_GB2312" pitchFamily="49" charset="-122"/>
              </a:rPr>
              <a:t>SRST=1）。</a:t>
            </a:r>
          </a:p>
          <a:p>
            <a:pPr marL="609585" indent="-609585" eaLnBrk="1" hangingPunct="1">
              <a:lnSpc>
                <a:spcPct val="80000"/>
              </a:lnSpc>
              <a:buFont typeface="Wingdings" panose="05000000000000000000" pitchFamily="2" charset="2"/>
              <a:buAutoNum type="arabicPeriod"/>
            </a:pPr>
            <a:r>
              <a:rPr lang="zh-CN" altLang="en-US" sz="2800" b="1">
                <a:latin typeface="楷体_GB2312" pitchFamily="49" charset="-122"/>
                <a:ea typeface="楷体_GB2312" pitchFamily="49" charset="-122"/>
              </a:rPr>
              <a:t>读取状态寄存器，等待其</a:t>
            </a:r>
            <a:r>
              <a:rPr lang="en-US" altLang="zh-CN" sz="2800" b="1">
                <a:latin typeface="楷体_GB2312" pitchFamily="49" charset="-122"/>
                <a:ea typeface="楷体_GB2312" pitchFamily="49" charset="-122"/>
              </a:rPr>
              <a:t>BSY=0，DRQ=0。</a:t>
            </a:r>
          </a:p>
          <a:p>
            <a:pPr marL="609585" indent="-609585" eaLnBrk="1" hangingPunct="1">
              <a:lnSpc>
                <a:spcPct val="80000"/>
              </a:lnSpc>
              <a:buFont typeface="Wingdings" panose="05000000000000000000" pitchFamily="2" charset="2"/>
              <a:buAutoNum type="arabicPeriod"/>
            </a:pPr>
            <a:r>
              <a:rPr lang="zh-CN" altLang="en-US" sz="2800" b="1">
                <a:latin typeface="楷体_GB2312" pitchFamily="49" charset="-122"/>
                <a:ea typeface="楷体_GB2312" pitchFamily="49" charset="-122"/>
              </a:rPr>
              <a:t>设置7个寄存器。</a:t>
            </a:r>
          </a:p>
          <a:p>
            <a:pPr marL="609585" indent="-609585" eaLnBrk="1" hangingPunct="1">
              <a:lnSpc>
                <a:spcPct val="80000"/>
              </a:lnSpc>
              <a:buFont typeface="Wingdings" panose="05000000000000000000" pitchFamily="2" charset="2"/>
              <a:buAutoNum type="arabicPeriod"/>
            </a:pPr>
            <a:r>
              <a:rPr lang="zh-CN" altLang="en-US" sz="2800" b="1">
                <a:latin typeface="楷体_GB2312" pitchFamily="49" charset="-122"/>
                <a:ea typeface="楷体_GB2312" pitchFamily="49" charset="-122"/>
              </a:rPr>
              <a:t>读取状态寄存器，等待其</a:t>
            </a:r>
            <a:r>
              <a:rPr lang="en-US" altLang="zh-CN" sz="2800" b="1">
                <a:latin typeface="楷体_GB2312" pitchFamily="49" charset="-122"/>
                <a:ea typeface="楷体_GB2312" pitchFamily="49" charset="-122"/>
              </a:rPr>
              <a:t>DRDY=1，DSC=1，DRQ=1。</a:t>
            </a:r>
          </a:p>
          <a:p>
            <a:pPr marL="609585" indent="-609585" eaLnBrk="1" hangingPunct="1">
              <a:lnSpc>
                <a:spcPct val="80000"/>
              </a:lnSpc>
              <a:buFont typeface="Wingdings" panose="05000000000000000000" pitchFamily="2" charset="2"/>
              <a:buAutoNum type="arabicPeriod"/>
            </a:pPr>
            <a:r>
              <a:rPr lang="zh-CN" altLang="en-US" sz="2800" b="1">
                <a:latin typeface="楷体_GB2312" pitchFamily="49" charset="-122"/>
                <a:ea typeface="楷体_GB2312" pitchFamily="49" charset="-122"/>
              </a:rPr>
              <a:t>从数据寄存器中读取扇区内容。</a:t>
            </a:r>
          </a:p>
          <a:p>
            <a:pPr marL="609585" indent="-609585" eaLnBrk="1" hangingPunct="1">
              <a:lnSpc>
                <a:spcPct val="80000"/>
              </a:lnSpc>
              <a:buNone/>
            </a:pPr>
            <a:r>
              <a:rPr lang="zh-CN" altLang="en-US" sz="2400" b="1">
                <a:latin typeface="楷体_GB2312" pitchFamily="49" charset="-122"/>
                <a:ea typeface="楷体_GB2312" pitchFamily="49" charset="-122"/>
              </a:rPr>
              <a:t>在第(3)步之后，硬盘控制器将扇区数据读入硬盘内部的缓冲区，再将状态寄存器的</a:t>
            </a:r>
            <a:r>
              <a:rPr lang="en-US" altLang="zh-CN" sz="2400" b="1">
                <a:latin typeface="楷体_GB2312" pitchFamily="49" charset="-122"/>
                <a:ea typeface="楷体_GB2312" pitchFamily="49" charset="-122"/>
              </a:rPr>
              <a:t>DRDY、DSC、DRQ</a:t>
            </a:r>
            <a:r>
              <a:rPr lang="zh-CN" altLang="en-US" sz="2400" b="1">
                <a:latin typeface="楷体_GB2312" pitchFamily="49" charset="-122"/>
                <a:ea typeface="楷体_GB2312" pitchFamily="49" charset="-122"/>
              </a:rPr>
              <a:t>设为1。因此在第(4)步必须查询状态寄存器，等待硬盘控制器完成读扇区的操作。 </a:t>
            </a:r>
          </a:p>
          <a:p>
            <a:pPr marL="609585" indent="-609585" eaLnBrk="1" hangingPunct="1">
              <a:lnSpc>
                <a:spcPct val="80000"/>
              </a:lnSpc>
              <a:buNone/>
            </a:pPr>
            <a:r>
              <a:rPr lang="zh-CN" altLang="en-US" sz="2400" b="1">
                <a:latin typeface="楷体_GB2312" pitchFamily="49" charset="-122"/>
                <a:ea typeface="楷体_GB2312" pitchFamily="49" charset="-122"/>
              </a:rPr>
              <a:t>在第(5)步，每次读写2个字节。每个扇区为512个字节，一个扇区执行256次读取操作。</a:t>
            </a:r>
          </a:p>
        </p:txBody>
      </p:sp>
    </p:spTree>
    <p:extLst>
      <p:ext uri="{BB962C8B-B14F-4D97-AF65-F5344CB8AC3E}">
        <p14:creationId xmlns:p14="http://schemas.microsoft.com/office/powerpoint/2010/main" val="181229161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p:txBody>
          <a:bodyPr/>
          <a:lstStyle/>
          <a:p>
            <a:r>
              <a:rPr lang="en-US" altLang="zh-CN" smtClean="0"/>
              <a:t>PIO</a:t>
            </a:r>
            <a:r>
              <a:rPr lang="zh-CN" altLang="en-US" smtClean="0"/>
              <a:t>方式读</a:t>
            </a:r>
          </a:p>
        </p:txBody>
      </p:sp>
      <p:pic>
        <p:nvPicPr>
          <p:cNvPr id="43011" name="内容占位符 3" descr="readide.bmp"/>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357192" y="2000252"/>
            <a:ext cx="8286751" cy="3143251"/>
          </a:xfrm>
        </p:spPr>
      </p:pic>
    </p:spTree>
    <p:extLst>
      <p:ext uri="{BB962C8B-B14F-4D97-AF65-F5344CB8AC3E}">
        <p14:creationId xmlns:p14="http://schemas.microsoft.com/office/powerpoint/2010/main" val="238093264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p:cNvSpPr>
            <a:spLocks noChangeArrowheads="1"/>
          </p:cNvSpPr>
          <p:nvPr/>
        </p:nvSpPr>
        <p:spPr bwMode="auto">
          <a:xfrm>
            <a:off x="304800" y="500069"/>
            <a:ext cx="8839200" cy="618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t>；</a:t>
            </a:r>
            <a:r>
              <a:rPr lang="pt-BR" altLang="zh-CN" sz="2400" b="1"/>
              <a:t>pio_base_addr1          EQU     01F0H</a:t>
            </a:r>
          </a:p>
          <a:p>
            <a:pPr eaLnBrk="1" hangingPunct="1"/>
            <a:r>
              <a:rPr lang="zh-CN" altLang="en-US" sz="2400" b="1"/>
              <a:t>；</a:t>
            </a:r>
            <a:r>
              <a:rPr lang="pt-BR" altLang="zh-CN" sz="2400" b="1"/>
              <a:t>pio_base_addr2          EQU     03F0H</a:t>
            </a:r>
          </a:p>
          <a:p>
            <a:pPr eaLnBrk="1" hangingPunct="1">
              <a:spcBef>
                <a:spcPct val="50000"/>
              </a:spcBef>
            </a:pPr>
            <a:r>
              <a:rPr lang="zh-CN" altLang="en-US" sz="2400" b="1"/>
              <a:t> ; </a:t>
            </a:r>
            <a:r>
              <a:rPr lang="en-US" altLang="zh-CN" sz="2400" b="1"/>
              <a:t>SRST=1, </a:t>
            </a:r>
            <a:r>
              <a:rPr lang="zh-CN" altLang="en-US" sz="2400" b="1"/>
              <a:t>复位硬盘</a:t>
            </a:r>
          </a:p>
          <a:p>
            <a:pPr eaLnBrk="1" hangingPunct="1">
              <a:spcBef>
                <a:spcPct val="50000"/>
              </a:spcBef>
            </a:pPr>
            <a:r>
              <a:rPr lang="zh-CN" altLang="en-US" sz="2400" b="1"/>
              <a:t>                </a:t>
            </a:r>
            <a:r>
              <a:rPr lang="en-US" altLang="zh-CN" sz="2400" b="1"/>
              <a:t>outx    pio_base_addr2+6,04h           ; SRST=1</a:t>
            </a:r>
          </a:p>
          <a:p>
            <a:pPr eaLnBrk="1" hangingPunct="1">
              <a:spcBef>
                <a:spcPct val="50000"/>
              </a:spcBef>
            </a:pPr>
            <a:r>
              <a:rPr lang="en-US" altLang="zh-CN" sz="2400" b="1"/>
              <a:t>                outx    pio_base_addr2+6,00h           ; SRST=0</a:t>
            </a:r>
          </a:p>
          <a:p>
            <a:pPr eaLnBrk="1" hangingPunct="1">
              <a:spcBef>
                <a:spcPct val="50000"/>
              </a:spcBef>
            </a:pPr>
            <a:r>
              <a:rPr lang="en-US" altLang="zh-CN" sz="2400" b="1"/>
              <a:t>                ; </a:t>
            </a:r>
            <a:r>
              <a:rPr lang="zh-CN" altLang="en-US" sz="2400" b="1"/>
              <a:t>等待，直到</a:t>
            </a:r>
            <a:r>
              <a:rPr lang="en-US" altLang="zh-CN" sz="2400" b="1"/>
              <a:t>BSY=0</a:t>
            </a:r>
            <a:r>
              <a:rPr lang="zh-CN" altLang="en-US" sz="2400" b="1"/>
              <a:t>而且</a:t>
            </a:r>
            <a:r>
              <a:rPr lang="en-US" altLang="zh-CN" sz="2400" b="1"/>
              <a:t>DRQ=0.</a:t>
            </a:r>
          </a:p>
          <a:p>
            <a:pPr eaLnBrk="1" hangingPunct="1">
              <a:spcBef>
                <a:spcPct val="50000"/>
              </a:spcBef>
            </a:pPr>
            <a:r>
              <a:rPr lang="en-US" altLang="zh-CN" sz="2400" b="1"/>
              <a:t>waitReady:</a:t>
            </a:r>
          </a:p>
          <a:p>
            <a:pPr eaLnBrk="1" hangingPunct="1">
              <a:spcBef>
                <a:spcPct val="50000"/>
              </a:spcBef>
            </a:pPr>
            <a:r>
              <a:rPr lang="en-US" altLang="zh-CN" sz="2400" b="1"/>
              <a:t>                inx     pio_base_addr1+7      ; read primary status</a:t>
            </a:r>
          </a:p>
          <a:p>
            <a:pPr eaLnBrk="1" hangingPunct="1">
              <a:spcBef>
                <a:spcPct val="50000"/>
              </a:spcBef>
            </a:pPr>
            <a:r>
              <a:rPr lang="en-US" altLang="zh-CN" sz="2400" b="1"/>
              <a:t>                and     al,10001000b               ; busy,or data request</a:t>
            </a:r>
          </a:p>
          <a:p>
            <a:pPr eaLnBrk="1" hangingPunct="1">
              <a:spcBef>
                <a:spcPct val="50000"/>
              </a:spcBef>
            </a:pPr>
            <a:r>
              <a:rPr lang="en-US" altLang="zh-CN" sz="2400" b="1"/>
              <a:t>                jnz     waitReady</a:t>
            </a:r>
          </a:p>
          <a:p>
            <a:pPr eaLnBrk="1" hangingPunct="1">
              <a:spcBef>
                <a:spcPct val="50000"/>
              </a:spcBef>
            </a:pPr>
            <a:endParaRPr lang="en-US" altLang="zh-CN" sz="2000"/>
          </a:p>
          <a:p>
            <a:pPr eaLnBrk="1" hangingPunct="1">
              <a:spcBef>
                <a:spcPct val="50000"/>
              </a:spcBef>
            </a:pPr>
            <a:r>
              <a:rPr lang="en-US" altLang="zh-CN" sz="2000"/>
              <a:t>                </a:t>
            </a:r>
            <a:endParaRPr lang="zh-CN" altLang="en-US" sz="2000"/>
          </a:p>
        </p:txBody>
      </p:sp>
    </p:spTree>
    <p:extLst>
      <p:ext uri="{BB962C8B-B14F-4D97-AF65-F5344CB8AC3E}">
        <p14:creationId xmlns:p14="http://schemas.microsoft.com/office/powerpoint/2010/main" val="439655415"/>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0" y="5"/>
            <a:ext cx="9448800" cy="6863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lang="en-US" altLang="zh-CN" sz="2000"/>
          </a:p>
          <a:p>
            <a:pPr eaLnBrk="1" hangingPunct="1">
              <a:spcBef>
                <a:spcPct val="50000"/>
              </a:spcBef>
            </a:pPr>
            <a:r>
              <a:rPr lang="en-US" altLang="zh-CN" sz="2000" b="1"/>
              <a:t>                ; </a:t>
            </a:r>
            <a:r>
              <a:rPr lang="zh-CN" altLang="en-US" sz="2000" b="1"/>
              <a:t>设置</a:t>
            </a:r>
            <a:r>
              <a:rPr lang="en-US" altLang="zh-CN" sz="2000" b="1"/>
              <a:t>feature port</a:t>
            </a:r>
            <a:r>
              <a:rPr lang="zh-CN" altLang="en-US" sz="2000" b="1"/>
              <a:t>寄存器</a:t>
            </a:r>
          </a:p>
          <a:p>
            <a:pPr eaLnBrk="1" hangingPunct="1">
              <a:spcBef>
                <a:spcPct val="50000"/>
              </a:spcBef>
            </a:pPr>
            <a:r>
              <a:rPr lang="zh-CN" altLang="en-US" sz="2000" b="1"/>
              <a:t>                </a:t>
            </a:r>
            <a:r>
              <a:rPr lang="en-US" altLang="zh-CN" sz="2000" b="1"/>
              <a:t>outx    pio_base_addr1+1,00h</a:t>
            </a:r>
          </a:p>
          <a:p>
            <a:pPr eaLnBrk="1" hangingPunct="1">
              <a:spcBef>
                <a:spcPct val="50000"/>
              </a:spcBef>
            </a:pPr>
            <a:r>
              <a:rPr lang="en-US" altLang="zh-CN" sz="2000" b="1"/>
              <a:t>                ; </a:t>
            </a:r>
            <a:r>
              <a:rPr lang="zh-CN" altLang="en-US" sz="2000" b="1"/>
              <a:t>设置</a:t>
            </a:r>
            <a:r>
              <a:rPr lang="en-US" altLang="zh-CN" sz="2000" b="1"/>
              <a:t>sector count</a:t>
            </a:r>
            <a:r>
              <a:rPr lang="zh-CN" altLang="en-US" sz="2000" b="1"/>
              <a:t>寄存器, 要读写的扇区数</a:t>
            </a:r>
          </a:p>
          <a:p>
            <a:pPr eaLnBrk="1" hangingPunct="1">
              <a:spcBef>
                <a:spcPct val="50000"/>
              </a:spcBef>
            </a:pPr>
            <a:r>
              <a:rPr lang="zh-CN" altLang="en-US" sz="2000" b="1"/>
              <a:t>                </a:t>
            </a:r>
            <a:r>
              <a:rPr lang="en-US" altLang="zh-CN" sz="2000" b="1"/>
              <a:t>outx    pio_base_addr1+2,numSect</a:t>
            </a:r>
          </a:p>
          <a:p>
            <a:pPr eaLnBrk="1" hangingPunct="1">
              <a:spcBef>
                <a:spcPct val="50000"/>
              </a:spcBef>
            </a:pPr>
            <a:r>
              <a:rPr lang="en-US" altLang="zh-CN" sz="2000" b="1"/>
              <a:t>                ; </a:t>
            </a:r>
            <a:r>
              <a:rPr lang="zh-CN" altLang="en-US" sz="2000" b="1"/>
              <a:t>设置</a:t>
            </a:r>
            <a:r>
              <a:rPr lang="en-US" altLang="zh-CN" sz="2000" b="1"/>
              <a:t>sector numbert</a:t>
            </a:r>
            <a:r>
              <a:rPr lang="zh-CN" altLang="en-US" sz="2000" b="1"/>
              <a:t>寄存器, </a:t>
            </a:r>
            <a:r>
              <a:rPr lang="en-US" altLang="zh-CN" sz="2000" b="1"/>
              <a:t>LBA(7:0)</a:t>
            </a:r>
          </a:p>
          <a:p>
            <a:pPr eaLnBrk="1" hangingPunct="1">
              <a:spcBef>
                <a:spcPct val="50000"/>
              </a:spcBef>
            </a:pPr>
            <a:r>
              <a:rPr lang="en-US" altLang="zh-CN" sz="2000" b="1"/>
              <a:t>                outx    pio_base_addr1+3,((lbaSector shr 0) and 0ffh)</a:t>
            </a:r>
          </a:p>
          <a:p>
            <a:pPr eaLnBrk="1" hangingPunct="1">
              <a:spcBef>
                <a:spcPct val="50000"/>
              </a:spcBef>
            </a:pPr>
            <a:r>
              <a:rPr lang="en-US" altLang="zh-CN" sz="2000" b="1"/>
              <a:t>                ; </a:t>
            </a:r>
            <a:r>
              <a:rPr lang="zh-CN" altLang="en-US" sz="2000" b="1"/>
              <a:t>设置</a:t>
            </a:r>
            <a:r>
              <a:rPr lang="en-US" altLang="zh-CN" sz="2000" b="1"/>
              <a:t>cylinder low</a:t>
            </a:r>
            <a:r>
              <a:rPr lang="zh-CN" altLang="en-US" sz="2000" b="1"/>
              <a:t>寄存器,   </a:t>
            </a:r>
            <a:r>
              <a:rPr lang="en-US" altLang="zh-CN" sz="2000" b="1"/>
              <a:t>LBA(15:8)</a:t>
            </a:r>
          </a:p>
          <a:p>
            <a:pPr eaLnBrk="1" hangingPunct="1">
              <a:spcBef>
                <a:spcPct val="50000"/>
              </a:spcBef>
            </a:pPr>
            <a:r>
              <a:rPr lang="en-US" altLang="zh-CN" sz="2000" b="1"/>
              <a:t>                outx    pio_base_addr1+4,((lbaSector shr 8) and 0ffh)   ; </a:t>
            </a:r>
          </a:p>
          <a:p>
            <a:pPr eaLnBrk="1" hangingPunct="1">
              <a:spcBef>
                <a:spcPct val="50000"/>
              </a:spcBef>
            </a:pPr>
            <a:r>
              <a:rPr lang="en-US" altLang="zh-CN" sz="2000" b="1"/>
              <a:t>                ; </a:t>
            </a:r>
            <a:r>
              <a:rPr lang="zh-CN" altLang="en-US" sz="2000" b="1"/>
              <a:t>设置</a:t>
            </a:r>
            <a:r>
              <a:rPr lang="en-US" altLang="zh-CN" sz="2000" b="1"/>
              <a:t>cylinder high</a:t>
            </a:r>
            <a:r>
              <a:rPr lang="zh-CN" altLang="en-US" sz="2000" b="1"/>
              <a:t>寄存器,  </a:t>
            </a:r>
            <a:r>
              <a:rPr lang="en-US" altLang="zh-CN" sz="2000" b="1"/>
              <a:t>LBA(23:16)</a:t>
            </a:r>
          </a:p>
          <a:p>
            <a:pPr eaLnBrk="1" hangingPunct="1">
              <a:spcBef>
                <a:spcPct val="50000"/>
              </a:spcBef>
            </a:pPr>
            <a:r>
              <a:rPr lang="en-US" altLang="zh-CN" sz="2000" b="1"/>
              <a:t>                outx    pio_base_addr1+5,((lbaSector shr 16) and 0ffh)  ; </a:t>
            </a:r>
          </a:p>
          <a:p>
            <a:pPr eaLnBrk="1" hangingPunct="1">
              <a:spcBef>
                <a:spcPct val="50000"/>
              </a:spcBef>
            </a:pPr>
            <a:r>
              <a:rPr lang="en-US" altLang="zh-CN" sz="2000" b="1"/>
              <a:t>                ; </a:t>
            </a:r>
            <a:r>
              <a:rPr lang="zh-CN" altLang="en-US" sz="2000" b="1"/>
              <a:t>设置</a:t>
            </a:r>
            <a:r>
              <a:rPr lang="en-US" altLang="zh-CN" sz="2000" b="1"/>
              <a:t>device/head</a:t>
            </a:r>
            <a:r>
              <a:rPr lang="zh-CN" altLang="en-US" sz="2000" b="1"/>
              <a:t>寄存器, </a:t>
            </a:r>
            <a:r>
              <a:rPr lang="en-US" altLang="zh-CN" sz="2000" b="1"/>
              <a:t>LBA=1, DEV=0, LBA(27:24)</a:t>
            </a:r>
          </a:p>
          <a:p>
            <a:pPr eaLnBrk="1" hangingPunct="1">
              <a:spcBef>
                <a:spcPct val="50000"/>
              </a:spcBef>
            </a:pPr>
            <a:r>
              <a:rPr lang="en-US" altLang="zh-CN" sz="2000" b="1"/>
              <a:t>                outx    pio_base_addr1+6,01000000b or ((lbaSector shr 24) and 0fh)   </a:t>
            </a:r>
          </a:p>
          <a:p>
            <a:pPr eaLnBrk="1" hangingPunct="1">
              <a:spcBef>
                <a:spcPct val="50000"/>
              </a:spcBef>
            </a:pPr>
            <a:r>
              <a:rPr lang="en-US" altLang="zh-CN" sz="2000" b="1"/>
              <a:t>                ; </a:t>
            </a:r>
            <a:r>
              <a:rPr lang="zh-CN" altLang="en-US" sz="2000" b="1"/>
              <a:t>设置</a:t>
            </a:r>
            <a:r>
              <a:rPr lang="en-US" altLang="zh-CN" sz="2000" b="1"/>
              <a:t>command</a:t>
            </a:r>
            <a:r>
              <a:rPr lang="zh-CN" altLang="en-US" sz="2000" b="1"/>
              <a:t>寄存器, 20</a:t>
            </a:r>
            <a:r>
              <a:rPr lang="en-US" altLang="zh-CN" sz="2000" b="1"/>
              <a:t>h</a:t>
            </a:r>
            <a:r>
              <a:rPr lang="zh-CN" altLang="en-US" sz="2000" b="1"/>
              <a:t>表示</a:t>
            </a:r>
            <a:r>
              <a:rPr lang="en-US" altLang="zh-CN" sz="2000" b="1"/>
              <a:t>READ SECTOR(S)</a:t>
            </a:r>
          </a:p>
          <a:p>
            <a:pPr eaLnBrk="1" hangingPunct="1">
              <a:spcBef>
                <a:spcPct val="50000"/>
              </a:spcBef>
            </a:pPr>
            <a:r>
              <a:rPr lang="en-US" altLang="zh-CN" sz="2000" b="1"/>
              <a:t>                outx    pio_base_addr1+7,020h </a:t>
            </a:r>
            <a:endParaRPr lang="zh-CN" altLang="en-US" sz="2000" b="1"/>
          </a:p>
        </p:txBody>
      </p:sp>
    </p:spTree>
    <p:extLst>
      <p:ext uri="{BB962C8B-B14F-4D97-AF65-F5344CB8AC3E}">
        <p14:creationId xmlns:p14="http://schemas.microsoft.com/office/powerpoint/2010/main" val="2232900689"/>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5" y="642942"/>
            <a:ext cx="9001125"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t> ; 等待，直到</a:t>
            </a:r>
            <a:r>
              <a:rPr lang="en-US" altLang="zh-CN" sz="2400" b="1"/>
              <a:t>DRDY=1, DSC=1, DRQ=1.</a:t>
            </a:r>
          </a:p>
          <a:p>
            <a:pPr eaLnBrk="1" hangingPunct="1"/>
            <a:r>
              <a:rPr lang="en-US" altLang="zh-CN" sz="2400" b="1"/>
              <a:t>waitHDD:                </a:t>
            </a:r>
          </a:p>
          <a:p>
            <a:pPr eaLnBrk="1" hangingPunct="1"/>
            <a:r>
              <a:rPr lang="en-US" altLang="zh-CN" sz="2400" b="1"/>
              <a:t>                inx     pio_base_addr1+7</a:t>
            </a:r>
          </a:p>
          <a:p>
            <a:pPr eaLnBrk="1" hangingPunct="1"/>
            <a:r>
              <a:rPr lang="en-US" altLang="zh-CN" sz="2400" b="1"/>
              <a:t>                cmp     al,01011000b</a:t>
            </a:r>
          </a:p>
          <a:p>
            <a:pPr eaLnBrk="1" hangingPunct="1"/>
            <a:r>
              <a:rPr lang="en-US" altLang="zh-CN" sz="2400" b="1"/>
              <a:t>                jnz     waitHDD</a:t>
            </a:r>
          </a:p>
          <a:p>
            <a:pPr eaLnBrk="1" hangingPunct="1"/>
            <a:endParaRPr lang="en-US" altLang="zh-CN" sz="2400" b="1"/>
          </a:p>
          <a:p>
            <a:pPr eaLnBrk="1" hangingPunct="1"/>
            <a:r>
              <a:rPr lang="en-US" altLang="zh-CN" sz="2400" b="1"/>
              <a:t> ; </a:t>
            </a:r>
            <a:r>
              <a:rPr lang="zh-CN" altLang="en-US" sz="2400" b="1"/>
              <a:t>每个扇区读入256次，每次读入2个字节，顺序保存在_</a:t>
            </a:r>
            <a:r>
              <a:rPr lang="en-US" altLang="zh-CN" sz="2400" b="1"/>
              <a:t>Buffer</a:t>
            </a:r>
            <a:r>
              <a:rPr lang="zh-CN" altLang="en-US" sz="2400" b="1"/>
              <a:t>中</a:t>
            </a:r>
          </a:p>
          <a:p>
            <a:pPr eaLnBrk="1" hangingPunct="1"/>
            <a:r>
              <a:rPr lang="zh-CN" altLang="en-US" sz="2400" b="1"/>
              <a:t>                </a:t>
            </a:r>
            <a:r>
              <a:rPr lang="en-US" altLang="zh-CN" sz="2400" b="1"/>
              <a:t>lea     edi,_Buffer</a:t>
            </a:r>
          </a:p>
          <a:p>
            <a:pPr eaLnBrk="1" hangingPunct="1"/>
            <a:r>
              <a:rPr lang="en-US" altLang="zh-CN" sz="2400" b="1"/>
              <a:t>                cld</a:t>
            </a:r>
          </a:p>
          <a:p>
            <a:pPr eaLnBrk="1" hangingPunct="1"/>
            <a:r>
              <a:rPr lang="en-US" altLang="zh-CN" sz="2400" b="1"/>
              <a:t>                mov     ecx,numSect*256</a:t>
            </a:r>
          </a:p>
          <a:p>
            <a:pPr eaLnBrk="1" hangingPunct="1"/>
            <a:r>
              <a:rPr lang="en-US" altLang="zh-CN" sz="2400" b="1"/>
              <a:t>Read2Bytes:</a:t>
            </a:r>
          </a:p>
          <a:p>
            <a:pPr eaLnBrk="1" hangingPunct="1"/>
            <a:r>
              <a:rPr lang="en-US" altLang="zh-CN" sz="2400" b="1"/>
              <a:t>                mov     dx,pio_base_addr1</a:t>
            </a:r>
          </a:p>
          <a:p>
            <a:pPr eaLnBrk="1" hangingPunct="1"/>
            <a:r>
              <a:rPr lang="en-US" altLang="zh-CN" sz="2400" b="1"/>
              <a:t>                in      ax,dx</a:t>
            </a:r>
          </a:p>
          <a:p>
            <a:pPr eaLnBrk="1" hangingPunct="1"/>
            <a:r>
              <a:rPr lang="en-US" altLang="zh-CN" sz="2400" b="1"/>
              <a:t>                stosw</a:t>
            </a:r>
          </a:p>
          <a:p>
            <a:pPr eaLnBrk="1" hangingPunct="1"/>
            <a:r>
              <a:rPr lang="en-US" altLang="zh-CN" sz="2400" b="1"/>
              <a:t>                loop    Read2Bytes</a:t>
            </a:r>
            <a:endParaRPr lang="zh-CN" altLang="en-US" sz="2400" b="1"/>
          </a:p>
        </p:txBody>
      </p:sp>
    </p:spTree>
    <p:extLst>
      <p:ext uri="{BB962C8B-B14F-4D97-AF65-F5344CB8AC3E}">
        <p14:creationId xmlns:p14="http://schemas.microsoft.com/office/powerpoint/2010/main" val="4261689008"/>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2"/>
          <p:cNvGraphicFramePr>
            <a:graphicFrameLocks noChangeAspect="1"/>
          </p:cNvGraphicFramePr>
          <p:nvPr/>
        </p:nvGraphicFramePr>
        <p:xfrm>
          <a:off x="1000126" y="1714503"/>
          <a:ext cx="7215188" cy="3055939"/>
        </p:xfrm>
        <a:graphic>
          <a:graphicData uri="http://schemas.openxmlformats.org/presentationml/2006/ole">
            <mc:AlternateContent xmlns:mc="http://schemas.openxmlformats.org/markup-compatibility/2006">
              <mc:Choice xmlns:v="urn:schemas-microsoft-com:vml" Requires="v">
                <p:oleObj spid="_x0000_s6159" name="位图图像" r:id="rId4" imgW="3048426" imgH="1571844" progId="Paint.Picture">
                  <p:embed/>
                </p:oleObj>
              </mc:Choice>
              <mc:Fallback>
                <p:oleObj name="位图图像" r:id="rId4" imgW="3048426" imgH="1571844"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126" y="1714503"/>
                        <a:ext cx="7215188" cy="3055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3" name="Rectangle 2"/>
          <p:cNvSpPr>
            <a:spLocks noChangeArrowheads="1"/>
          </p:cNvSpPr>
          <p:nvPr/>
        </p:nvSpPr>
        <p:spPr bwMode="auto">
          <a:xfrm>
            <a:off x="457200" y="685800"/>
            <a:ext cx="8077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400" b="1">
                <a:latin typeface="楷体_GB2312" pitchFamily="49" charset="-122"/>
                <a:ea typeface="楷体_GB2312" pitchFamily="49" charset="-122"/>
              </a:rPr>
              <a:t>传输速度</a:t>
            </a:r>
            <a:r>
              <a:rPr lang="en-US" altLang="zh-CN" sz="4400" b="1">
                <a:latin typeface="楷体_GB2312" pitchFamily="49" charset="-122"/>
                <a:ea typeface="楷体_GB2312" pitchFamily="49" charset="-122"/>
              </a:rPr>
              <a:t> </a:t>
            </a:r>
          </a:p>
        </p:txBody>
      </p:sp>
      <p:sp>
        <p:nvSpPr>
          <p:cNvPr id="5124" name="Rectangle 3"/>
          <p:cNvSpPr>
            <a:spLocks noChangeArrowheads="1"/>
          </p:cNvSpPr>
          <p:nvPr/>
        </p:nvSpPr>
        <p:spPr bwMode="auto">
          <a:xfrm>
            <a:off x="457200" y="4876800"/>
            <a:ext cx="86868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20000"/>
              </a:spcBef>
              <a:buClr>
                <a:schemeClr val="bg2"/>
              </a:buClr>
              <a:buFontTx/>
              <a:buChar char="•"/>
            </a:pPr>
            <a:r>
              <a:rPr lang="zh-CN" altLang="en-US" sz="3200" b="1">
                <a:latin typeface="楷体_GB2312" pitchFamily="49" charset="-122"/>
                <a:ea typeface="楷体_GB2312" pitchFamily="49" charset="-122"/>
                <a:cs typeface="Times New Roman" panose="02020603050405020304" pitchFamily="18" charset="0"/>
              </a:rPr>
              <a:t>1.5</a:t>
            </a:r>
            <a:r>
              <a:rPr lang="en-US" altLang="zh-CN" sz="3200" b="1">
                <a:latin typeface="楷体_GB2312" pitchFamily="49" charset="-122"/>
                <a:ea typeface="楷体_GB2312" pitchFamily="49" charset="-122"/>
                <a:cs typeface="Times New Roman" panose="02020603050405020304" pitchFamily="18" charset="0"/>
              </a:rPr>
              <a:t>Gb/s * 80% = 1.2Gb/s = 150MB/s</a:t>
            </a:r>
          </a:p>
          <a:p>
            <a:pPr eaLnBrk="1" hangingPunct="1">
              <a:lnSpc>
                <a:spcPct val="125000"/>
              </a:lnSpc>
              <a:spcBef>
                <a:spcPct val="20000"/>
              </a:spcBef>
              <a:buClr>
                <a:schemeClr val="bg2"/>
              </a:buClr>
              <a:buFontTx/>
              <a:buChar char="•"/>
            </a:pPr>
            <a:r>
              <a:rPr lang="zh-CN" altLang="en-US" sz="3200" b="1">
                <a:latin typeface="楷体_GB2312" pitchFamily="49" charset="-122"/>
                <a:ea typeface="楷体_GB2312" pitchFamily="49" charset="-122"/>
                <a:cs typeface="Times New Roman" panose="02020603050405020304" pitchFamily="18" charset="0"/>
              </a:rPr>
              <a:t>高于</a:t>
            </a:r>
            <a:r>
              <a:rPr lang="en-US" altLang="zh-CN" sz="3200" b="1">
                <a:latin typeface="楷体_GB2312" pitchFamily="49" charset="-122"/>
                <a:ea typeface="楷体_GB2312" pitchFamily="49" charset="-122"/>
                <a:cs typeface="Times New Roman" panose="02020603050405020304" pitchFamily="18" charset="0"/>
              </a:rPr>
              <a:t>UDMA/100, UDMA/133</a:t>
            </a:r>
          </a:p>
        </p:txBody>
      </p:sp>
    </p:spTree>
    <p:extLst>
      <p:ext uri="{BB962C8B-B14F-4D97-AF65-F5344CB8AC3E}">
        <p14:creationId xmlns:p14="http://schemas.microsoft.com/office/powerpoint/2010/main" val="1095442422"/>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2"/>
          <p:cNvGraphicFramePr>
            <a:graphicFrameLocks noChangeAspect="1"/>
          </p:cNvGraphicFramePr>
          <p:nvPr/>
        </p:nvGraphicFramePr>
        <p:xfrm>
          <a:off x="304804" y="2819400"/>
          <a:ext cx="2774951" cy="3124200"/>
        </p:xfrm>
        <a:graphic>
          <a:graphicData uri="http://schemas.openxmlformats.org/presentationml/2006/ole">
            <mc:AlternateContent xmlns:mc="http://schemas.openxmlformats.org/markup-compatibility/2006">
              <mc:Choice xmlns:v="urn:schemas-microsoft-com:vml" Requires="v">
                <p:oleObj spid="_x0000_s7196" name="位图图像" r:id="rId3" imgW="2038095" imgH="2295238" progId="Paint.Picture">
                  <p:embed/>
                </p:oleObj>
              </mc:Choice>
              <mc:Fallback>
                <p:oleObj name="位图图像" r:id="rId3" imgW="2038095" imgH="2295238"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4" y="2819400"/>
                        <a:ext cx="2774951"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48" name="Rectangle 2"/>
          <p:cNvSpPr>
            <a:spLocks noChangeArrowheads="1"/>
          </p:cNvSpPr>
          <p:nvPr/>
        </p:nvSpPr>
        <p:spPr bwMode="auto">
          <a:xfrm>
            <a:off x="457200" y="685800"/>
            <a:ext cx="8077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400" b="1">
                <a:latin typeface="楷体_GB2312" pitchFamily="49" charset="-122"/>
                <a:ea typeface="楷体_GB2312" pitchFamily="49" charset="-122"/>
              </a:rPr>
              <a:t>差分信号 </a:t>
            </a:r>
          </a:p>
        </p:txBody>
      </p:sp>
      <p:graphicFrame>
        <p:nvGraphicFramePr>
          <p:cNvPr id="6147" name="Object 4"/>
          <p:cNvGraphicFramePr>
            <a:graphicFrameLocks noChangeAspect="1"/>
          </p:cNvGraphicFramePr>
          <p:nvPr/>
        </p:nvGraphicFramePr>
        <p:xfrm>
          <a:off x="3276601" y="3124205"/>
          <a:ext cx="5676900" cy="2790825"/>
        </p:xfrm>
        <a:graphic>
          <a:graphicData uri="http://schemas.openxmlformats.org/presentationml/2006/ole">
            <mc:AlternateContent xmlns:mc="http://schemas.openxmlformats.org/markup-compatibility/2006">
              <mc:Choice xmlns:v="urn:schemas-microsoft-com:vml" Requires="v">
                <p:oleObj spid="_x0000_s7197" name="位图图像" r:id="rId5" imgW="5676190" imgH="2790476" progId="Paint.Picture">
                  <p:embed/>
                </p:oleObj>
              </mc:Choice>
              <mc:Fallback>
                <p:oleObj name="位图图像" r:id="rId5" imgW="5676190" imgH="2790476"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601" y="3124205"/>
                        <a:ext cx="5676900" cy="279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798716082"/>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idx="4294967295"/>
          </p:nvPr>
        </p:nvSpPr>
        <p:spPr/>
        <p:txBody>
          <a:bodyPr/>
          <a:lstStyle/>
          <a:p>
            <a:endParaRPr lang="zh-CN" altLang="en-US" smtClean="0"/>
          </a:p>
        </p:txBody>
      </p:sp>
      <p:sp>
        <p:nvSpPr>
          <p:cNvPr id="40963" name="内容占位符 2"/>
          <p:cNvSpPr>
            <a:spLocks noGrp="1"/>
          </p:cNvSpPr>
          <p:nvPr>
            <p:ph idx="4294967295"/>
          </p:nvPr>
        </p:nvSpPr>
        <p:spPr/>
        <p:txBody>
          <a:bodyPr/>
          <a:lstStyle/>
          <a:p>
            <a:r>
              <a:rPr lang="en-US" altLang="zh-CN" b="1" smtClean="0">
                <a:solidFill>
                  <a:srgbClr val="FF0000"/>
                </a:solidFill>
                <a:latin typeface="楷体_GB2312" pitchFamily="49" charset="-122"/>
                <a:ea typeface="楷体_GB2312" pitchFamily="49" charset="-122"/>
              </a:rPr>
              <a:t>TI</a:t>
            </a:r>
            <a:r>
              <a:rPr lang="zh-CN" altLang="en-US" b="1" smtClean="0">
                <a:latin typeface="楷体_GB2312" pitchFamily="49" charset="-122"/>
                <a:ea typeface="楷体_GB2312" pitchFamily="49" charset="-122"/>
              </a:rPr>
              <a:t>（</a:t>
            </a:r>
            <a:r>
              <a:rPr lang="en-US" altLang="zh-CN" b="1" smtClean="0">
                <a:latin typeface="楷体_GB2312" pitchFamily="49" charset="-122"/>
                <a:ea typeface="楷体_GB2312" pitchFamily="49" charset="-122"/>
              </a:rPr>
              <a:t>Table Indicator</a:t>
            </a:r>
            <a:r>
              <a:rPr lang="zh-CN" altLang="en-US" b="1" smtClean="0">
                <a:latin typeface="楷体_GB2312" pitchFamily="49" charset="-122"/>
                <a:ea typeface="楷体_GB2312" pitchFamily="49" charset="-122"/>
              </a:rPr>
              <a:t>）：表指示符。为</a:t>
            </a:r>
            <a:r>
              <a:rPr lang="en-US" altLang="zh-CN" b="1" smtClean="0">
                <a:latin typeface="楷体_GB2312" pitchFamily="49" charset="-122"/>
                <a:ea typeface="楷体_GB2312" pitchFamily="49" charset="-122"/>
              </a:rPr>
              <a:t>0</a:t>
            </a:r>
            <a:r>
              <a:rPr lang="zh-CN" altLang="en-US" b="1" smtClean="0">
                <a:latin typeface="楷体_GB2312" pitchFamily="49" charset="-122"/>
                <a:ea typeface="楷体_GB2312" pitchFamily="49" charset="-122"/>
              </a:rPr>
              <a:t>时，从</a:t>
            </a:r>
            <a:r>
              <a:rPr lang="en-US" altLang="zh-CN" b="1" smtClean="0">
                <a:latin typeface="楷体_GB2312" pitchFamily="49" charset="-122"/>
                <a:ea typeface="楷体_GB2312" pitchFamily="49" charset="-122"/>
              </a:rPr>
              <a:t>GDT</a:t>
            </a:r>
            <a:r>
              <a:rPr lang="zh-CN" altLang="en-US" b="1" smtClean="0">
                <a:latin typeface="楷体_GB2312" pitchFamily="49" charset="-122"/>
                <a:ea typeface="楷体_GB2312" pitchFamily="49" charset="-122"/>
              </a:rPr>
              <a:t>中选择描述符；为</a:t>
            </a:r>
            <a:r>
              <a:rPr lang="en-US" altLang="zh-CN" b="1" smtClean="0">
                <a:latin typeface="楷体_GB2312" pitchFamily="49" charset="-122"/>
                <a:ea typeface="楷体_GB2312" pitchFamily="49" charset="-122"/>
              </a:rPr>
              <a:t>1</a:t>
            </a:r>
            <a:r>
              <a:rPr lang="zh-CN" altLang="en-US" b="1" smtClean="0">
                <a:latin typeface="楷体_GB2312" pitchFamily="49" charset="-122"/>
                <a:ea typeface="楷体_GB2312" pitchFamily="49" charset="-122"/>
              </a:rPr>
              <a:t>时，从</a:t>
            </a:r>
            <a:r>
              <a:rPr lang="en-US" altLang="zh-CN" b="1" smtClean="0">
                <a:latin typeface="楷体_GB2312" pitchFamily="49" charset="-122"/>
                <a:ea typeface="楷体_GB2312" pitchFamily="49" charset="-122"/>
              </a:rPr>
              <a:t>LDT</a:t>
            </a:r>
            <a:r>
              <a:rPr lang="zh-CN" altLang="en-US" b="1" smtClean="0">
                <a:latin typeface="楷体_GB2312" pitchFamily="49" charset="-122"/>
                <a:ea typeface="楷体_GB2312" pitchFamily="49" charset="-122"/>
              </a:rPr>
              <a:t>中选择描述符。</a:t>
            </a:r>
          </a:p>
          <a:p>
            <a:endParaRPr lang="zh-CN" altLang="en-US" b="1" smtClean="0">
              <a:latin typeface="楷体_GB2312" pitchFamily="49" charset="-122"/>
              <a:ea typeface="楷体_GB2312" pitchFamily="49" charset="-122"/>
            </a:endParaRPr>
          </a:p>
          <a:p>
            <a:r>
              <a:rPr lang="en-US" altLang="zh-CN" b="1" smtClean="0">
                <a:solidFill>
                  <a:srgbClr val="FF0000"/>
                </a:solidFill>
                <a:latin typeface="楷体_GB2312" pitchFamily="49" charset="-122"/>
                <a:ea typeface="楷体_GB2312" pitchFamily="49" charset="-122"/>
              </a:rPr>
              <a:t>Index</a:t>
            </a:r>
            <a:r>
              <a:rPr lang="zh-CN" altLang="en-US" b="1" smtClean="0">
                <a:latin typeface="楷体_GB2312" pitchFamily="49" charset="-122"/>
                <a:ea typeface="楷体_GB2312" pitchFamily="49" charset="-122"/>
              </a:rPr>
              <a:t>：索引。指出要访问描述符在段描述符表中的顺序号，</a:t>
            </a:r>
            <a:r>
              <a:rPr lang="en-US" altLang="zh-CN" b="1" smtClean="0">
                <a:latin typeface="楷体_GB2312" pitchFamily="49" charset="-122"/>
                <a:ea typeface="楷体_GB2312" pitchFamily="49" charset="-122"/>
              </a:rPr>
              <a:t>Index</a:t>
            </a:r>
            <a:r>
              <a:rPr lang="zh-CN" altLang="en-US" b="1" smtClean="0">
                <a:latin typeface="楷体_GB2312" pitchFamily="49" charset="-122"/>
                <a:ea typeface="楷体_GB2312" pitchFamily="49" charset="-122"/>
              </a:rPr>
              <a:t>占</a:t>
            </a:r>
            <a:r>
              <a:rPr lang="en-US" altLang="zh-CN" b="1" smtClean="0">
                <a:latin typeface="楷体_GB2312" pitchFamily="49" charset="-122"/>
                <a:ea typeface="楷体_GB2312" pitchFamily="49" charset="-122"/>
              </a:rPr>
              <a:t>13</a:t>
            </a:r>
            <a:r>
              <a:rPr lang="zh-CN" altLang="en-US" b="1" smtClean="0">
                <a:latin typeface="楷体_GB2312" pitchFamily="49" charset="-122"/>
                <a:ea typeface="楷体_GB2312" pitchFamily="49" charset="-122"/>
              </a:rPr>
              <a:t>位。因此，顺序号的范围是</a:t>
            </a:r>
            <a:r>
              <a:rPr lang="en-US" altLang="zh-CN" b="1" smtClean="0">
                <a:latin typeface="楷体_GB2312" pitchFamily="49" charset="-122"/>
                <a:ea typeface="楷体_GB2312" pitchFamily="49" charset="-122"/>
              </a:rPr>
              <a:t>0</a:t>
            </a:r>
            <a:r>
              <a:rPr lang="zh-CN" altLang="en-US" b="1" smtClean="0">
                <a:latin typeface="楷体_GB2312" pitchFamily="49" charset="-122"/>
                <a:ea typeface="楷体_GB2312" pitchFamily="49" charset="-122"/>
              </a:rPr>
              <a:t>～</a:t>
            </a:r>
            <a:r>
              <a:rPr lang="en-US" altLang="zh-CN" b="1" smtClean="0">
                <a:latin typeface="楷体_GB2312" pitchFamily="49" charset="-122"/>
                <a:ea typeface="楷体_GB2312" pitchFamily="49" charset="-122"/>
              </a:rPr>
              <a:t>8191</a:t>
            </a:r>
            <a:r>
              <a:rPr lang="zh-CN" altLang="en-US" b="1" smtClean="0">
                <a:latin typeface="楷体_GB2312" pitchFamily="49" charset="-122"/>
                <a:ea typeface="楷体_GB2312" pitchFamily="49" charset="-122"/>
              </a:rPr>
              <a:t>。每个段描述符表（</a:t>
            </a:r>
            <a:r>
              <a:rPr lang="en-US" altLang="zh-CN" b="1" smtClean="0">
                <a:latin typeface="楷体_GB2312" pitchFamily="49" charset="-122"/>
                <a:ea typeface="楷体_GB2312" pitchFamily="49" charset="-122"/>
              </a:rPr>
              <a:t>GDT</a:t>
            </a:r>
            <a:r>
              <a:rPr lang="zh-CN" altLang="en-US" b="1" smtClean="0">
                <a:latin typeface="楷体_GB2312" pitchFamily="49" charset="-122"/>
                <a:ea typeface="楷体_GB2312" pitchFamily="49" charset="-122"/>
              </a:rPr>
              <a:t>或</a:t>
            </a:r>
            <a:r>
              <a:rPr lang="en-US" altLang="zh-CN" b="1" smtClean="0">
                <a:latin typeface="楷体_GB2312" pitchFamily="49" charset="-122"/>
                <a:ea typeface="楷体_GB2312" pitchFamily="49" charset="-122"/>
              </a:rPr>
              <a:t>LDT</a:t>
            </a:r>
            <a:r>
              <a:rPr lang="zh-CN" altLang="en-US" b="1" smtClean="0">
                <a:latin typeface="楷体_GB2312" pitchFamily="49" charset="-122"/>
                <a:ea typeface="楷体_GB2312" pitchFamily="49" charset="-122"/>
              </a:rPr>
              <a:t>）中最多有</a:t>
            </a:r>
            <a:r>
              <a:rPr lang="en-US" altLang="zh-CN" b="1" smtClean="0">
                <a:latin typeface="楷体_GB2312" pitchFamily="49" charset="-122"/>
                <a:ea typeface="楷体_GB2312" pitchFamily="49" charset="-122"/>
              </a:rPr>
              <a:t>8192=2</a:t>
            </a:r>
            <a:r>
              <a:rPr lang="en-US" altLang="zh-CN" b="1" baseline="30000" smtClean="0">
                <a:latin typeface="楷体_GB2312" pitchFamily="49" charset="-122"/>
                <a:ea typeface="楷体_GB2312" pitchFamily="49" charset="-122"/>
              </a:rPr>
              <a:t>13</a:t>
            </a:r>
            <a:r>
              <a:rPr lang="zh-CN" altLang="en-US" b="1" smtClean="0">
                <a:latin typeface="楷体_GB2312" pitchFamily="49" charset="-122"/>
                <a:ea typeface="楷体_GB2312" pitchFamily="49" charset="-122"/>
              </a:rPr>
              <a:t>个描述符。</a:t>
            </a:r>
          </a:p>
          <a:p>
            <a:pPr>
              <a:buFont typeface="Arial" panose="020B0604020202020204" pitchFamily="34" charset="0"/>
              <a:buNone/>
            </a:pPr>
            <a:endParaRPr lang="zh-CN" altLang="en-US" b="1" smtClean="0">
              <a:latin typeface="楷体_GB2312" pitchFamily="49" charset="-122"/>
              <a:ea typeface="楷体_GB2312" pitchFamily="49" charset="-122"/>
            </a:endParaRPr>
          </a:p>
        </p:txBody>
      </p:sp>
    </p:spTree>
    <p:extLst>
      <p:ext uri="{BB962C8B-B14F-4D97-AF65-F5344CB8AC3E}">
        <p14:creationId xmlns:p14="http://schemas.microsoft.com/office/powerpoint/2010/main" val="38600371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2"/>
          <p:cNvGraphicFramePr>
            <a:graphicFrameLocks noChangeAspect="1"/>
          </p:cNvGraphicFramePr>
          <p:nvPr/>
        </p:nvGraphicFramePr>
        <p:xfrm>
          <a:off x="857256" y="1219203"/>
          <a:ext cx="7572375" cy="5302251"/>
        </p:xfrm>
        <a:graphic>
          <a:graphicData uri="http://schemas.openxmlformats.org/presentationml/2006/ole">
            <mc:AlternateContent xmlns:mc="http://schemas.openxmlformats.org/markup-compatibility/2006">
              <mc:Choice xmlns:v="urn:schemas-microsoft-com:vml" Requires="v">
                <p:oleObj spid="_x0000_s8207" name="位图图像" r:id="rId3" imgW="4971429" imgH="4323810" progId="Paint.Picture">
                  <p:embed/>
                </p:oleObj>
              </mc:Choice>
              <mc:Fallback>
                <p:oleObj name="位图图像" r:id="rId3" imgW="4971429" imgH="4323810"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6" y="1219203"/>
                        <a:ext cx="7572375" cy="5302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71" name="Rectangle 2"/>
          <p:cNvSpPr>
            <a:spLocks noChangeArrowheads="1"/>
          </p:cNvSpPr>
          <p:nvPr/>
        </p:nvSpPr>
        <p:spPr bwMode="auto">
          <a:xfrm>
            <a:off x="685800" y="381000"/>
            <a:ext cx="8077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400" b="1">
                <a:latin typeface="楷体_GB2312" pitchFamily="49" charset="-122"/>
                <a:ea typeface="楷体_GB2312" pitchFamily="49" charset="-122"/>
              </a:rPr>
              <a:t>点对点连接 </a:t>
            </a:r>
          </a:p>
        </p:txBody>
      </p:sp>
    </p:spTree>
    <p:extLst>
      <p:ext uri="{BB962C8B-B14F-4D97-AF65-F5344CB8AC3E}">
        <p14:creationId xmlns:p14="http://schemas.microsoft.com/office/powerpoint/2010/main" val="45820292"/>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00204"/>
            <a:ext cx="8458200" cy="4400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7" name="矩形 2"/>
          <p:cNvSpPr>
            <a:spLocks noChangeArrowheads="1"/>
          </p:cNvSpPr>
          <p:nvPr/>
        </p:nvSpPr>
        <p:spPr bwMode="auto">
          <a:xfrm>
            <a:off x="857254" y="714380"/>
            <a:ext cx="37296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t>Ultra DMA</a:t>
            </a:r>
            <a:r>
              <a:rPr lang="zh-CN" altLang="en-US" sz="3200" b="1"/>
              <a:t> </a:t>
            </a:r>
            <a:r>
              <a:rPr lang="en-US" altLang="zh-CN" sz="3200" b="1"/>
              <a:t>6</a:t>
            </a:r>
            <a:r>
              <a:rPr lang="zh-CN" altLang="en-US" sz="3200" b="1"/>
              <a:t>种模式</a:t>
            </a:r>
          </a:p>
        </p:txBody>
      </p:sp>
    </p:spTree>
    <p:extLst>
      <p:ext uri="{BB962C8B-B14F-4D97-AF65-F5344CB8AC3E}">
        <p14:creationId xmlns:p14="http://schemas.microsoft.com/office/powerpoint/2010/main" val="1700369928"/>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idx="4294967295"/>
          </p:nvPr>
        </p:nvSpPr>
        <p:spPr/>
        <p:txBody>
          <a:bodyPr/>
          <a:lstStyle/>
          <a:p>
            <a:pPr eaLnBrk="1" hangingPunct="1"/>
            <a:r>
              <a:rPr lang="en-US" altLang="zh-CN" smtClean="0">
                <a:latin typeface="楷体_GB2312" pitchFamily="49" charset="-122"/>
                <a:ea typeface="楷体_GB2312" pitchFamily="49" charset="-122"/>
              </a:rPr>
              <a:t>PCI</a:t>
            </a:r>
            <a:r>
              <a:rPr lang="zh-CN" altLang="en-US" smtClean="0">
                <a:latin typeface="楷体_GB2312" pitchFamily="49" charset="-122"/>
                <a:ea typeface="楷体_GB2312" pitchFamily="49" charset="-122"/>
              </a:rPr>
              <a:t>总线号、设备号、功能号</a:t>
            </a:r>
          </a:p>
        </p:txBody>
      </p:sp>
      <p:sp>
        <p:nvSpPr>
          <p:cNvPr id="9220" name="Rectangle 3"/>
          <p:cNvSpPr>
            <a:spLocks noGrp="1" noChangeArrowheads="1"/>
          </p:cNvSpPr>
          <p:nvPr>
            <p:ph type="body" idx="4294967295"/>
          </p:nvPr>
        </p:nvSpPr>
        <p:spPr/>
        <p:txBody>
          <a:bodyPr/>
          <a:lstStyle/>
          <a:p>
            <a:pPr eaLnBrk="1" hangingPunct="1"/>
            <a:endParaRPr lang="zh-CN" altLang="en-US" smtClean="0">
              <a:latin typeface="宋体" panose="02010600030101010101" pitchFamily="2" charset="-122"/>
            </a:endParaRPr>
          </a:p>
        </p:txBody>
      </p:sp>
      <p:graphicFrame>
        <p:nvGraphicFramePr>
          <p:cNvPr id="9218" name="Object 2"/>
          <p:cNvGraphicFramePr>
            <a:graphicFrameLocks noChangeAspect="1"/>
          </p:cNvGraphicFramePr>
          <p:nvPr/>
        </p:nvGraphicFramePr>
        <p:xfrm>
          <a:off x="642939" y="1357319"/>
          <a:ext cx="8001000" cy="4924425"/>
        </p:xfrm>
        <a:graphic>
          <a:graphicData uri="http://schemas.openxmlformats.org/presentationml/2006/ole">
            <mc:AlternateContent xmlns:mc="http://schemas.openxmlformats.org/markup-compatibility/2006">
              <mc:Choice xmlns:v="urn:schemas-microsoft-com:vml" Requires="v">
                <p:oleObj spid="_x0000_s9231" name="位图图像" r:id="rId4" imgW="5076190" imgH="3123810" progId="Paint.Picture">
                  <p:embed/>
                </p:oleObj>
              </mc:Choice>
              <mc:Fallback>
                <p:oleObj name="位图图像" r:id="rId4" imgW="5076190" imgH="3123810"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939" y="1357319"/>
                        <a:ext cx="8001000" cy="492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310147372"/>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p:txBody>
          <a:bodyPr/>
          <a:lstStyle/>
          <a:p>
            <a:pPr eaLnBrk="1" hangingPunct="1"/>
            <a:r>
              <a:rPr lang="en-US" altLang="zh-CN" b="1" smtClean="0">
                <a:latin typeface="楷体_GB2312" pitchFamily="49" charset="-122"/>
                <a:ea typeface="楷体_GB2312" pitchFamily="49" charset="-122"/>
              </a:rPr>
              <a:t>PCI</a:t>
            </a:r>
            <a:r>
              <a:rPr lang="zh-CN" altLang="en-US" b="1" smtClean="0">
                <a:latin typeface="楷体_GB2312" pitchFamily="49" charset="-122"/>
                <a:ea typeface="楷体_GB2312" pitchFamily="49" charset="-122"/>
              </a:rPr>
              <a:t>设备配置空间格式</a:t>
            </a:r>
          </a:p>
        </p:txBody>
      </p:sp>
      <p:graphicFrame>
        <p:nvGraphicFramePr>
          <p:cNvPr id="10242" name="Object 2"/>
          <p:cNvGraphicFramePr>
            <a:graphicFrameLocks noChangeAspect="1"/>
          </p:cNvGraphicFramePr>
          <p:nvPr/>
        </p:nvGraphicFramePr>
        <p:xfrm>
          <a:off x="685800" y="1576388"/>
          <a:ext cx="6858000" cy="4927600"/>
        </p:xfrm>
        <a:graphic>
          <a:graphicData uri="http://schemas.openxmlformats.org/presentationml/2006/ole">
            <mc:AlternateContent xmlns:mc="http://schemas.openxmlformats.org/markup-compatibility/2006">
              <mc:Choice xmlns:v="urn:schemas-microsoft-com:vml" Requires="v">
                <p:oleObj spid="_x0000_s10255" name="位图图像" r:id="rId4" imgW="4772691" imgH="3428571" progId="Paint.Picture">
                  <p:embed/>
                </p:oleObj>
              </mc:Choice>
              <mc:Fallback>
                <p:oleObj name="位图图像" r:id="rId4" imgW="4772691" imgH="3428571"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1576388"/>
                        <a:ext cx="6858000" cy="492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684158727"/>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p:nvPr>
        </p:nvSpPr>
        <p:spPr/>
        <p:txBody>
          <a:bodyPr/>
          <a:lstStyle/>
          <a:p>
            <a:r>
              <a:rPr lang="zh-CN" altLang="en-US" b="1" smtClean="0"/>
              <a:t>枚举</a:t>
            </a:r>
            <a:r>
              <a:rPr lang="en-US" altLang="zh-CN" b="1" smtClean="0"/>
              <a:t>PCI</a:t>
            </a:r>
            <a:r>
              <a:rPr lang="zh-CN" altLang="en-US" b="1" smtClean="0"/>
              <a:t>设备</a:t>
            </a:r>
          </a:p>
        </p:txBody>
      </p:sp>
      <p:sp>
        <p:nvSpPr>
          <p:cNvPr id="58371" name="内容占位符 2"/>
          <p:cNvSpPr>
            <a:spLocks noGrp="1"/>
          </p:cNvSpPr>
          <p:nvPr>
            <p:ph idx="1"/>
          </p:nvPr>
        </p:nvSpPr>
        <p:spPr/>
        <p:txBody>
          <a:bodyPr/>
          <a:lstStyle/>
          <a:p>
            <a:r>
              <a:rPr lang="zh-CN" altLang="en-US" b="1" smtClean="0"/>
              <a:t>微机系统提供了两个</a:t>
            </a:r>
            <a:r>
              <a:rPr lang="en-US" altLang="zh-CN" b="1" smtClean="0"/>
              <a:t>32</a:t>
            </a:r>
            <a:r>
              <a:rPr lang="zh-CN" altLang="en-US" b="1" smtClean="0"/>
              <a:t>位的</a:t>
            </a:r>
            <a:r>
              <a:rPr lang="en-US" altLang="zh-CN" b="1" smtClean="0"/>
              <a:t>I/O</a:t>
            </a:r>
            <a:r>
              <a:rPr lang="zh-CN" altLang="en-US" b="1" smtClean="0"/>
              <a:t>端口寄存器来访问</a:t>
            </a:r>
            <a:r>
              <a:rPr lang="en-US" altLang="zh-CN" b="1" smtClean="0"/>
              <a:t>PCI</a:t>
            </a:r>
            <a:r>
              <a:rPr lang="zh-CN" altLang="en-US" b="1" smtClean="0"/>
              <a:t>设备的配置空间。</a:t>
            </a:r>
          </a:p>
          <a:p>
            <a:r>
              <a:rPr lang="en-US" altLang="zh-CN" b="1" smtClean="0"/>
              <a:t>·</a:t>
            </a:r>
            <a:r>
              <a:rPr lang="zh-CN" altLang="en-US" b="1" smtClean="0"/>
              <a:t>配置地址端口：</a:t>
            </a:r>
            <a:r>
              <a:rPr lang="en-US" altLang="zh-CN" b="1" smtClean="0"/>
              <a:t>I/O</a:t>
            </a:r>
            <a:r>
              <a:rPr lang="zh-CN" altLang="en-US" b="1" smtClean="0"/>
              <a:t>地址为</a:t>
            </a:r>
            <a:r>
              <a:rPr lang="en-US" altLang="zh-CN" b="1" smtClean="0"/>
              <a:t>0CF8H</a:t>
            </a:r>
            <a:r>
              <a:rPr lang="zh-CN" altLang="en-US" b="1" smtClean="0"/>
              <a:t>。</a:t>
            </a:r>
            <a:endParaRPr lang="en-US" altLang="zh-CN" b="1" smtClean="0"/>
          </a:p>
          <a:p>
            <a:r>
              <a:rPr lang="zh-CN" altLang="en-US" b="1" smtClean="0"/>
              <a:t>格式如下：</a:t>
            </a:r>
            <a:endParaRPr lang="en-US" altLang="zh-CN" b="1" smtClean="0"/>
          </a:p>
          <a:p>
            <a:endParaRPr lang="en-US" altLang="zh-CN" b="1" smtClean="0"/>
          </a:p>
          <a:p>
            <a:endParaRPr lang="en-US" altLang="zh-CN" b="1" smtClean="0"/>
          </a:p>
          <a:p>
            <a:r>
              <a:rPr lang="zh-CN" altLang="en-US" b="1" smtClean="0"/>
              <a:t>配置数据端口：</a:t>
            </a:r>
            <a:r>
              <a:rPr lang="en-US" altLang="zh-CN" b="1" smtClean="0"/>
              <a:t>I/O</a:t>
            </a:r>
            <a:r>
              <a:rPr lang="zh-CN" altLang="en-US" b="1" smtClean="0"/>
              <a:t>地址为</a:t>
            </a:r>
            <a:r>
              <a:rPr lang="en-US" altLang="zh-CN" b="1" smtClean="0"/>
              <a:t>0CFCH</a:t>
            </a:r>
            <a:r>
              <a:rPr lang="zh-CN" altLang="en-US" b="1" smtClean="0"/>
              <a:t>。对配置空间的读、写都要通过这个端口进行。</a:t>
            </a:r>
          </a:p>
          <a:p>
            <a:endParaRPr lang="zh-CN" altLang="en-US" b="1" smtClean="0"/>
          </a:p>
        </p:txBody>
      </p:sp>
      <p:pic>
        <p:nvPicPr>
          <p:cNvPr id="58372" name="图片 3" descr="pci配置地址.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7255" y="3857625"/>
            <a:ext cx="7858125"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295890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18548" y="1620449"/>
            <a:ext cx="7944686" cy="3631763"/>
          </a:xfrm>
          <a:prstGeom prst="rect">
            <a:avLst/>
          </a:prstGeom>
          <a:noFill/>
        </p:spPr>
        <p:txBody>
          <a:bodyPr wrap="square" lIns="91440" tIns="45720" rIns="91440" bIns="45720">
            <a:spAutoFit/>
          </a:bodyPr>
          <a:lstStyle/>
          <a:p>
            <a:pPr algn="ctr"/>
            <a:r>
              <a:rPr lang="zh-CN" altLang="en-US" sz="115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第六章：外围接口</a:t>
            </a:r>
            <a:endParaRPr lang="zh-CN" altLang="en-US" sz="115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33629607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idx="4294967295"/>
          </p:nvPr>
        </p:nvSpPr>
        <p:spPr/>
        <p:txBody>
          <a:bodyPr/>
          <a:lstStyle/>
          <a:p>
            <a:pPr eaLnBrk="1" hangingPunct="1"/>
            <a:r>
              <a:rPr lang="zh-CN" altLang="en-US" sz="4800" b="1" dirty="0">
                <a:solidFill>
                  <a:srgbClr val="FF0000"/>
                </a:solidFill>
              </a:rPr>
              <a:t>串行</a:t>
            </a:r>
            <a:r>
              <a:rPr lang="zh-CN" altLang="en-US" sz="4800" b="1" dirty="0"/>
              <a:t>与</a:t>
            </a:r>
            <a:r>
              <a:rPr lang="zh-CN" altLang="en-US" sz="4800" b="1" dirty="0">
                <a:solidFill>
                  <a:srgbClr val="FF0000"/>
                </a:solidFill>
              </a:rPr>
              <a:t>并行</a:t>
            </a:r>
          </a:p>
        </p:txBody>
      </p:sp>
      <p:sp>
        <p:nvSpPr>
          <p:cNvPr id="12291" name="内容占位符 2"/>
          <p:cNvSpPr>
            <a:spLocks noGrp="1"/>
          </p:cNvSpPr>
          <p:nvPr>
            <p:ph idx="4294967295"/>
          </p:nvPr>
        </p:nvSpPr>
        <p:spPr>
          <a:xfrm>
            <a:off x="457200" y="1905000"/>
            <a:ext cx="8458200" cy="4495800"/>
          </a:xfrm>
        </p:spPr>
        <p:txBody>
          <a:bodyPr/>
          <a:lstStyle/>
          <a:p>
            <a:pPr eaLnBrk="1" hangingPunct="1"/>
            <a:r>
              <a:rPr lang="zh-CN" altLang="en-US" b="1" dirty="0" smtClean="0"/>
              <a:t>串行通信的特点是节省传输线，抗干扰能力强，传输距离长。</a:t>
            </a:r>
          </a:p>
          <a:p>
            <a:pPr eaLnBrk="1" hangingPunct="1"/>
            <a:r>
              <a:rPr lang="zh-CN" altLang="en-US" b="1" dirty="0" smtClean="0"/>
              <a:t>并行通信的特点是数据传输率高。</a:t>
            </a:r>
          </a:p>
          <a:p>
            <a:pPr eaLnBrk="1" hangingPunct="1"/>
            <a:r>
              <a:rPr lang="zh-CN" altLang="en-US" b="1" dirty="0" smtClean="0"/>
              <a:t>长距离低速率的通信中采用串行传送；短距离高速率通信采用并行传送。</a:t>
            </a:r>
          </a:p>
        </p:txBody>
      </p:sp>
    </p:spTree>
    <p:extLst>
      <p:ext uri="{BB962C8B-B14F-4D97-AF65-F5344CB8AC3E}">
        <p14:creationId xmlns:p14="http://schemas.microsoft.com/office/powerpoint/2010/main" val="2636311292"/>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zh-CN" altLang="en-US" sz="4000" smtClean="0"/>
              <a:t>并行数据传输方式</a:t>
            </a:r>
          </a:p>
        </p:txBody>
      </p:sp>
      <p:sp>
        <p:nvSpPr>
          <p:cNvPr id="6147" name="Rectangle 3"/>
          <p:cNvSpPr>
            <a:spLocks noGrp="1" noChangeArrowheads="1"/>
          </p:cNvSpPr>
          <p:nvPr>
            <p:ph type="body" idx="1"/>
          </p:nvPr>
        </p:nvSpPr>
        <p:spPr>
          <a:xfrm>
            <a:off x="500063" y="1752600"/>
            <a:ext cx="8023225" cy="4419600"/>
          </a:xfrm>
        </p:spPr>
        <p:txBody>
          <a:bodyPr/>
          <a:lstStyle/>
          <a:p>
            <a:pPr eaLnBrk="1" hangingPunct="1"/>
            <a:r>
              <a:rPr lang="zh-CN" altLang="en-US" smtClean="0"/>
              <a:t>以计算机的字长，通常是</a:t>
            </a:r>
            <a:r>
              <a:rPr lang="en-US" altLang="zh-CN" smtClean="0"/>
              <a:t>8</a:t>
            </a:r>
            <a:r>
              <a:rPr lang="zh-CN" altLang="en-US" smtClean="0"/>
              <a:t>位、</a:t>
            </a:r>
            <a:r>
              <a:rPr lang="en-US" altLang="zh-CN" smtClean="0"/>
              <a:t>16</a:t>
            </a:r>
            <a:r>
              <a:rPr lang="zh-CN" altLang="en-US" smtClean="0"/>
              <a:t>位或</a:t>
            </a:r>
            <a:r>
              <a:rPr lang="en-US" altLang="zh-CN" smtClean="0"/>
              <a:t>32</a:t>
            </a:r>
            <a:r>
              <a:rPr lang="zh-CN" altLang="en-US" smtClean="0"/>
              <a:t>位为传输单位，一次传送一个字长的数据</a:t>
            </a:r>
          </a:p>
          <a:p>
            <a:pPr eaLnBrk="1" hangingPunct="1"/>
            <a:r>
              <a:rPr lang="zh-CN" altLang="en-US" smtClean="0"/>
              <a:t>适合于外部设备与微机之间进行近距离、大量和快速的信息交换</a:t>
            </a:r>
          </a:p>
          <a:p>
            <a:pPr lvl="1" eaLnBrk="1" hangingPunct="1"/>
            <a:r>
              <a:rPr lang="zh-CN" altLang="en-US" smtClean="0"/>
              <a:t>例如：微机与并行接口打印机、磁盘驱动器</a:t>
            </a:r>
          </a:p>
          <a:p>
            <a:pPr eaLnBrk="1" hangingPunct="1"/>
            <a:r>
              <a:rPr lang="zh-CN" altLang="en-US" smtClean="0"/>
              <a:t>微机系统中最基本的信息交换方法</a:t>
            </a:r>
          </a:p>
          <a:p>
            <a:pPr lvl="1" eaLnBrk="1" hangingPunct="1"/>
            <a:r>
              <a:rPr lang="zh-CN" altLang="en-US" smtClean="0"/>
              <a:t>例如：系统板上各部件之间，接口电路板上各部件之间</a:t>
            </a:r>
          </a:p>
        </p:txBody>
      </p:sp>
      <p:pic>
        <p:nvPicPr>
          <p:cNvPr id="6148" name="Picture 4"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Picture 5"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Picture 18" descr="tit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4738" y="674688"/>
            <a:ext cx="2540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6012253"/>
      </p:ext>
    </p:extLst>
  </p:cSld>
  <p:clrMapOvr>
    <a:masterClrMapping/>
  </p:clrMapOvr>
  <p:transition spd="slow">
    <p:random/>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p:cNvSpPr>
          <p:nvPr>
            <p:ph type="title" idx="4294967295"/>
          </p:nvPr>
        </p:nvSpPr>
        <p:spPr/>
        <p:txBody>
          <a:bodyPr/>
          <a:lstStyle/>
          <a:p>
            <a:r>
              <a:rPr lang="zh-CN" altLang="en-US" b="1" smtClean="0"/>
              <a:t>并行接口与串行接口</a:t>
            </a:r>
            <a:endParaRPr lang="en-US" altLang="zh-CN" b="1" smtClean="0"/>
          </a:p>
        </p:txBody>
      </p:sp>
      <p:pic>
        <p:nvPicPr>
          <p:cNvPr id="13315" name="Picture 4" descr="图7。1并行接口和串行接口的结构示意图.tif"/>
          <p:cNvPicPr>
            <a:picLocks noGrp="1" noChangeAspect="1" noChangeArrowheads="1"/>
          </p:cNvPicPr>
          <p:nvPr>
            <p:ph type="body" idx="4294967295"/>
          </p:nvPr>
        </p:nvPicPr>
        <p:blipFill>
          <a:blip r:embed="rId2" r:link="rId3">
            <a:extLst>
              <a:ext uri="{28A0092B-C50C-407E-A947-70E740481C1C}">
                <a14:useLocalDpi xmlns:a14="http://schemas.microsoft.com/office/drawing/2010/main" val="0"/>
              </a:ext>
            </a:extLst>
          </a:blip>
          <a:srcRect/>
          <a:stretch>
            <a:fillRect/>
          </a:stretch>
        </p:blipFill>
        <p:spPr>
          <a:xfrm>
            <a:off x="468318" y="1484319"/>
            <a:ext cx="8207375" cy="4681537"/>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0234550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idx="4294967295"/>
          </p:nvPr>
        </p:nvSpPr>
        <p:spPr/>
        <p:txBody>
          <a:bodyPr/>
          <a:lstStyle/>
          <a:p>
            <a:r>
              <a:rPr kumimoji="1" lang="en-US" altLang="zh-CN" sz="4800" b="1" dirty="0"/>
              <a:t>8255</a:t>
            </a:r>
            <a:r>
              <a:rPr kumimoji="1" lang="zh-CN" altLang="en-US" sz="4800" b="1" dirty="0"/>
              <a:t>基本功能</a:t>
            </a:r>
          </a:p>
        </p:txBody>
      </p:sp>
      <p:sp>
        <p:nvSpPr>
          <p:cNvPr id="16387" name="Rectangle 3"/>
          <p:cNvSpPr>
            <a:spLocks noGrp="1"/>
          </p:cNvSpPr>
          <p:nvPr>
            <p:ph type="body" idx="4294967295"/>
          </p:nvPr>
        </p:nvSpPr>
        <p:spPr>
          <a:xfrm>
            <a:off x="395288" y="1412880"/>
            <a:ext cx="8748712" cy="4525963"/>
          </a:xfrm>
        </p:spPr>
        <p:txBody>
          <a:bodyPr/>
          <a:lstStyle/>
          <a:p>
            <a:pPr>
              <a:lnSpc>
                <a:spcPct val="90000"/>
              </a:lnSpc>
              <a:buFont typeface="Arial" panose="020B0604020202020204" pitchFamily="34" charset="0"/>
              <a:buNone/>
            </a:pPr>
            <a:r>
              <a:rPr kumimoji="1" lang="zh-CN" altLang="en-US" sz="2800" b="1"/>
              <a:t>具有</a:t>
            </a:r>
            <a:r>
              <a:rPr kumimoji="1" lang="en-US" altLang="zh-CN" sz="2800" b="1"/>
              <a:t>2</a:t>
            </a:r>
            <a:r>
              <a:rPr kumimoji="1" lang="zh-CN" altLang="en-US" sz="2800" b="1"/>
              <a:t>个</a:t>
            </a:r>
            <a:r>
              <a:rPr kumimoji="1" lang="en-US" altLang="zh-CN" sz="2800" b="1"/>
              <a:t>8</a:t>
            </a:r>
            <a:r>
              <a:rPr kumimoji="1" lang="zh-CN" altLang="en-US" sz="2800" b="1"/>
              <a:t>位和</a:t>
            </a:r>
            <a:r>
              <a:rPr kumimoji="1" lang="en-US" altLang="zh-CN" sz="2800" b="1"/>
              <a:t>2</a:t>
            </a:r>
            <a:r>
              <a:rPr kumimoji="1" lang="zh-CN" altLang="en-US" sz="2800" b="1"/>
              <a:t>个</a:t>
            </a:r>
            <a:r>
              <a:rPr kumimoji="1" lang="en-US" altLang="zh-CN" sz="2800" b="1"/>
              <a:t>4</a:t>
            </a:r>
            <a:r>
              <a:rPr kumimoji="1" lang="zh-CN" altLang="en-US" sz="2800" b="1"/>
              <a:t>位并行</a:t>
            </a:r>
            <a:r>
              <a:rPr kumimoji="1" lang="en-US" altLang="zh-CN" sz="2800" b="1"/>
              <a:t>I/O</a:t>
            </a:r>
            <a:r>
              <a:rPr kumimoji="1" lang="zh-CN" altLang="en-US" sz="2800" b="1"/>
              <a:t>口，</a:t>
            </a:r>
            <a:r>
              <a:rPr kumimoji="1" lang="en-US" altLang="zh-CN" sz="2800" b="1"/>
              <a:t>4</a:t>
            </a:r>
            <a:r>
              <a:rPr kumimoji="1" lang="zh-CN" altLang="en-US" sz="2800" b="1"/>
              <a:t>位口可按位控制；</a:t>
            </a:r>
          </a:p>
          <a:p>
            <a:pPr lvl="1">
              <a:lnSpc>
                <a:spcPct val="90000"/>
              </a:lnSpc>
            </a:pPr>
            <a:r>
              <a:rPr kumimoji="1" lang="zh-CN" altLang="en-US" b="1" smtClean="0"/>
              <a:t>端口Ａ、端口Ｂ、端口Ｃ。</a:t>
            </a:r>
          </a:p>
          <a:p>
            <a:pPr>
              <a:lnSpc>
                <a:spcPct val="90000"/>
              </a:lnSpc>
            </a:pPr>
            <a:r>
              <a:rPr kumimoji="1" lang="zh-CN" altLang="en-US" sz="2800" b="1"/>
              <a:t>可支持多种</a:t>
            </a:r>
            <a:r>
              <a:rPr kumimoji="1" lang="en-US" altLang="zh-CN" sz="2800" b="1"/>
              <a:t>(0</a:t>
            </a:r>
            <a:r>
              <a:rPr kumimoji="1" lang="zh-CN" altLang="en-US" sz="2800" b="1"/>
              <a:t>、</a:t>
            </a:r>
            <a:r>
              <a:rPr kumimoji="1" lang="en-US" altLang="zh-CN" sz="2800" b="1"/>
              <a:t>1</a:t>
            </a:r>
            <a:r>
              <a:rPr kumimoji="1" lang="zh-CN" altLang="en-US" sz="2800" b="1"/>
              <a:t>、</a:t>
            </a:r>
            <a:r>
              <a:rPr kumimoji="1" lang="en-US" altLang="zh-CN" sz="2800" b="1"/>
              <a:t>2)</a:t>
            </a:r>
            <a:r>
              <a:rPr kumimoji="1" lang="zh-CN" altLang="en-US" sz="2800" b="1"/>
              <a:t>工作方式。</a:t>
            </a:r>
          </a:p>
          <a:p>
            <a:pPr lvl="1">
              <a:lnSpc>
                <a:spcPct val="90000"/>
              </a:lnSpc>
            </a:pPr>
            <a:r>
              <a:rPr kumimoji="1" lang="zh-CN" altLang="en-US" b="1" smtClean="0"/>
              <a:t>基本输入／输出方式</a:t>
            </a:r>
          </a:p>
          <a:p>
            <a:pPr lvl="1">
              <a:lnSpc>
                <a:spcPct val="90000"/>
              </a:lnSpc>
            </a:pPr>
            <a:r>
              <a:rPr kumimoji="1" lang="zh-CN" altLang="en-US" b="1" smtClean="0"/>
              <a:t>带握手信号的输入／输出方式</a:t>
            </a:r>
          </a:p>
          <a:p>
            <a:pPr>
              <a:lnSpc>
                <a:spcPct val="90000"/>
              </a:lnSpc>
            </a:pPr>
            <a:r>
              <a:rPr kumimoji="1" lang="zh-CN" altLang="en-US" sz="2800" b="1"/>
              <a:t>基本输入／输出方式下</a:t>
            </a:r>
            <a:r>
              <a:rPr kumimoji="1" lang="en-US" altLang="zh-CN" sz="2800" b="1"/>
              <a:t>:</a:t>
            </a:r>
          </a:p>
          <a:p>
            <a:pPr lvl="1">
              <a:lnSpc>
                <a:spcPct val="90000"/>
              </a:lnSpc>
            </a:pPr>
            <a:r>
              <a:rPr kumimoji="1" lang="zh-CN" altLang="en-US" b="1" smtClean="0"/>
              <a:t>ＰＡ、ＰＢ和ＰＣ三个端口可以分别工作在输入或输出方式。</a:t>
            </a:r>
          </a:p>
          <a:p>
            <a:pPr>
              <a:lnSpc>
                <a:spcPct val="90000"/>
              </a:lnSpc>
            </a:pPr>
            <a:r>
              <a:rPr kumimoji="1" lang="zh-CN" altLang="en-US" sz="2800" b="1"/>
              <a:t>带握手信号的输入／输出方式下</a:t>
            </a:r>
            <a:r>
              <a:rPr kumimoji="1" lang="en-US" altLang="zh-CN" sz="2800" b="1"/>
              <a:t>:</a:t>
            </a:r>
          </a:p>
          <a:p>
            <a:pPr lvl="1">
              <a:lnSpc>
                <a:spcPct val="90000"/>
              </a:lnSpc>
              <a:buFont typeface="Arial" panose="020B0604020202020204" pitchFamily="34" charset="0"/>
              <a:buNone/>
            </a:pPr>
            <a:r>
              <a:rPr kumimoji="1" lang="zh-CN" altLang="en-US" b="1" smtClean="0"/>
              <a:t>只有端口Ａ和端口Ｂ可以用于数据的输入／输出，端口Ｃ则主要用于提供ＰＡ和ＰＢ的握手信号。 </a:t>
            </a:r>
          </a:p>
          <a:p>
            <a:pPr>
              <a:lnSpc>
                <a:spcPct val="90000"/>
              </a:lnSpc>
            </a:pPr>
            <a:endParaRPr lang="zh-CN" altLang="en-US" sz="2800" b="1"/>
          </a:p>
        </p:txBody>
      </p:sp>
    </p:spTree>
    <p:extLst>
      <p:ext uri="{BB962C8B-B14F-4D97-AF65-F5344CB8AC3E}">
        <p14:creationId xmlns:p14="http://schemas.microsoft.com/office/powerpoint/2010/main" val="363770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idx="4294967295"/>
          </p:nvPr>
        </p:nvSpPr>
        <p:spPr/>
        <p:txBody>
          <a:bodyPr/>
          <a:lstStyle/>
          <a:p>
            <a:r>
              <a:rPr lang="zh-CN" altLang="en-US" b="1" smtClean="0">
                <a:ea typeface="楷体_GB2312" pitchFamily="49" charset="-122"/>
              </a:rPr>
              <a:t>习题</a:t>
            </a:r>
          </a:p>
        </p:txBody>
      </p:sp>
      <p:sp>
        <p:nvSpPr>
          <p:cNvPr id="3" name="内容占位符 2"/>
          <p:cNvSpPr>
            <a:spLocks noGrp="1"/>
          </p:cNvSpPr>
          <p:nvPr>
            <p:ph idx="4294967295"/>
          </p:nvPr>
        </p:nvSpPr>
        <p:spPr/>
        <p:txBody>
          <a:bodyPr/>
          <a:lstStyle/>
          <a:p>
            <a:r>
              <a:rPr lang="zh-CN" altLang="en-US" b="1" smtClean="0"/>
              <a:t>假定全局描述符表的基址为</a:t>
            </a:r>
            <a:r>
              <a:rPr lang="en-US" altLang="zh-CN" b="1" smtClean="0"/>
              <a:t>00011000H</a:t>
            </a:r>
            <a:r>
              <a:rPr lang="zh-CN" altLang="en-US" b="1" smtClean="0"/>
              <a:t>，</a:t>
            </a:r>
            <a:r>
              <a:rPr lang="en-US" altLang="zh-CN" b="1" smtClean="0"/>
              <a:t>TR</a:t>
            </a:r>
            <a:r>
              <a:rPr lang="zh-CN" altLang="en-US" b="1" smtClean="0"/>
              <a:t>为</a:t>
            </a:r>
            <a:r>
              <a:rPr lang="en-US" altLang="zh-CN" b="1" smtClean="0"/>
              <a:t>2108H</a:t>
            </a:r>
            <a:r>
              <a:rPr lang="zh-CN" altLang="en-US" b="1" smtClean="0"/>
              <a:t>，问</a:t>
            </a:r>
            <a:r>
              <a:rPr lang="en-US" altLang="zh-CN" b="1" smtClean="0"/>
              <a:t>TSS</a:t>
            </a:r>
            <a:r>
              <a:rPr lang="zh-CN" altLang="en-US" b="1" smtClean="0"/>
              <a:t>描述符的起始范围是多少？</a:t>
            </a:r>
          </a:p>
          <a:p>
            <a:r>
              <a:rPr lang="en-US" altLang="zh-CN" b="1" smtClean="0"/>
              <a:t>2108H-&gt;</a:t>
            </a:r>
            <a:r>
              <a:rPr lang="zh-CN" altLang="en-US" b="1" smtClean="0"/>
              <a:t>前</a:t>
            </a:r>
            <a:r>
              <a:rPr lang="en-US" altLang="zh-CN" b="1" smtClean="0"/>
              <a:t>13</a:t>
            </a:r>
            <a:r>
              <a:rPr lang="zh-CN" altLang="en-US" b="1" smtClean="0"/>
              <a:t>位</a:t>
            </a:r>
            <a:r>
              <a:rPr lang="en-US" altLang="zh-CN" b="1" smtClean="0"/>
              <a:t>0421H</a:t>
            </a:r>
            <a:r>
              <a:rPr lang="zh-CN" altLang="en-US" b="1" smtClean="0"/>
              <a:t>*</a:t>
            </a:r>
            <a:r>
              <a:rPr lang="en-US" altLang="zh-CN" b="1" smtClean="0"/>
              <a:t>8=2108H</a:t>
            </a:r>
            <a:endParaRPr lang="zh-CN" altLang="en-US" b="1" smtClean="0"/>
          </a:p>
          <a:p>
            <a:r>
              <a:rPr lang="en-US" altLang="zh-CN" b="1" smtClean="0"/>
              <a:t>TSS</a:t>
            </a:r>
            <a:r>
              <a:rPr lang="zh-CN" altLang="en-US" b="1" smtClean="0"/>
              <a:t>起始地址</a:t>
            </a:r>
            <a:r>
              <a:rPr lang="en-US" altLang="zh-CN" b="1" smtClean="0"/>
              <a:t>=00011000H+2108H=00013108H</a:t>
            </a:r>
          </a:p>
          <a:p>
            <a:r>
              <a:rPr lang="zh-CN" altLang="en-US" b="1" smtClean="0"/>
              <a:t>由于描述符为</a:t>
            </a:r>
            <a:r>
              <a:rPr lang="en-US" altLang="zh-CN" b="1" smtClean="0"/>
              <a:t>8</a:t>
            </a:r>
            <a:r>
              <a:rPr lang="zh-CN" altLang="en-US" b="1" smtClean="0"/>
              <a:t>字节故</a:t>
            </a:r>
          </a:p>
          <a:p>
            <a:r>
              <a:rPr lang="en-US" altLang="zh-CN" b="1" smtClean="0"/>
              <a:t>TSS</a:t>
            </a:r>
            <a:r>
              <a:rPr lang="zh-CN" altLang="en-US" b="1" smtClean="0"/>
              <a:t>终止位置为</a:t>
            </a:r>
            <a:r>
              <a:rPr lang="en-US" altLang="zh-CN" b="1" smtClean="0"/>
              <a:t>00013108H+7H=0001310FH</a:t>
            </a:r>
          </a:p>
          <a:p>
            <a:endParaRPr lang="en-US" altLang="zh-CN" b="1" smtClean="0"/>
          </a:p>
          <a:p>
            <a:endParaRPr lang="en-US" altLang="zh-CN" b="1" smtClean="0"/>
          </a:p>
          <a:p>
            <a:endParaRPr lang="zh-CN" altLang="en-US" b="1" smtClean="0"/>
          </a:p>
        </p:txBody>
      </p:sp>
    </p:spTree>
    <p:extLst>
      <p:ext uri="{BB962C8B-B14F-4D97-AF65-F5344CB8AC3E}">
        <p14:creationId xmlns:p14="http://schemas.microsoft.com/office/powerpoint/2010/main" val="40266303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8" presetClass="entr" presetSubtype="16"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amond(in)">
                                      <p:cBhvr>
                                        <p:cTn id="15" dur="2000"/>
                                        <p:tgtEl>
                                          <p:spTgt spid="3">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8" presetClass="entr" presetSubtype="16"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amond(in)">
                                      <p:cBhvr>
                                        <p:cTn id="20" dur="2000"/>
                                        <p:tgtEl>
                                          <p:spTgt spid="3">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8" presetClass="entr" presetSubtype="16"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diamond(in)">
                                      <p:cBhvr>
                                        <p:cTn id="25"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zh-CN" sz="3600" smtClean="0"/>
              <a:t>1.  </a:t>
            </a:r>
            <a:r>
              <a:rPr lang="zh-CN" altLang="en-US" sz="3600" smtClean="0"/>
              <a:t>外设数据端口</a:t>
            </a:r>
          </a:p>
        </p:txBody>
      </p:sp>
      <p:sp>
        <p:nvSpPr>
          <p:cNvPr id="159747" name="Rectangle 3"/>
          <p:cNvSpPr>
            <a:spLocks noGrp="1" noChangeArrowheads="1"/>
          </p:cNvSpPr>
          <p:nvPr>
            <p:ph type="body" idx="1"/>
          </p:nvPr>
        </p:nvSpPr>
        <p:spPr>
          <a:xfrm>
            <a:off x="1495167" y="1700556"/>
            <a:ext cx="5889625" cy="4419600"/>
          </a:xfrm>
          <a:ln w="38100">
            <a:solidFill>
              <a:srgbClr val="A6ADC0"/>
            </a:solidFill>
            <a:miter lim="800000"/>
            <a:headEnd/>
            <a:tailEnd/>
          </a:ln>
        </p:spPr>
        <p:txBody>
          <a:bodyPr/>
          <a:lstStyle/>
          <a:p>
            <a:pPr eaLnBrk="1" hangingPunct="1"/>
            <a:r>
              <a:rPr lang="zh-CN" altLang="en-US" smtClean="0">
                <a:solidFill>
                  <a:srgbClr val="A50021"/>
                </a:solidFill>
              </a:rPr>
              <a:t>端口</a:t>
            </a:r>
            <a:r>
              <a:rPr lang="en-US" altLang="zh-CN" smtClean="0">
                <a:solidFill>
                  <a:srgbClr val="A50021"/>
                </a:solidFill>
              </a:rPr>
              <a:t>A</a:t>
            </a:r>
            <a:r>
              <a:rPr lang="zh-CN" altLang="en-US" smtClean="0">
                <a:solidFill>
                  <a:srgbClr val="A50021"/>
                </a:solidFill>
              </a:rPr>
              <a:t>：</a:t>
            </a:r>
            <a:r>
              <a:rPr lang="en-US" altLang="zh-CN" smtClean="0"/>
              <a:t>PA</a:t>
            </a:r>
            <a:r>
              <a:rPr lang="en-US" altLang="zh-CN" sz="2800" smtClean="0"/>
              <a:t>0</a:t>
            </a:r>
            <a:r>
              <a:rPr lang="zh-CN" altLang="en-US" smtClean="0"/>
              <a:t>～</a:t>
            </a:r>
            <a:r>
              <a:rPr lang="en-US" altLang="zh-CN" smtClean="0"/>
              <a:t>PA</a:t>
            </a:r>
            <a:r>
              <a:rPr lang="en-US" altLang="zh-CN" sz="2800" smtClean="0"/>
              <a:t>7</a:t>
            </a:r>
          </a:p>
          <a:p>
            <a:pPr lvl="1" eaLnBrk="1" hangingPunct="1"/>
            <a:r>
              <a:rPr lang="en-US" altLang="zh-CN" smtClean="0"/>
              <a:t>A</a:t>
            </a:r>
            <a:r>
              <a:rPr lang="zh-CN" altLang="en-US" smtClean="0"/>
              <a:t>组，支持工作方式</a:t>
            </a:r>
            <a:r>
              <a:rPr lang="en-US" altLang="zh-CN" smtClean="0"/>
              <a:t>0</a:t>
            </a:r>
            <a:r>
              <a:rPr lang="zh-CN" altLang="en-US" smtClean="0"/>
              <a:t>、</a:t>
            </a:r>
            <a:r>
              <a:rPr lang="en-US" altLang="zh-CN" smtClean="0"/>
              <a:t>1</a:t>
            </a:r>
            <a:r>
              <a:rPr lang="zh-CN" altLang="en-US" smtClean="0"/>
              <a:t>、</a:t>
            </a:r>
            <a:r>
              <a:rPr lang="en-US" altLang="zh-CN" smtClean="0"/>
              <a:t>2</a:t>
            </a:r>
          </a:p>
          <a:p>
            <a:pPr eaLnBrk="1" hangingPunct="1"/>
            <a:r>
              <a:rPr lang="zh-CN" altLang="en-US" smtClean="0">
                <a:solidFill>
                  <a:srgbClr val="A50021"/>
                </a:solidFill>
              </a:rPr>
              <a:t>端口</a:t>
            </a:r>
            <a:r>
              <a:rPr lang="en-US" altLang="zh-CN" smtClean="0">
                <a:solidFill>
                  <a:srgbClr val="A50021"/>
                </a:solidFill>
              </a:rPr>
              <a:t>B</a:t>
            </a:r>
            <a:r>
              <a:rPr lang="zh-CN" altLang="en-US" smtClean="0">
                <a:solidFill>
                  <a:srgbClr val="A50021"/>
                </a:solidFill>
              </a:rPr>
              <a:t>：</a:t>
            </a:r>
            <a:r>
              <a:rPr lang="en-US" altLang="zh-CN" smtClean="0"/>
              <a:t>PB</a:t>
            </a:r>
            <a:r>
              <a:rPr lang="en-US" altLang="zh-CN" sz="2800" smtClean="0"/>
              <a:t>0</a:t>
            </a:r>
            <a:r>
              <a:rPr lang="zh-CN" altLang="en-US" smtClean="0"/>
              <a:t>～</a:t>
            </a:r>
            <a:r>
              <a:rPr lang="en-US" altLang="zh-CN" smtClean="0"/>
              <a:t>PB</a:t>
            </a:r>
            <a:r>
              <a:rPr lang="en-US" altLang="zh-CN" sz="2800" smtClean="0"/>
              <a:t>7</a:t>
            </a:r>
          </a:p>
          <a:p>
            <a:pPr lvl="1" eaLnBrk="1" hangingPunct="1"/>
            <a:r>
              <a:rPr lang="en-US" altLang="zh-CN" smtClean="0"/>
              <a:t>B</a:t>
            </a:r>
            <a:r>
              <a:rPr lang="zh-CN" altLang="en-US" smtClean="0"/>
              <a:t>组，支持工作方式</a:t>
            </a:r>
            <a:r>
              <a:rPr lang="en-US" altLang="zh-CN" smtClean="0"/>
              <a:t>0</a:t>
            </a:r>
            <a:r>
              <a:rPr lang="zh-CN" altLang="en-US" smtClean="0"/>
              <a:t>、</a:t>
            </a:r>
            <a:r>
              <a:rPr lang="en-US" altLang="zh-CN" smtClean="0"/>
              <a:t>1</a:t>
            </a:r>
          </a:p>
          <a:p>
            <a:pPr eaLnBrk="1" hangingPunct="1"/>
            <a:r>
              <a:rPr lang="zh-CN" altLang="en-US" smtClean="0">
                <a:solidFill>
                  <a:srgbClr val="A50021"/>
                </a:solidFill>
              </a:rPr>
              <a:t>端口</a:t>
            </a:r>
            <a:r>
              <a:rPr lang="en-US" altLang="zh-CN" smtClean="0">
                <a:solidFill>
                  <a:srgbClr val="A50021"/>
                </a:solidFill>
              </a:rPr>
              <a:t>C</a:t>
            </a:r>
            <a:r>
              <a:rPr lang="zh-CN" altLang="en-US" smtClean="0">
                <a:solidFill>
                  <a:srgbClr val="A50021"/>
                </a:solidFill>
              </a:rPr>
              <a:t>：</a:t>
            </a:r>
            <a:r>
              <a:rPr lang="en-US" altLang="zh-CN" smtClean="0"/>
              <a:t>PC</a:t>
            </a:r>
            <a:r>
              <a:rPr lang="en-US" altLang="zh-CN" sz="2800" smtClean="0"/>
              <a:t>0</a:t>
            </a:r>
            <a:r>
              <a:rPr lang="zh-CN" altLang="en-US" smtClean="0"/>
              <a:t>～</a:t>
            </a:r>
            <a:r>
              <a:rPr lang="en-US" altLang="zh-CN" smtClean="0"/>
              <a:t>PC</a:t>
            </a:r>
            <a:r>
              <a:rPr lang="en-US" altLang="zh-CN" sz="2800" smtClean="0"/>
              <a:t>7</a:t>
            </a:r>
          </a:p>
          <a:p>
            <a:pPr lvl="1" eaLnBrk="1" hangingPunct="1"/>
            <a:r>
              <a:rPr lang="zh-CN" altLang="en-US" smtClean="0"/>
              <a:t>仅支持工作方式</a:t>
            </a:r>
            <a:r>
              <a:rPr lang="en-US" altLang="zh-CN" smtClean="0"/>
              <a:t>0</a:t>
            </a:r>
          </a:p>
          <a:p>
            <a:pPr lvl="1" eaLnBrk="1" hangingPunct="1"/>
            <a:r>
              <a:rPr lang="en-US" altLang="zh-CN" smtClean="0"/>
              <a:t>A</a:t>
            </a:r>
            <a:r>
              <a:rPr lang="zh-CN" altLang="en-US" smtClean="0"/>
              <a:t>组控制高</a:t>
            </a:r>
            <a:r>
              <a:rPr lang="en-US" altLang="zh-CN" smtClean="0"/>
              <a:t>4</a:t>
            </a:r>
            <a:r>
              <a:rPr lang="zh-CN" altLang="en-US" smtClean="0"/>
              <a:t>位</a:t>
            </a:r>
            <a:r>
              <a:rPr lang="en-US" altLang="zh-CN" smtClean="0"/>
              <a:t>PC</a:t>
            </a:r>
            <a:r>
              <a:rPr lang="en-US" altLang="zh-CN" sz="2400" smtClean="0"/>
              <a:t>4</a:t>
            </a:r>
            <a:r>
              <a:rPr lang="zh-CN" altLang="en-US" smtClean="0"/>
              <a:t>～</a:t>
            </a:r>
            <a:r>
              <a:rPr lang="en-US" altLang="zh-CN" smtClean="0"/>
              <a:t>PC</a:t>
            </a:r>
            <a:r>
              <a:rPr lang="en-US" altLang="zh-CN" sz="2400" smtClean="0"/>
              <a:t>7</a:t>
            </a:r>
          </a:p>
          <a:p>
            <a:pPr lvl="1" eaLnBrk="1" hangingPunct="1"/>
            <a:r>
              <a:rPr lang="en-US" altLang="zh-CN" smtClean="0"/>
              <a:t>B</a:t>
            </a:r>
            <a:r>
              <a:rPr lang="zh-CN" altLang="en-US" smtClean="0"/>
              <a:t>组控制低</a:t>
            </a:r>
            <a:r>
              <a:rPr lang="en-US" altLang="zh-CN" smtClean="0"/>
              <a:t>4</a:t>
            </a:r>
            <a:r>
              <a:rPr lang="zh-CN" altLang="en-US" smtClean="0"/>
              <a:t>位</a:t>
            </a:r>
            <a:r>
              <a:rPr lang="en-US" altLang="zh-CN" smtClean="0"/>
              <a:t>PC</a:t>
            </a:r>
            <a:r>
              <a:rPr lang="en-US" altLang="zh-CN" sz="2400" smtClean="0"/>
              <a:t>0</a:t>
            </a:r>
            <a:r>
              <a:rPr lang="zh-CN" altLang="en-US" smtClean="0"/>
              <a:t>～</a:t>
            </a:r>
            <a:r>
              <a:rPr lang="en-US" altLang="zh-CN" smtClean="0"/>
              <a:t>PC</a:t>
            </a:r>
            <a:r>
              <a:rPr lang="en-US" altLang="zh-CN" sz="2400" smtClean="0"/>
              <a:t>3</a:t>
            </a:r>
            <a:endParaRPr lang="en-US" altLang="zh-CN" smtClean="0"/>
          </a:p>
        </p:txBody>
      </p:sp>
      <p:pic>
        <p:nvPicPr>
          <p:cNvPr id="159748" name="Picture 4"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Picture 5"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5763428"/>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59747">
                                            <p:bg/>
                                          </p:spTgt>
                                        </p:tgtEl>
                                        <p:attrNameLst>
                                          <p:attrName>style.visibility</p:attrName>
                                        </p:attrNameLst>
                                      </p:cBhvr>
                                      <p:to>
                                        <p:strVal val="visible"/>
                                      </p:to>
                                    </p:set>
                                    <p:anim calcmode="lin" valueType="num">
                                      <p:cBhvr additive="base">
                                        <p:cTn id="7" dur="500" fill="hold"/>
                                        <p:tgtEl>
                                          <p:spTgt spid="159747">
                                            <p:bg/>
                                          </p:spTgt>
                                        </p:tgtEl>
                                        <p:attrNameLst>
                                          <p:attrName>ppt_x</p:attrName>
                                        </p:attrNameLst>
                                      </p:cBhvr>
                                      <p:tavLst>
                                        <p:tav tm="0">
                                          <p:val>
                                            <p:strVal val="1+#ppt_w/2"/>
                                          </p:val>
                                        </p:tav>
                                        <p:tav tm="100000">
                                          <p:val>
                                            <p:strVal val="#ppt_x"/>
                                          </p:val>
                                        </p:tav>
                                      </p:tavLst>
                                    </p:anim>
                                    <p:anim calcmode="lin" valueType="num">
                                      <p:cBhvr additive="base">
                                        <p:cTn id="8" dur="500" fill="hold"/>
                                        <p:tgtEl>
                                          <p:spTgt spid="159747">
                                            <p:bg/>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59747">
                                            <p:txEl>
                                              <p:pRg st="0" end="0"/>
                                            </p:txEl>
                                          </p:spTgt>
                                        </p:tgtEl>
                                        <p:attrNameLst>
                                          <p:attrName>style.visibility</p:attrName>
                                        </p:attrNameLst>
                                      </p:cBhvr>
                                      <p:to>
                                        <p:strVal val="visible"/>
                                      </p:to>
                                    </p:set>
                                    <p:anim calcmode="lin" valueType="num">
                                      <p:cBhvr additive="base">
                                        <p:cTn id="13" dur="500" fill="hold"/>
                                        <p:tgtEl>
                                          <p:spTgt spid="159747">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59747">
                                            <p:txEl>
                                              <p:pRg st="0" end="0"/>
                                            </p:txEl>
                                          </p:spTgt>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159747">
                                            <p:txEl>
                                              <p:pRg st="1" end="1"/>
                                            </p:txEl>
                                          </p:spTgt>
                                        </p:tgtEl>
                                        <p:attrNameLst>
                                          <p:attrName>style.visibility</p:attrName>
                                        </p:attrNameLst>
                                      </p:cBhvr>
                                      <p:to>
                                        <p:strVal val="visible"/>
                                      </p:to>
                                    </p:set>
                                    <p:anim calcmode="lin" valueType="num">
                                      <p:cBhvr additive="base">
                                        <p:cTn id="17" dur="500" fill="hold"/>
                                        <p:tgtEl>
                                          <p:spTgt spid="159747">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15974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159747">
                                            <p:txEl>
                                              <p:pRg st="2" end="2"/>
                                            </p:txEl>
                                          </p:spTgt>
                                        </p:tgtEl>
                                        <p:attrNameLst>
                                          <p:attrName>style.visibility</p:attrName>
                                        </p:attrNameLst>
                                      </p:cBhvr>
                                      <p:to>
                                        <p:strVal val="visible"/>
                                      </p:to>
                                    </p:set>
                                    <p:anim calcmode="lin" valueType="num">
                                      <p:cBhvr additive="base">
                                        <p:cTn id="23" dur="500" fill="hold"/>
                                        <p:tgtEl>
                                          <p:spTgt spid="159747">
                                            <p:txEl>
                                              <p:pRg st="2" end="2"/>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59747">
                                            <p:txEl>
                                              <p:pRg st="2" end="2"/>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59747">
                                            <p:txEl>
                                              <p:pRg st="3" end="3"/>
                                            </p:txEl>
                                          </p:spTgt>
                                        </p:tgtEl>
                                        <p:attrNameLst>
                                          <p:attrName>style.visibility</p:attrName>
                                        </p:attrNameLst>
                                      </p:cBhvr>
                                      <p:to>
                                        <p:strVal val="visible"/>
                                      </p:to>
                                    </p:set>
                                    <p:anim calcmode="lin" valueType="num">
                                      <p:cBhvr additive="base">
                                        <p:cTn id="27" dur="500" fill="hold"/>
                                        <p:tgtEl>
                                          <p:spTgt spid="159747">
                                            <p:txEl>
                                              <p:pRg st="3" end="3"/>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5974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159747">
                                            <p:txEl>
                                              <p:pRg st="4" end="4"/>
                                            </p:txEl>
                                          </p:spTgt>
                                        </p:tgtEl>
                                        <p:attrNameLst>
                                          <p:attrName>style.visibility</p:attrName>
                                        </p:attrNameLst>
                                      </p:cBhvr>
                                      <p:to>
                                        <p:strVal val="visible"/>
                                      </p:to>
                                    </p:set>
                                    <p:anim calcmode="lin" valueType="num">
                                      <p:cBhvr additive="base">
                                        <p:cTn id="33" dur="500" fill="hold"/>
                                        <p:tgtEl>
                                          <p:spTgt spid="159747">
                                            <p:txEl>
                                              <p:pRg st="4" end="4"/>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159747">
                                            <p:txEl>
                                              <p:pRg st="4" end="4"/>
                                            </p:txEl>
                                          </p:spTgt>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159747">
                                            <p:txEl>
                                              <p:pRg st="5" end="5"/>
                                            </p:txEl>
                                          </p:spTgt>
                                        </p:tgtEl>
                                        <p:attrNameLst>
                                          <p:attrName>style.visibility</p:attrName>
                                        </p:attrNameLst>
                                      </p:cBhvr>
                                      <p:to>
                                        <p:strVal val="visible"/>
                                      </p:to>
                                    </p:set>
                                    <p:anim calcmode="lin" valueType="num">
                                      <p:cBhvr additive="base">
                                        <p:cTn id="37" dur="500" fill="hold"/>
                                        <p:tgtEl>
                                          <p:spTgt spid="159747">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59747">
                                            <p:txEl>
                                              <p:pRg st="5" end="5"/>
                                            </p:txEl>
                                          </p:spTgt>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159747">
                                            <p:txEl>
                                              <p:pRg st="6" end="6"/>
                                            </p:txEl>
                                          </p:spTgt>
                                        </p:tgtEl>
                                        <p:attrNameLst>
                                          <p:attrName>style.visibility</p:attrName>
                                        </p:attrNameLst>
                                      </p:cBhvr>
                                      <p:to>
                                        <p:strVal val="visible"/>
                                      </p:to>
                                    </p:set>
                                    <p:anim calcmode="lin" valueType="num">
                                      <p:cBhvr additive="base">
                                        <p:cTn id="41" dur="500" fill="hold"/>
                                        <p:tgtEl>
                                          <p:spTgt spid="159747">
                                            <p:txEl>
                                              <p:pRg st="6" end="6"/>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159747">
                                            <p:txEl>
                                              <p:pRg st="6" end="6"/>
                                            </p:txEl>
                                          </p:spTgt>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159747">
                                            <p:txEl>
                                              <p:pRg st="7" end="7"/>
                                            </p:txEl>
                                          </p:spTgt>
                                        </p:tgtEl>
                                        <p:attrNameLst>
                                          <p:attrName>style.visibility</p:attrName>
                                        </p:attrNameLst>
                                      </p:cBhvr>
                                      <p:to>
                                        <p:strVal val="visible"/>
                                      </p:to>
                                    </p:set>
                                    <p:anim calcmode="lin" valueType="num">
                                      <p:cBhvr additive="base">
                                        <p:cTn id="45" dur="500" fill="hold"/>
                                        <p:tgtEl>
                                          <p:spTgt spid="159747">
                                            <p:txEl>
                                              <p:pRg st="7" end="7"/>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159747">
                                            <p:txEl>
                                              <p:pRg st="7" end="7"/>
                                            </p:txEl>
                                          </p:spTgt>
                                        </p:tgtEl>
                                        <p:attrNameLst>
                                          <p:attrName>ppt_y</p:attrName>
                                        </p:attrNameLst>
                                      </p:cBhvr>
                                      <p:tavLst>
                                        <p:tav tm="0">
                                          <p:val>
                                            <p:strVal val="#ppt_y"/>
                                          </p:val>
                                        </p:tav>
                                        <p:tav tm="100000">
                                          <p:val>
                                            <p:strVal val="#ppt_y"/>
                                          </p:val>
                                        </p:tav>
                                      </p:tavLst>
                                    </p:anim>
                                  </p:childTnLst>
                                </p:cTn>
                              </p:par>
                            </p:childTnLst>
                          </p:cTn>
                        </p:par>
                        <p:par>
                          <p:cTn id="47" fill="hold" nodeType="afterGroup">
                            <p:stCondLst>
                              <p:cond delay="500"/>
                            </p:stCondLst>
                            <p:childTnLst>
                              <p:par>
                                <p:cTn id="48" presetID="9" presetClass="entr" presetSubtype="0" fill="hold" nodeType="afterEffect">
                                  <p:stCondLst>
                                    <p:cond delay="1000"/>
                                  </p:stCondLst>
                                  <p:childTnLst>
                                    <p:set>
                                      <p:cBhvr>
                                        <p:cTn id="49" dur="1" fill="hold">
                                          <p:stCondLst>
                                            <p:cond delay="0"/>
                                          </p:stCondLst>
                                        </p:cTn>
                                        <p:tgtEl>
                                          <p:spTgt spid="159748"/>
                                        </p:tgtEl>
                                        <p:attrNameLst>
                                          <p:attrName>style.visibility</p:attrName>
                                        </p:attrNameLst>
                                      </p:cBhvr>
                                      <p:to>
                                        <p:strVal val="visible"/>
                                      </p:to>
                                    </p:set>
                                    <p:animEffect transition="in" filter="dissolve">
                                      <p:cBhvr>
                                        <p:cTn id="50" dur="500"/>
                                        <p:tgtEl>
                                          <p:spTgt spid="1597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47" grpId="0" build="p" animBg="1"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zh-CN" sz="3600" smtClean="0"/>
              <a:t>1.  </a:t>
            </a:r>
            <a:r>
              <a:rPr lang="zh-CN" altLang="en-US" sz="3600" smtClean="0"/>
              <a:t>外设数据端口</a:t>
            </a:r>
          </a:p>
        </p:txBody>
      </p:sp>
      <p:pic>
        <p:nvPicPr>
          <p:cNvPr id="159748" name="Picture 4"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Picture 5"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51" name="Rectangle 7"/>
          <p:cNvSpPr>
            <a:spLocks noChangeArrowheads="1"/>
          </p:cNvSpPr>
          <p:nvPr/>
        </p:nvSpPr>
        <p:spPr bwMode="auto">
          <a:xfrm>
            <a:off x="1864239" y="1691675"/>
            <a:ext cx="5889625" cy="4419600"/>
          </a:xfrm>
          <a:prstGeom prst="rect">
            <a:avLst/>
          </a:prstGeom>
          <a:solidFill>
            <a:schemeClr val="bg1"/>
          </a:solidFill>
          <a:ln w="38100">
            <a:solidFill>
              <a:srgbClr val="A6ADC0"/>
            </a:solidFill>
            <a:miter lim="800000"/>
            <a:headEnd/>
            <a:tailEnd/>
          </a:ln>
        </p:spPr>
        <p:txBody>
          <a:bodyPr/>
          <a:lstStyle>
            <a:lvl1pPr marL="342900" indent="-342900"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fontAlgn="base">
              <a:spcAft>
                <a:spcPct val="0"/>
              </a:spcAft>
              <a:buClr>
                <a:srgbClr val="3333CC"/>
              </a:buClr>
            </a:pPr>
            <a:r>
              <a:rPr lang="zh-CN" altLang="en-US" smtClean="0">
                <a:solidFill>
                  <a:srgbClr val="A50021"/>
                </a:solidFill>
              </a:rPr>
              <a:t>端口</a:t>
            </a:r>
            <a:r>
              <a:rPr lang="en-US" altLang="zh-CN" smtClean="0">
                <a:solidFill>
                  <a:srgbClr val="A50021"/>
                </a:solidFill>
              </a:rPr>
              <a:t>A</a:t>
            </a:r>
            <a:r>
              <a:rPr lang="zh-CN" altLang="en-US" smtClean="0">
                <a:solidFill>
                  <a:srgbClr val="A50021"/>
                </a:solidFill>
              </a:rPr>
              <a:t>：</a:t>
            </a:r>
            <a:r>
              <a:rPr lang="en-US" altLang="zh-CN" smtClean="0">
                <a:solidFill>
                  <a:srgbClr val="000000"/>
                </a:solidFill>
              </a:rPr>
              <a:t>PA</a:t>
            </a:r>
            <a:r>
              <a:rPr lang="en-US" altLang="zh-CN" sz="2800" smtClean="0">
                <a:solidFill>
                  <a:srgbClr val="000000"/>
                </a:solidFill>
              </a:rPr>
              <a:t>0</a:t>
            </a:r>
            <a:r>
              <a:rPr lang="zh-CN" altLang="en-US" smtClean="0">
                <a:solidFill>
                  <a:srgbClr val="000000"/>
                </a:solidFill>
              </a:rPr>
              <a:t>～</a:t>
            </a:r>
            <a:r>
              <a:rPr lang="en-US" altLang="zh-CN" smtClean="0">
                <a:solidFill>
                  <a:srgbClr val="000000"/>
                </a:solidFill>
              </a:rPr>
              <a:t>PA</a:t>
            </a:r>
            <a:r>
              <a:rPr lang="en-US" altLang="zh-CN" sz="2800" smtClean="0">
                <a:solidFill>
                  <a:srgbClr val="000000"/>
                </a:solidFill>
              </a:rPr>
              <a:t>7</a:t>
            </a:r>
          </a:p>
          <a:p>
            <a:pPr lvl="1" fontAlgn="base">
              <a:spcAft>
                <a:spcPct val="0"/>
              </a:spcAft>
              <a:buClr>
                <a:srgbClr val="0000FF"/>
              </a:buClr>
            </a:pPr>
            <a:r>
              <a:rPr lang="zh-CN" altLang="en-US" smtClean="0">
                <a:solidFill>
                  <a:srgbClr val="000000"/>
                </a:solidFill>
              </a:rPr>
              <a:t>常作数据端口，功能最强大</a:t>
            </a:r>
          </a:p>
          <a:p>
            <a:pPr fontAlgn="base">
              <a:spcAft>
                <a:spcPct val="0"/>
              </a:spcAft>
              <a:buClr>
                <a:srgbClr val="3333CC"/>
              </a:buClr>
            </a:pPr>
            <a:r>
              <a:rPr lang="zh-CN" altLang="en-US" smtClean="0">
                <a:solidFill>
                  <a:srgbClr val="A50021"/>
                </a:solidFill>
              </a:rPr>
              <a:t>端口</a:t>
            </a:r>
            <a:r>
              <a:rPr lang="en-US" altLang="zh-CN" smtClean="0">
                <a:solidFill>
                  <a:srgbClr val="A50021"/>
                </a:solidFill>
              </a:rPr>
              <a:t>B</a:t>
            </a:r>
            <a:r>
              <a:rPr lang="zh-CN" altLang="en-US" smtClean="0">
                <a:solidFill>
                  <a:srgbClr val="A50021"/>
                </a:solidFill>
              </a:rPr>
              <a:t>：</a:t>
            </a:r>
            <a:r>
              <a:rPr lang="en-US" altLang="zh-CN" smtClean="0">
                <a:solidFill>
                  <a:srgbClr val="000000"/>
                </a:solidFill>
              </a:rPr>
              <a:t>PB</a:t>
            </a:r>
            <a:r>
              <a:rPr lang="en-US" altLang="zh-CN" sz="2800" smtClean="0">
                <a:solidFill>
                  <a:srgbClr val="000000"/>
                </a:solidFill>
              </a:rPr>
              <a:t>0</a:t>
            </a:r>
            <a:r>
              <a:rPr lang="zh-CN" altLang="en-US" smtClean="0">
                <a:solidFill>
                  <a:srgbClr val="000000"/>
                </a:solidFill>
              </a:rPr>
              <a:t>～</a:t>
            </a:r>
            <a:r>
              <a:rPr lang="en-US" altLang="zh-CN" smtClean="0">
                <a:solidFill>
                  <a:srgbClr val="000000"/>
                </a:solidFill>
              </a:rPr>
              <a:t>PB</a:t>
            </a:r>
            <a:r>
              <a:rPr lang="en-US" altLang="zh-CN" sz="2800" smtClean="0">
                <a:solidFill>
                  <a:srgbClr val="000000"/>
                </a:solidFill>
              </a:rPr>
              <a:t>7</a:t>
            </a:r>
          </a:p>
          <a:p>
            <a:pPr lvl="1" fontAlgn="base">
              <a:spcAft>
                <a:spcPct val="0"/>
              </a:spcAft>
              <a:buClr>
                <a:srgbClr val="0000FF"/>
              </a:buClr>
            </a:pPr>
            <a:r>
              <a:rPr lang="zh-CN" altLang="en-US" smtClean="0">
                <a:solidFill>
                  <a:srgbClr val="000000"/>
                </a:solidFill>
              </a:rPr>
              <a:t>常作数据端口</a:t>
            </a:r>
          </a:p>
          <a:p>
            <a:pPr fontAlgn="base">
              <a:spcAft>
                <a:spcPct val="0"/>
              </a:spcAft>
              <a:buClr>
                <a:srgbClr val="3333CC"/>
              </a:buClr>
            </a:pPr>
            <a:r>
              <a:rPr lang="zh-CN" altLang="en-US" smtClean="0">
                <a:solidFill>
                  <a:srgbClr val="A50021"/>
                </a:solidFill>
              </a:rPr>
              <a:t>端口</a:t>
            </a:r>
            <a:r>
              <a:rPr lang="en-US" altLang="zh-CN" smtClean="0">
                <a:solidFill>
                  <a:srgbClr val="A50021"/>
                </a:solidFill>
              </a:rPr>
              <a:t>C</a:t>
            </a:r>
            <a:r>
              <a:rPr lang="zh-CN" altLang="en-US" smtClean="0">
                <a:solidFill>
                  <a:srgbClr val="A50021"/>
                </a:solidFill>
              </a:rPr>
              <a:t>：</a:t>
            </a:r>
            <a:r>
              <a:rPr lang="en-US" altLang="zh-CN" smtClean="0">
                <a:solidFill>
                  <a:srgbClr val="000000"/>
                </a:solidFill>
              </a:rPr>
              <a:t>PC</a:t>
            </a:r>
            <a:r>
              <a:rPr lang="en-US" altLang="zh-CN" sz="2800" smtClean="0">
                <a:solidFill>
                  <a:srgbClr val="000000"/>
                </a:solidFill>
              </a:rPr>
              <a:t>0</a:t>
            </a:r>
            <a:r>
              <a:rPr lang="zh-CN" altLang="en-US" smtClean="0">
                <a:solidFill>
                  <a:srgbClr val="000000"/>
                </a:solidFill>
              </a:rPr>
              <a:t>～</a:t>
            </a:r>
            <a:r>
              <a:rPr lang="en-US" altLang="zh-CN" smtClean="0">
                <a:solidFill>
                  <a:srgbClr val="000000"/>
                </a:solidFill>
              </a:rPr>
              <a:t>PC</a:t>
            </a:r>
            <a:r>
              <a:rPr lang="en-US" altLang="zh-CN" sz="2800" smtClean="0">
                <a:solidFill>
                  <a:srgbClr val="000000"/>
                </a:solidFill>
              </a:rPr>
              <a:t>7</a:t>
            </a:r>
          </a:p>
          <a:p>
            <a:pPr lvl="1" fontAlgn="base">
              <a:spcAft>
                <a:spcPct val="0"/>
              </a:spcAft>
              <a:buClr>
                <a:srgbClr val="0000FF"/>
              </a:buClr>
            </a:pPr>
            <a:r>
              <a:rPr lang="zh-CN" altLang="en-US" smtClean="0">
                <a:solidFill>
                  <a:srgbClr val="000000"/>
                </a:solidFill>
              </a:rPr>
              <a:t>可作数据、状态和控制端口</a:t>
            </a:r>
          </a:p>
          <a:p>
            <a:pPr lvl="1" fontAlgn="base">
              <a:spcAft>
                <a:spcPct val="0"/>
              </a:spcAft>
              <a:buClr>
                <a:srgbClr val="0000FF"/>
              </a:buClr>
            </a:pPr>
            <a:r>
              <a:rPr lang="zh-CN" altLang="en-US" smtClean="0">
                <a:solidFill>
                  <a:srgbClr val="000000"/>
                </a:solidFill>
              </a:rPr>
              <a:t>分两个</a:t>
            </a:r>
            <a:r>
              <a:rPr lang="en-US" altLang="zh-CN" smtClean="0">
                <a:solidFill>
                  <a:srgbClr val="000000"/>
                </a:solidFill>
              </a:rPr>
              <a:t>4</a:t>
            </a:r>
            <a:r>
              <a:rPr lang="zh-CN" altLang="en-US" smtClean="0">
                <a:solidFill>
                  <a:srgbClr val="000000"/>
                </a:solidFill>
              </a:rPr>
              <a:t>位，每位可独立操作</a:t>
            </a:r>
          </a:p>
          <a:p>
            <a:pPr lvl="1" fontAlgn="base">
              <a:spcAft>
                <a:spcPct val="0"/>
              </a:spcAft>
              <a:buClr>
                <a:srgbClr val="0000FF"/>
              </a:buClr>
            </a:pPr>
            <a:r>
              <a:rPr lang="zh-CN" altLang="en-US" smtClean="0">
                <a:solidFill>
                  <a:srgbClr val="000000"/>
                </a:solidFill>
              </a:rPr>
              <a:t>控制最灵活，最难掌握</a:t>
            </a:r>
          </a:p>
        </p:txBody>
      </p:sp>
    </p:spTree>
    <p:extLst>
      <p:ext uri="{BB962C8B-B14F-4D97-AF65-F5344CB8AC3E}">
        <p14:creationId xmlns:p14="http://schemas.microsoft.com/office/powerpoint/2010/main" val="2274502522"/>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59751">
                                            <p:bg/>
                                          </p:spTgt>
                                        </p:tgtEl>
                                        <p:attrNameLst>
                                          <p:attrName>style.visibility</p:attrName>
                                        </p:attrNameLst>
                                      </p:cBhvr>
                                      <p:to>
                                        <p:strVal val="visible"/>
                                      </p:to>
                                    </p:set>
                                    <p:anim calcmode="lin" valueType="num">
                                      <p:cBhvr additive="base">
                                        <p:cTn id="7" dur="500" fill="hold"/>
                                        <p:tgtEl>
                                          <p:spTgt spid="159751">
                                            <p:bg/>
                                          </p:spTgt>
                                        </p:tgtEl>
                                        <p:attrNameLst>
                                          <p:attrName>ppt_x</p:attrName>
                                        </p:attrNameLst>
                                      </p:cBhvr>
                                      <p:tavLst>
                                        <p:tav tm="0">
                                          <p:val>
                                            <p:strVal val="1+#ppt_w/2"/>
                                          </p:val>
                                        </p:tav>
                                        <p:tav tm="100000">
                                          <p:val>
                                            <p:strVal val="#ppt_x"/>
                                          </p:val>
                                        </p:tav>
                                      </p:tavLst>
                                    </p:anim>
                                    <p:anim calcmode="lin" valueType="num">
                                      <p:cBhvr additive="base">
                                        <p:cTn id="8" dur="500" fill="hold"/>
                                        <p:tgtEl>
                                          <p:spTgt spid="159751">
                                            <p:bg/>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59751">
                                            <p:txEl>
                                              <p:pRg st="0" end="0"/>
                                            </p:txEl>
                                          </p:spTgt>
                                        </p:tgtEl>
                                        <p:attrNameLst>
                                          <p:attrName>style.visibility</p:attrName>
                                        </p:attrNameLst>
                                      </p:cBhvr>
                                      <p:to>
                                        <p:strVal val="visible"/>
                                      </p:to>
                                    </p:set>
                                    <p:anim calcmode="lin" valueType="num">
                                      <p:cBhvr additive="base">
                                        <p:cTn id="13" dur="500" fill="hold"/>
                                        <p:tgtEl>
                                          <p:spTgt spid="159751">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59751">
                                            <p:txEl>
                                              <p:pRg st="0" end="0"/>
                                            </p:txEl>
                                          </p:spTgt>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159751">
                                            <p:txEl>
                                              <p:pRg st="1" end="1"/>
                                            </p:txEl>
                                          </p:spTgt>
                                        </p:tgtEl>
                                        <p:attrNameLst>
                                          <p:attrName>style.visibility</p:attrName>
                                        </p:attrNameLst>
                                      </p:cBhvr>
                                      <p:to>
                                        <p:strVal val="visible"/>
                                      </p:to>
                                    </p:set>
                                    <p:anim calcmode="lin" valueType="num">
                                      <p:cBhvr additive="base">
                                        <p:cTn id="17" dur="500" fill="hold"/>
                                        <p:tgtEl>
                                          <p:spTgt spid="159751">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15975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159751">
                                            <p:txEl>
                                              <p:pRg st="2" end="2"/>
                                            </p:txEl>
                                          </p:spTgt>
                                        </p:tgtEl>
                                        <p:attrNameLst>
                                          <p:attrName>style.visibility</p:attrName>
                                        </p:attrNameLst>
                                      </p:cBhvr>
                                      <p:to>
                                        <p:strVal val="visible"/>
                                      </p:to>
                                    </p:set>
                                    <p:anim calcmode="lin" valueType="num">
                                      <p:cBhvr additive="base">
                                        <p:cTn id="23" dur="500" fill="hold"/>
                                        <p:tgtEl>
                                          <p:spTgt spid="159751">
                                            <p:txEl>
                                              <p:pRg st="2" end="2"/>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59751">
                                            <p:txEl>
                                              <p:pRg st="2" end="2"/>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59751">
                                            <p:txEl>
                                              <p:pRg st="3" end="3"/>
                                            </p:txEl>
                                          </p:spTgt>
                                        </p:tgtEl>
                                        <p:attrNameLst>
                                          <p:attrName>style.visibility</p:attrName>
                                        </p:attrNameLst>
                                      </p:cBhvr>
                                      <p:to>
                                        <p:strVal val="visible"/>
                                      </p:to>
                                    </p:set>
                                    <p:anim calcmode="lin" valueType="num">
                                      <p:cBhvr additive="base">
                                        <p:cTn id="27" dur="500" fill="hold"/>
                                        <p:tgtEl>
                                          <p:spTgt spid="159751">
                                            <p:txEl>
                                              <p:pRg st="3" end="3"/>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5975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159751">
                                            <p:txEl>
                                              <p:pRg st="4" end="4"/>
                                            </p:txEl>
                                          </p:spTgt>
                                        </p:tgtEl>
                                        <p:attrNameLst>
                                          <p:attrName>style.visibility</p:attrName>
                                        </p:attrNameLst>
                                      </p:cBhvr>
                                      <p:to>
                                        <p:strVal val="visible"/>
                                      </p:to>
                                    </p:set>
                                    <p:anim calcmode="lin" valueType="num">
                                      <p:cBhvr additive="base">
                                        <p:cTn id="33" dur="500" fill="hold"/>
                                        <p:tgtEl>
                                          <p:spTgt spid="159751">
                                            <p:txEl>
                                              <p:pRg st="4" end="4"/>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159751">
                                            <p:txEl>
                                              <p:pRg st="4" end="4"/>
                                            </p:txEl>
                                          </p:spTgt>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159751">
                                            <p:txEl>
                                              <p:pRg st="5" end="5"/>
                                            </p:txEl>
                                          </p:spTgt>
                                        </p:tgtEl>
                                        <p:attrNameLst>
                                          <p:attrName>style.visibility</p:attrName>
                                        </p:attrNameLst>
                                      </p:cBhvr>
                                      <p:to>
                                        <p:strVal val="visible"/>
                                      </p:to>
                                    </p:set>
                                    <p:anim calcmode="lin" valueType="num">
                                      <p:cBhvr additive="base">
                                        <p:cTn id="37" dur="500" fill="hold"/>
                                        <p:tgtEl>
                                          <p:spTgt spid="159751">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59751">
                                            <p:txEl>
                                              <p:pRg st="5" end="5"/>
                                            </p:txEl>
                                          </p:spTgt>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159751">
                                            <p:txEl>
                                              <p:pRg st="6" end="6"/>
                                            </p:txEl>
                                          </p:spTgt>
                                        </p:tgtEl>
                                        <p:attrNameLst>
                                          <p:attrName>style.visibility</p:attrName>
                                        </p:attrNameLst>
                                      </p:cBhvr>
                                      <p:to>
                                        <p:strVal val="visible"/>
                                      </p:to>
                                    </p:set>
                                    <p:anim calcmode="lin" valueType="num">
                                      <p:cBhvr additive="base">
                                        <p:cTn id="41" dur="500" fill="hold"/>
                                        <p:tgtEl>
                                          <p:spTgt spid="159751">
                                            <p:txEl>
                                              <p:pRg st="6" end="6"/>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159751">
                                            <p:txEl>
                                              <p:pRg st="6" end="6"/>
                                            </p:txEl>
                                          </p:spTgt>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159751">
                                            <p:txEl>
                                              <p:pRg st="7" end="7"/>
                                            </p:txEl>
                                          </p:spTgt>
                                        </p:tgtEl>
                                        <p:attrNameLst>
                                          <p:attrName>style.visibility</p:attrName>
                                        </p:attrNameLst>
                                      </p:cBhvr>
                                      <p:to>
                                        <p:strVal val="visible"/>
                                      </p:to>
                                    </p:set>
                                    <p:anim calcmode="lin" valueType="num">
                                      <p:cBhvr additive="base">
                                        <p:cTn id="45" dur="500" fill="hold"/>
                                        <p:tgtEl>
                                          <p:spTgt spid="159751">
                                            <p:txEl>
                                              <p:pRg st="7" end="7"/>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159751">
                                            <p:txEl>
                                              <p:pRg st="7" end="7"/>
                                            </p:txEl>
                                          </p:spTgt>
                                        </p:tgtEl>
                                        <p:attrNameLst>
                                          <p:attrName>ppt_y</p:attrName>
                                        </p:attrNameLst>
                                      </p:cBhvr>
                                      <p:tavLst>
                                        <p:tav tm="0">
                                          <p:val>
                                            <p:strVal val="#ppt_y"/>
                                          </p:val>
                                        </p:tav>
                                        <p:tav tm="100000">
                                          <p:val>
                                            <p:strVal val="#ppt_y"/>
                                          </p:val>
                                        </p:tav>
                                      </p:tavLst>
                                    </p:anim>
                                  </p:childTnLst>
                                </p:cTn>
                              </p:par>
                            </p:childTnLst>
                          </p:cTn>
                        </p:par>
                        <p:par>
                          <p:cTn id="47" fill="hold" nodeType="afterGroup">
                            <p:stCondLst>
                              <p:cond delay="500"/>
                            </p:stCondLst>
                            <p:childTnLst>
                              <p:par>
                                <p:cTn id="48" presetID="9" presetClass="entr" presetSubtype="0" fill="hold" nodeType="afterEffect">
                                  <p:stCondLst>
                                    <p:cond delay="1000"/>
                                  </p:stCondLst>
                                  <p:childTnLst>
                                    <p:set>
                                      <p:cBhvr>
                                        <p:cTn id="49" dur="1" fill="hold">
                                          <p:stCondLst>
                                            <p:cond delay="0"/>
                                          </p:stCondLst>
                                        </p:cTn>
                                        <p:tgtEl>
                                          <p:spTgt spid="159748"/>
                                        </p:tgtEl>
                                        <p:attrNameLst>
                                          <p:attrName>style.visibility</p:attrName>
                                        </p:attrNameLst>
                                      </p:cBhvr>
                                      <p:to>
                                        <p:strVal val="visible"/>
                                      </p:to>
                                    </p:set>
                                    <p:animEffect transition="in" filter="dissolve">
                                      <p:cBhvr>
                                        <p:cTn id="50" dur="500"/>
                                        <p:tgtEl>
                                          <p:spTgt spid="1597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51" grpId="0" build="p" animBg="1"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zh-CN" sz="4000" smtClean="0"/>
              <a:t>11.1.2  8255A</a:t>
            </a:r>
            <a:r>
              <a:rPr lang="zh-CN" altLang="en-US" sz="4000" smtClean="0"/>
              <a:t>的工作方式</a:t>
            </a:r>
          </a:p>
        </p:txBody>
      </p:sp>
      <p:sp>
        <p:nvSpPr>
          <p:cNvPr id="11267" name="Rectangle 3"/>
          <p:cNvSpPr>
            <a:spLocks noGrp="1" noChangeArrowheads="1"/>
          </p:cNvSpPr>
          <p:nvPr>
            <p:ph type="body" idx="1"/>
          </p:nvPr>
        </p:nvSpPr>
        <p:spPr>
          <a:xfrm>
            <a:off x="500063" y="1752600"/>
            <a:ext cx="8023225" cy="4419600"/>
          </a:xfrm>
        </p:spPr>
        <p:txBody>
          <a:bodyPr/>
          <a:lstStyle/>
          <a:p>
            <a:pPr eaLnBrk="1" hangingPunct="1"/>
            <a:r>
              <a:rPr lang="zh-CN" altLang="en-US" smtClean="0">
                <a:solidFill>
                  <a:srgbClr val="A50021"/>
                </a:solidFill>
              </a:rPr>
              <a:t>方式</a:t>
            </a:r>
            <a:r>
              <a:rPr lang="en-US" altLang="zh-CN" smtClean="0">
                <a:solidFill>
                  <a:srgbClr val="A50021"/>
                </a:solidFill>
              </a:rPr>
              <a:t>0</a:t>
            </a:r>
            <a:r>
              <a:rPr lang="zh-CN" altLang="en-US" smtClean="0">
                <a:solidFill>
                  <a:srgbClr val="A50021"/>
                </a:solidFill>
              </a:rPr>
              <a:t>：</a:t>
            </a:r>
            <a:r>
              <a:rPr lang="zh-CN" altLang="en-US" smtClean="0"/>
              <a:t>基本输入输出方式</a:t>
            </a:r>
          </a:p>
          <a:p>
            <a:pPr lvl="1" eaLnBrk="1" hangingPunct="1"/>
            <a:r>
              <a:rPr lang="zh-CN" altLang="en-US" smtClean="0"/>
              <a:t>适用于无条件传送和查询方式的接口电路</a:t>
            </a:r>
          </a:p>
          <a:p>
            <a:pPr eaLnBrk="1" hangingPunct="1"/>
            <a:r>
              <a:rPr lang="zh-CN" altLang="en-US" smtClean="0">
                <a:solidFill>
                  <a:srgbClr val="A50021"/>
                </a:solidFill>
              </a:rPr>
              <a:t>方式</a:t>
            </a:r>
            <a:r>
              <a:rPr lang="en-US" altLang="zh-CN" smtClean="0">
                <a:solidFill>
                  <a:srgbClr val="A50021"/>
                </a:solidFill>
              </a:rPr>
              <a:t>1</a:t>
            </a:r>
            <a:r>
              <a:rPr lang="zh-CN" altLang="en-US" smtClean="0">
                <a:solidFill>
                  <a:srgbClr val="A50021"/>
                </a:solidFill>
              </a:rPr>
              <a:t>：</a:t>
            </a:r>
            <a:r>
              <a:rPr lang="zh-CN" altLang="en-US" smtClean="0"/>
              <a:t>选通输入输出方式</a:t>
            </a:r>
          </a:p>
          <a:p>
            <a:pPr lvl="1" eaLnBrk="1" hangingPunct="1"/>
            <a:r>
              <a:rPr lang="zh-CN" altLang="en-US" smtClean="0"/>
              <a:t>适用于查询和中断方式的接口电路</a:t>
            </a:r>
          </a:p>
          <a:p>
            <a:pPr eaLnBrk="1" hangingPunct="1"/>
            <a:r>
              <a:rPr lang="zh-CN" altLang="en-US" smtClean="0">
                <a:solidFill>
                  <a:srgbClr val="A50021"/>
                </a:solidFill>
              </a:rPr>
              <a:t>方式</a:t>
            </a:r>
            <a:r>
              <a:rPr lang="en-US" altLang="zh-CN" smtClean="0">
                <a:solidFill>
                  <a:srgbClr val="A50021"/>
                </a:solidFill>
              </a:rPr>
              <a:t>2</a:t>
            </a:r>
            <a:r>
              <a:rPr lang="zh-CN" altLang="en-US" smtClean="0">
                <a:solidFill>
                  <a:srgbClr val="A50021"/>
                </a:solidFill>
              </a:rPr>
              <a:t>：</a:t>
            </a:r>
            <a:r>
              <a:rPr lang="zh-CN" altLang="en-US" smtClean="0"/>
              <a:t>双向选通传送方式</a:t>
            </a:r>
          </a:p>
          <a:p>
            <a:pPr lvl="1" eaLnBrk="1" hangingPunct="1"/>
            <a:r>
              <a:rPr lang="zh-CN" altLang="en-US" smtClean="0"/>
              <a:t>适用于与双向传送数据的外设</a:t>
            </a:r>
          </a:p>
          <a:p>
            <a:pPr lvl="1" eaLnBrk="1" hangingPunct="1"/>
            <a:r>
              <a:rPr lang="zh-CN" altLang="en-US" smtClean="0"/>
              <a:t>适用于查询和中断方式的接口电路</a:t>
            </a:r>
          </a:p>
        </p:txBody>
      </p:sp>
      <p:pic>
        <p:nvPicPr>
          <p:cNvPr id="11268" name="Picture 4"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9" name="Picture 5"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6520585"/>
      </p:ext>
    </p:extLst>
  </p:cSld>
  <p:clrMapOvr>
    <a:masterClrMapping/>
  </p:clrMapOvr>
  <p:transition spd="slow">
    <p:random/>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066800" y="304800"/>
            <a:ext cx="3613150" cy="838200"/>
          </a:xfrm>
        </p:spPr>
        <p:txBody>
          <a:bodyPr/>
          <a:lstStyle/>
          <a:p>
            <a:pPr eaLnBrk="1" hangingPunct="1"/>
            <a:r>
              <a:rPr lang="zh-CN" altLang="en-US" sz="3600" smtClean="0"/>
              <a:t>方式</a:t>
            </a:r>
            <a:r>
              <a:rPr lang="en-US" altLang="zh-CN" sz="3600" smtClean="0"/>
              <a:t>0</a:t>
            </a:r>
            <a:r>
              <a:rPr lang="zh-CN" altLang="en-US" sz="3600" smtClean="0"/>
              <a:t>输入时序</a:t>
            </a:r>
          </a:p>
        </p:txBody>
      </p:sp>
      <p:pic>
        <p:nvPicPr>
          <p:cNvPr id="12291" name="Picture 5" descr="55">
            <a:hlinkClick r:id="" action="ppaction://hlinkshowjump?jump=previous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Picture 6" descr="fsicon0"/>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702550" y="536575"/>
            <a:ext cx="896938"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293" name="Group 84"/>
          <p:cNvGrpSpPr>
            <a:grpSpLocks/>
          </p:cNvGrpSpPr>
          <p:nvPr/>
        </p:nvGrpSpPr>
        <p:grpSpPr bwMode="auto">
          <a:xfrm>
            <a:off x="1576388" y="1744663"/>
            <a:ext cx="6664325" cy="3236912"/>
            <a:chOff x="629" y="1229"/>
            <a:chExt cx="4198" cy="2039"/>
          </a:xfrm>
        </p:grpSpPr>
        <p:sp>
          <p:nvSpPr>
            <p:cNvPr id="12297" name="Line 8"/>
            <p:cNvSpPr>
              <a:spLocks noChangeShapeType="1"/>
            </p:cNvSpPr>
            <p:nvPr/>
          </p:nvSpPr>
          <p:spPr bwMode="auto">
            <a:xfrm>
              <a:off x="1870" y="1318"/>
              <a:ext cx="965" cy="2"/>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2298" name="Line 9"/>
            <p:cNvSpPr>
              <a:spLocks noChangeShapeType="1"/>
            </p:cNvSpPr>
            <p:nvPr/>
          </p:nvSpPr>
          <p:spPr bwMode="auto">
            <a:xfrm flipV="1">
              <a:off x="2834" y="1301"/>
              <a:ext cx="1" cy="358"/>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2299" name="Line 10"/>
            <p:cNvSpPr>
              <a:spLocks noChangeShapeType="1"/>
            </p:cNvSpPr>
            <p:nvPr/>
          </p:nvSpPr>
          <p:spPr bwMode="auto">
            <a:xfrm>
              <a:off x="2834" y="1657"/>
              <a:ext cx="799" cy="2"/>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2300" name="Line 11"/>
            <p:cNvSpPr>
              <a:spLocks noChangeShapeType="1"/>
            </p:cNvSpPr>
            <p:nvPr/>
          </p:nvSpPr>
          <p:spPr bwMode="auto">
            <a:xfrm flipV="1">
              <a:off x="3615" y="1301"/>
              <a:ext cx="1" cy="358"/>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2301" name="Line 12"/>
            <p:cNvSpPr>
              <a:spLocks noChangeShapeType="1"/>
            </p:cNvSpPr>
            <p:nvPr/>
          </p:nvSpPr>
          <p:spPr bwMode="auto">
            <a:xfrm>
              <a:off x="3632" y="1318"/>
              <a:ext cx="1161" cy="2"/>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2302" name="Rectangle 13"/>
            <p:cNvSpPr>
              <a:spLocks noChangeArrowheads="1"/>
            </p:cNvSpPr>
            <p:nvPr/>
          </p:nvSpPr>
          <p:spPr bwMode="auto">
            <a:xfrm>
              <a:off x="3632" y="2914"/>
              <a:ext cx="753"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A50021"/>
                  </a:solidFill>
                  <a:latin typeface="Times New Roman" panose="02020603050405020304" pitchFamily="18" charset="0"/>
                </a:rPr>
                <a:t>data</a:t>
              </a:r>
            </a:p>
          </p:txBody>
        </p:sp>
        <p:sp>
          <p:nvSpPr>
            <p:cNvPr id="12303" name="Rectangle 14"/>
            <p:cNvSpPr>
              <a:spLocks noChangeArrowheads="1"/>
            </p:cNvSpPr>
            <p:nvPr/>
          </p:nvSpPr>
          <p:spPr bwMode="auto">
            <a:xfrm>
              <a:off x="2919" y="1891"/>
              <a:ext cx="753"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A50021"/>
                  </a:solidFill>
                  <a:latin typeface="Times New Roman" panose="02020603050405020304" pitchFamily="18" charset="0"/>
                </a:rPr>
                <a:t>data</a:t>
              </a:r>
            </a:p>
          </p:txBody>
        </p:sp>
        <p:sp>
          <p:nvSpPr>
            <p:cNvPr id="12304" name="Rectangle 15"/>
            <p:cNvSpPr>
              <a:spLocks noChangeArrowheads="1"/>
            </p:cNvSpPr>
            <p:nvPr/>
          </p:nvSpPr>
          <p:spPr bwMode="auto">
            <a:xfrm>
              <a:off x="629" y="1871"/>
              <a:ext cx="1076"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输入端口</a:t>
              </a:r>
            </a:p>
          </p:txBody>
        </p:sp>
        <p:sp>
          <p:nvSpPr>
            <p:cNvPr id="12305" name="Rectangle 16"/>
            <p:cNvSpPr>
              <a:spLocks noChangeArrowheads="1"/>
            </p:cNvSpPr>
            <p:nvPr/>
          </p:nvSpPr>
          <p:spPr bwMode="auto">
            <a:xfrm>
              <a:off x="918" y="2902"/>
              <a:ext cx="753"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D</a:t>
              </a:r>
              <a:r>
                <a:rPr kumimoji="0" lang="en-US" altLang="zh-CN" sz="2400" baseline="-25000" smtClean="0">
                  <a:solidFill>
                    <a:srgbClr val="000000"/>
                  </a:solidFill>
                  <a:latin typeface="Times New Roman" panose="02020603050405020304" pitchFamily="18" charset="0"/>
                </a:rPr>
                <a:t>0</a:t>
              </a:r>
              <a:r>
                <a:rPr kumimoji="0" lang="zh-CN" altLang="en-US" sz="2400" smtClean="0">
                  <a:solidFill>
                    <a:srgbClr val="000000"/>
                  </a:solidFill>
                  <a:latin typeface="Times New Roman" panose="02020603050405020304" pitchFamily="18" charset="0"/>
                </a:rPr>
                <a:t>～</a:t>
              </a:r>
              <a:r>
                <a:rPr kumimoji="0" lang="en-US" altLang="zh-CN" sz="2400" smtClean="0">
                  <a:solidFill>
                    <a:srgbClr val="000000"/>
                  </a:solidFill>
                  <a:latin typeface="Times New Roman" panose="02020603050405020304" pitchFamily="18" charset="0"/>
                </a:rPr>
                <a:t>D</a:t>
              </a:r>
              <a:r>
                <a:rPr kumimoji="0" lang="en-US" altLang="zh-CN" sz="2400" baseline="-25000" smtClean="0">
                  <a:solidFill>
                    <a:srgbClr val="000000"/>
                  </a:solidFill>
                  <a:latin typeface="Times New Roman" panose="02020603050405020304" pitchFamily="18" charset="0"/>
                </a:rPr>
                <a:t>7</a:t>
              </a:r>
              <a:endParaRPr kumimoji="0" lang="en-US" altLang="zh-CN" sz="2400" smtClean="0">
                <a:solidFill>
                  <a:srgbClr val="000000"/>
                </a:solidFill>
                <a:latin typeface="Times New Roman" panose="02020603050405020304" pitchFamily="18" charset="0"/>
              </a:endParaRPr>
            </a:p>
          </p:txBody>
        </p:sp>
        <p:grpSp>
          <p:nvGrpSpPr>
            <p:cNvPr id="12306" name="Group 19"/>
            <p:cNvGrpSpPr>
              <a:grpSpLocks/>
            </p:cNvGrpSpPr>
            <p:nvPr/>
          </p:nvGrpSpPr>
          <p:grpSpPr bwMode="auto">
            <a:xfrm>
              <a:off x="3825" y="1877"/>
              <a:ext cx="237" cy="308"/>
              <a:chOff x="0" y="0"/>
              <a:chExt cx="20000" cy="20001"/>
            </a:xfrm>
          </p:grpSpPr>
          <p:sp>
            <p:nvSpPr>
              <p:cNvPr id="12364" name="Line 20"/>
              <p:cNvSpPr>
                <a:spLocks noChangeShapeType="1"/>
              </p:cNvSpPr>
              <p:nvPr/>
            </p:nvSpPr>
            <p:spPr bwMode="auto">
              <a:xfrm>
                <a:off x="0" y="0"/>
                <a:ext cx="20000" cy="1128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2365" name="Line 21"/>
              <p:cNvSpPr>
                <a:spLocks noChangeShapeType="1"/>
              </p:cNvSpPr>
              <p:nvPr/>
            </p:nvSpPr>
            <p:spPr bwMode="auto">
              <a:xfrm flipV="1">
                <a:off x="0" y="8721"/>
                <a:ext cx="20000" cy="1128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12307" name="Group 22"/>
            <p:cNvGrpSpPr>
              <a:grpSpLocks/>
            </p:cNvGrpSpPr>
            <p:nvPr/>
          </p:nvGrpSpPr>
          <p:grpSpPr bwMode="auto">
            <a:xfrm>
              <a:off x="2532" y="1877"/>
              <a:ext cx="238" cy="308"/>
              <a:chOff x="0" y="0"/>
              <a:chExt cx="20000" cy="20001"/>
            </a:xfrm>
          </p:grpSpPr>
          <p:sp>
            <p:nvSpPr>
              <p:cNvPr id="12362" name="Line 23"/>
              <p:cNvSpPr>
                <a:spLocks noChangeShapeType="1"/>
              </p:cNvSpPr>
              <p:nvPr/>
            </p:nvSpPr>
            <p:spPr bwMode="auto">
              <a:xfrm flipH="1">
                <a:off x="0" y="0"/>
                <a:ext cx="20000" cy="1128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2363" name="Line 24"/>
              <p:cNvSpPr>
                <a:spLocks noChangeShapeType="1"/>
              </p:cNvSpPr>
              <p:nvPr/>
            </p:nvSpPr>
            <p:spPr bwMode="auto">
              <a:xfrm flipH="1" flipV="1">
                <a:off x="0" y="8721"/>
                <a:ext cx="20000" cy="1128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12308" name="Group 25"/>
            <p:cNvGrpSpPr>
              <a:grpSpLocks/>
            </p:cNvGrpSpPr>
            <p:nvPr/>
          </p:nvGrpSpPr>
          <p:grpSpPr bwMode="auto">
            <a:xfrm>
              <a:off x="2776" y="1891"/>
              <a:ext cx="1048" cy="269"/>
              <a:chOff x="0" y="0"/>
              <a:chExt cx="20000" cy="20056"/>
            </a:xfrm>
          </p:grpSpPr>
          <p:sp>
            <p:nvSpPr>
              <p:cNvPr id="12360" name="Line 26"/>
              <p:cNvSpPr>
                <a:spLocks noChangeShapeType="1"/>
              </p:cNvSpPr>
              <p:nvPr/>
            </p:nvSpPr>
            <p:spPr bwMode="auto">
              <a:xfrm>
                <a:off x="0" y="0"/>
                <a:ext cx="20000" cy="109"/>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2361" name="Line 27"/>
              <p:cNvSpPr>
                <a:spLocks noChangeShapeType="1"/>
              </p:cNvSpPr>
              <p:nvPr/>
            </p:nvSpPr>
            <p:spPr bwMode="auto">
              <a:xfrm>
                <a:off x="0" y="19947"/>
                <a:ext cx="20000" cy="109"/>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12309" name="Group 28"/>
            <p:cNvGrpSpPr>
              <a:grpSpLocks/>
            </p:cNvGrpSpPr>
            <p:nvPr/>
          </p:nvGrpSpPr>
          <p:grpSpPr bwMode="auto">
            <a:xfrm>
              <a:off x="4010" y="1877"/>
              <a:ext cx="238" cy="308"/>
              <a:chOff x="0" y="0"/>
              <a:chExt cx="20000" cy="20001"/>
            </a:xfrm>
          </p:grpSpPr>
          <p:sp>
            <p:nvSpPr>
              <p:cNvPr id="12358" name="Line 29"/>
              <p:cNvSpPr>
                <a:spLocks noChangeShapeType="1"/>
              </p:cNvSpPr>
              <p:nvPr/>
            </p:nvSpPr>
            <p:spPr bwMode="auto">
              <a:xfrm flipH="1">
                <a:off x="0" y="0"/>
                <a:ext cx="20000" cy="1128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2359" name="Line 30"/>
              <p:cNvSpPr>
                <a:spLocks noChangeShapeType="1"/>
              </p:cNvSpPr>
              <p:nvPr/>
            </p:nvSpPr>
            <p:spPr bwMode="auto">
              <a:xfrm flipH="1" flipV="1">
                <a:off x="0" y="8721"/>
                <a:ext cx="20000" cy="1128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12310" name="Group 31"/>
            <p:cNvGrpSpPr>
              <a:grpSpLocks/>
            </p:cNvGrpSpPr>
            <p:nvPr/>
          </p:nvGrpSpPr>
          <p:grpSpPr bwMode="auto">
            <a:xfrm>
              <a:off x="4254" y="1891"/>
              <a:ext cx="539" cy="269"/>
              <a:chOff x="0" y="0"/>
              <a:chExt cx="20000" cy="20056"/>
            </a:xfrm>
          </p:grpSpPr>
          <p:sp>
            <p:nvSpPr>
              <p:cNvPr id="12356" name="Line 32"/>
              <p:cNvSpPr>
                <a:spLocks noChangeShapeType="1"/>
              </p:cNvSpPr>
              <p:nvPr/>
            </p:nvSpPr>
            <p:spPr bwMode="auto">
              <a:xfrm>
                <a:off x="0" y="0"/>
                <a:ext cx="20000" cy="109"/>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2357" name="Line 33"/>
              <p:cNvSpPr>
                <a:spLocks noChangeShapeType="1"/>
              </p:cNvSpPr>
              <p:nvPr/>
            </p:nvSpPr>
            <p:spPr bwMode="auto">
              <a:xfrm>
                <a:off x="0" y="19947"/>
                <a:ext cx="20000" cy="109"/>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12311" name="Group 34"/>
            <p:cNvGrpSpPr>
              <a:grpSpLocks/>
            </p:cNvGrpSpPr>
            <p:nvPr/>
          </p:nvGrpSpPr>
          <p:grpSpPr bwMode="auto">
            <a:xfrm>
              <a:off x="2330" y="1877"/>
              <a:ext cx="237" cy="308"/>
              <a:chOff x="0" y="0"/>
              <a:chExt cx="20000" cy="20001"/>
            </a:xfrm>
          </p:grpSpPr>
          <p:sp>
            <p:nvSpPr>
              <p:cNvPr id="12354" name="Line 35"/>
              <p:cNvSpPr>
                <a:spLocks noChangeShapeType="1"/>
              </p:cNvSpPr>
              <p:nvPr/>
            </p:nvSpPr>
            <p:spPr bwMode="auto">
              <a:xfrm>
                <a:off x="0" y="0"/>
                <a:ext cx="20000" cy="1128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2355" name="Line 36"/>
              <p:cNvSpPr>
                <a:spLocks noChangeShapeType="1"/>
              </p:cNvSpPr>
              <p:nvPr/>
            </p:nvSpPr>
            <p:spPr bwMode="auto">
              <a:xfrm flipV="1">
                <a:off x="0" y="8721"/>
                <a:ext cx="20000" cy="1128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12312" name="Group 37"/>
            <p:cNvGrpSpPr>
              <a:grpSpLocks/>
            </p:cNvGrpSpPr>
            <p:nvPr/>
          </p:nvGrpSpPr>
          <p:grpSpPr bwMode="auto">
            <a:xfrm>
              <a:off x="1853" y="1891"/>
              <a:ext cx="489" cy="269"/>
              <a:chOff x="0" y="0"/>
              <a:chExt cx="20000" cy="20056"/>
            </a:xfrm>
          </p:grpSpPr>
          <p:sp>
            <p:nvSpPr>
              <p:cNvPr id="12352" name="Line 38"/>
              <p:cNvSpPr>
                <a:spLocks noChangeShapeType="1"/>
              </p:cNvSpPr>
              <p:nvPr/>
            </p:nvSpPr>
            <p:spPr bwMode="auto">
              <a:xfrm>
                <a:off x="0" y="0"/>
                <a:ext cx="20000" cy="109"/>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2353" name="Line 39"/>
              <p:cNvSpPr>
                <a:spLocks noChangeShapeType="1"/>
              </p:cNvSpPr>
              <p:nvPr/>
            </p:nvSpPr>
            <p:spPr bwMode="auto">
              <a:xfrm>
                <a:off x="0" y="19947"/>
                <a:ext cx="20000" cy="109"/>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12313" name="Group 40"/>
            <p:cNvGrpSpPr>
              <a:grpSpLocks/>
            </p:cNvGrpSpPr>
            <p:nvPr/>
          </p:nvGrpSpPr>
          <p:grpSpPr bwMode="auto">
            <a:xfrm>
              <a:off x="4096" y="2403"/>
              <a:ext cx="238" cy="309"/>
              <a:chOff x="0" y="0"/>
              <a:chExt cx="20000" cy="20001"/>
            </a:xfrm>
          </p:grpSpPr>
          <p:sp>
            <p:nvSpPr>
              <p:cNvPr id="12350" name="Line 41"/>
              <p:cNvSpPr>
                <a:spLocks noChangeShapeType="1"/>
              </p:cNvSpPr>
              <p:nvPr/>
            </p:nvSpPr>
            <p:spPr bwMode="auto">
              <a:xfrm>
                <a:off x="0" y="0"/>
                <a:ext cx="20000" cy="1128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2351" name="Line 42"/>
              <p:cNvSpPr>
                <a:spLocks noChangeShapeType="1"/>
              </p:cNvSpPr>
              <p:nvPr/>
            </p:nvSpPr>
            <p:spPr bwMode="auto">
              <a:xfrm flipV="1">
                <a:off x="0" y="8721"/>
                <a:ext cx="20000" cy="1128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12314" name="Group 43"/>
            <p:cNvGrpSpPr>
              <a:grpSpLocks/>
            </p:cNvGrpSpPr>
            <p:nvPr/>
          </p:nvGrpSpPr>
          <p:grpSpPr bwMode="auto">
            <a:xfrm>
              <a:off x="2328" y="2403"/>
              <a:ext cx="238" cy="309"/>
              <a:chOff x="0" y="0"/>
              <a:chExt cx="20000" cy="20001"/>
            </a:xfrm>
          </p:grpSpPr>
          <p:sp>
            <p:nvSpPr>
              <p:cNvPr id="12348" name="Line 44"/>
              <p:cNvSpPr>
                <a:spLocks noChangeShapeType="1"/>
              </p:cNvSpPr>
              <p:nvPr/>
            </p:nvSpPr>
            <p:spPr bwMode="auto">
              <a:xfrm flipH="1">
                <a:off x="0" y="0"/>
                <a:ext cx="20000" cy="1128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2349" name="Line 45"/>
              <p:cNvSpPr>
                <a:spLocks noChangeShapeType="1"/>
              </p:cNvSpPr>
              <p:nvPr/>
            </p:nvSpPr>
            <p:spPr bwMode="auto">
              <a:xfrm flipH="1" flipV="1">
                <a:off x="0" y="8721"/>
                <a:ext cx="20000" cy="1128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12315" name="Group 46"/>
            <p:cNvGrpSpPr>
              <a:grpSpLocks/>
            </p:cNvGrpSpPr>
            <p:nvPr/>
          </p:nvGrpSpPr>
          <p:grpSpPr bwMode="auto">
            <a:xfrm>
              <a:off x="2572" y="2418"/>
              <a:ext cx="1558" cy="269"/>
              <a:chOff x="0" y="0"/>
              <a:chExt cx="20000" cy="20056"/>
            </a:xfrm>
          </p:grpSpPr>
          <p:sp>
            <p:nvSpPr>
              <p:cNvPr id="12346" name="Line 47"/>
              <p:cNvSpPr>
                <a:spLocks noChangeShapeType="1"/>
              </p:cNvSpPr>
              <p:nvPr/>
            </p:nvSpPr>
            <p:spPr bwMode="auto">
              <a:xfrm>
                <a:off x="0" y="0"/>
                <a:ext cx="20000" cy="109"/>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2347" name="Line 48"/>
              <p:cNvSpPr>
                <a:spLocks noChangeShapeType="1"/>
              </p:cNvSpPr>
              <p:nvPr/>
            </p:nvSpPr>
            <p:spPr bwMode="auto">
              <a:xfrm>
                <a:off x="0" y="19947"/>
                <a:ext cx="20000" cy="109"/>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12316" name="Group 49"/>
            <p:cNvGrpSpPr>
              <a:grpSpLocks/>
            </p:cNvGrpSpPr>
            <p:nvPr/>
          </p:nvGrpSpPr>
          <p:grpSpPr bwMode="auto">
            <a:xfrm>
              <a:off x="4299" y="2403"/>
              <a:ext cx="238" cy="309"/>
              <a:chOff x="0" y="0"/>
              <a:chExt cx="20000" cy="20001"/>
            </a:xfrm>
          </p:grpSpPr>
          <p:sp>
            <p:nvSpPr>
              <p:cNvPr id="12344" name="Line 50"/>
              <p:cNvSpPr>
                <a:spLocks noChangeShapeType="1"/>
              </p:cNvSpPr>
              <p:nvPr/>
            </p:nvSpPr>
            <p:spPr bwMode="auto">
              <a:xfrm flipH="1">
                <a:off x="0" y="0"/>
                <a:ext cx="20000" cy="1128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2345" name="Line 51"/>
              <p:cNvSpPr>
                <a:spLocks noChangeShapeType="1"/>
              </p:cNvSpPr>
              <p:nvPr/>
            </p:nvSpPr>
            <p:spPr bwMode="auto">
              <a:xfrm flipH="1" flipV="1">
                <a:off x="0" y="8721"/>
                <a:ext cx="20000" cy="1128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12317" name="Group 52"/>
            <p:cNvGrpSpPr>
              <a:grpSpLocks/>
            </p:cNvGrpSpPr>
            <p:nvPr/>
          </p:nvGrpSpPr>
          <p:grpSpPr bwMode="auto">
            <a:xfrm>
              <a:off x="4543" y="2418"/>
              <a:ext cx="242" cy="269"/>
              <a:chOff x="0" y="0"/>
              <a:chExt cx="20000" cy="20056"/>
            </a:xfrm>
          </p:grpSpPr>
          <p:sp>
            <p:nvSpPr>
              <p:cNvPr id="12342" name="Line 53"/>
              <p:cNvSpPr>
                <a:spLocks noChangeShapeType="1"/>
              </p:cNvSpPr>
              <p:nvPr/>
            </p:nvSpPr>
            <p:spPr bwMode="auto">
              <a:xfrm>
                <a:off x="0" y="0"/>
                <a:ext cx="20000" cy="109"/>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2343" name="Line 54"/>
              <p:cNvSpPr>
                <a:spLocks noChangeShapeType="1"/>
              </p:cNvSpPr>
              <p:nvPr/>
            </p:nvSpPr>
            <p:spPr bwMode="auto">
              <a:xfrm>
                <a:off x="0" y="19947"/>
                <a:ext cx="20000" cy="109"/>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12318" name="Group 55"/>
            <p:cNvGrpSpPr>
              <a:grpSpLocks/>
            </p:cNvGrpSpPr>
            <p:nvPr/>
          </p:nvGrpSpPr>
          <p:grpSpPr bwMode="auto">
            <a:xfrm>
              <a:off x="2143" y="2403"/>
              <a:ext cx="238" cy="309"/>
              <a:chOff x="0" y="0"/>
              <a:chExt cx="20000" cy="20001"/>
            </a:xfrm>
          </p:grpSpPr>
          <p:sp>
            <p:nvSpPr>
              <p:cNvPr id="12340" name="Line 56"/>
              <p:cNvSpPr>
                <a:spLocks noChangeShapeType="1"/>
              </p:cNvSpPr>
              <p:nvPr/>
            </p:nvSpPr>
            <p:spPr bwMode="auto">
              <a:xfrm>
                <a:off x="0" y="0"/>
                <a:ext cx="20000" cy="1128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2341" name="Line 57"/>
              <p:cNvSpPr>
                <a:spLocks noChangeShapeType="1"/>
              </p:cNvSpPr>
              <p:nvPr/>
            </p:nvSpPr>
            <p:spPr bwMode="auto">
              <a:xfrm flipV="1">
                <a:off x="0" y="8721"/>
                <a:ext cx="20000" cy="1128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12319" name="Group 58"/>
            <p:cNvGrpSpPr>
              <a:grpSpLocks/>
            </p:cNvGrpSpPr>
            <p:nvPr/>
          </p:nvGrpSpPr>
          <p:grpSpPr bwMode="auto">
            <a:xfrm>
              <a:off x="1836" y="2418"/>
              <a:ext cx="319" cy="269"/>
              <a:chOff x="0" y="0"/>
              <a:chExt cx="20000" cy="20056"/>
            </a:xfrm>
          </p:grpSpPr>
          <p:sp>
            <p:nvSpPr>
              <p:cNvPr id="12338" name="Line 59"/>
              <p:cNvSpPr>
                <a:spLocks noChangeShapeType="1"/>
              </p:cNvSpPr>
              <p:nvPr/>
            </p:nvSpPr>
            <p:spPr bwMode="auto">
              <a:xfrm>
                <a:off x="0" y="0"/>
                <a:ext cx="20000" cy="109"/>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2339" name="Line 60"/>
              <p:cNvSpPr>
                <a:spLocks noChangeShapeType="1"/>
              </p:cNvSpPr>
              <p:nvPr/>
            </p:nvSpPr>
            <p:spPr bwMode="auto">
              <a:xfrm>
                <a:off x="0" y="19947"/>
                <a:ext cx="20000" cy="109"/>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12320" name="Group 61"/>
            <p:cNvGrpSpPr>
              <a:grpSpLocks/>
            </p:cNvGrpSpPr>
            <p:nvPr/>
          </p:nvGrpSpPr>
          <p:grpSpPr bwMode="auto">
            <a:xfrm>
              <a:off x="3518" y="2908"/>
              <a:ext cx="952" cy="308"/>
              <a:chOff x="0" y="0"/>
              <a:chExt cx="20001" cy="20001"/>
            </a:xfrm>
          </p:grpSpPr>
          <p:grpSp>
            <p:nvGrpSpPr>
              <p:cNvPr id="12329" name="Group 62"/>
              <p:cNvGrpSpPr>
                <a:grpSpLocks/>
              </p:cNvGrpSpPr>
              <p:nvPr/>
            </p:nvGrpSpPr>
            <p:grpSpPr bwMode="auto">
              <a:xfrm>
                <a:off x="0" y="0"/>
                <a:ext cx="4998" cy="20001"/>
                <a:chOff x="0" y="0"/>
                <a:chExt cx="20000" cy="20001"/>
              </a:xfrm>
            </p:grpSpPr>
            <p:sp>
              <p:nvSpPr>
                <p:cNvPr id="12336" name="Line 63"/>
                <p:cNvSpPr>
                  <a:spLocks noChangeShapeType="1"/>
                </p:cNvSpPr>
                <p:nvPr/>
              </p:nvSpPr>
              <p:spPr bwMode="auto">
                <a:xfrm flipH="1">
                  <a:off x="0" y="0"/>
                  <a:ext cx="20000" cy="1128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2337" name="Line 64"/>
                <p:cNvSpPr>
                  <a:spLocks noChangeShapeType="1"/>
                </p:cNvSpPr>
                <p:nvPr/>
              </p:nvSpPr>
              <p:spPr bwMode="auto">
                <a:xfrm flipH="1" flipV="1">
                  <a:off x="0" y="8721"/>
                  <a:ext cx="20000" cy="1128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12330" name="Group 65"/>
              <p:cNvGrpSpPr>
                <a:grpSpLocks/>
              </p:cNvGrpSpPr>
              <p:nvPr/>
            </p:nvGrpSpPr>
            <p:grpSpPr bwMode="auto">
              <a:xfrm>
                <a:off x="5116" y="948"/>
                <a:ext cx="9896" cy="17442"/>
                <a:chOff x="0" y="0"/>
                <a:chExt cx="20000" cy="20012"/>
              </a:xfrm>
            </p:grpSpPr>
            <p:sp>
              <p:nvSpPr>
                <p:cNvPr id="12334" name="Line 66"/>
                <p:cNvSpPr>
                  <a:spLocks noChangeShapeType="1"/>
                </p:cNvSpPr>
                <p:nvPr/>
              </p:nvSpPr>
              <p:spPr bwMode="auto">
                <a:xfrm>
                  <a:off x="0" y="0"/>
                  <a:ext cx="20000" cy="109"/>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2335" name="Line 67"/>
                <p:cNvSpPr>
                  <a:spLocks noChangeShapeType="1"/>
                </p:cNvSpPr>
                <p:nvPr/>
              </p:nvSpPr>
              <p:spPr bwMode="auto">
                <a:xfrm>
                  <a:off x="0" y="19903"/>
                  <a:ext cx="20000" cy="109"/>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12331" name="Group 68"/>
              <p:cNvGrpSpPr>
                <a:grpSpLocks/>
              </p:cNvGrpSpPr>
              <p:nvPr/>
            </p:nvGrpSpPr>
            <p:grpSpPr bwMode="auto">
              <a:xfrm>
                <a:off x="15012" y="0"/>
                <a:ext cx="4989" cy="20001"/>
                <a:chOff x="0" y="0"/>
                <a:chExt cx="20000" cy="19999"/>
              </a:xfrm>
            </p:grpSpPr>
            <p:sp>
              <p:nvSpPr>
                <p:cNvPr id="12332" name="Line 69"/>
                <p:cNvSpPr>
                  <a:spLocks noChangeShapeType="1"/>
                </p:cNvSpPr>
                <p:nvPr/>
              </p:nvSpPr>
              <p:spPr bwMode="auto">
                <a:xfrm>
                  <a:off x="0" y="0"/>
                  <a:ext cx="20000" cy="11279"/>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2333" name="Line 70"/>
                <p:cNvSpPr>
                  <a:spLocks noChangeShapeType="1"/>
                </p:cNvSpPr>
                <p:nvPr/>
              </p:nvSpPr>
              <p:spPr bwMode="auto">
                <a:xfrm flipV="1">
                  <a:off x="0" y="8720"/>
                  <a:ext cx="20000" cy="11279"/>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sp>
          <p:nvSpPr>
            <p:cNvPr id="12321" name="Line 71"/>
            <p:cNvSpPr>
              <a:spLocks noChangeShapeType="1"/>
            </p:cNvSpPr>
            <p:nvPr/>
          </p:nvSpPr>
          <p:spPr bwMode="auto">
            <a:xfrm flipH="1">
              <a:off x="1850" y="3061"/>
              <a:ext cx="1686" cy="2"/>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2322" name="Line 72"/>
            <p:cNvSpPr>
              <a:spLocks noChangeShapeType="1"/>
            </p:cNvSpPr>
            <p:nvPr/>
          </p:nvSpPr>
          <p:spPr bwMode="auto">
            <a:xfrm flipH="1">
              <a:off x="4435" y="3061"/>
              <a:ext cx="392" cy="2"/>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nvGrpSpPr>
            <p:cNvPr id="12323" name="Group 76"/>
            <p:cNvGrpSpPr>
              <a:grpSpLocks/>
            </p:cNvGrpSpPr>
            <p:nvPr/>
          </p:nvGrpSpPr>
          <p:grpSpPr bwMode="auto">
            <a:xfrm>
              <a:off x="973" y="1229"/>
              <a:ext cx="753" cy="366"/>
              <a:chOff x="863" y="1421"/>
              <a:chExt cx="753" cy="366"/>
            </a:xfrm>
          </p:grpSpPr>
          <p:sp>
            <p:nvSpPr>
              <p:cNvPr id="12327" name="Rectangle 73"/>
              <p:cNvSpPr>
                <a:spLocks noChangeArrowheads="1"/>
              </p:cNvSpPr>
              <p:nvPr/>
            </p:nvSpPr>
            <p:spPr bwMode="auto">
              <a:xfrm>
                <a:off x="863" y="1421"/>
                <a:ext cx="753"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RD</a:t>
                </a:r>
              </a:p>
            </p:txBody>
          </p:sp>
          <p:sp>
            <p:nvSpPr>
              <p:cNvPr id="12328" name="Line 74"/>
              <p:cNvSpPr>
                <a:spLocks noChangeShapeType="1"/>
              </p:cNvSpPr>
              <p:nvPr/>
            </p:nvSpPr>
            <p:spPr bwMode="auto">
              <a:xfrm>
                <a:off x="1339" y="1438"/>
                <a:ext cx="251"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12324" name="Group 77"/>
            <p:cNvGrpSpPr>
              <a:grpSpLocks/>
            </p:cNvGrpSpPr>
            <p:nvPr/>
          </p:nvGrpSpPr>
          <p:grpSpPr bwMode="auto">
            <a:xfrm>
              <a:off x="869" y="2399"/>
              <a:ext cx="904" cy="353"/>
              <a:chOff x="759" y="2591"/>
              <a:chExt cx="904" cy="353"/>
            </a:xfrm>
          </p:grpSpPr>
          <p:sp>
            <p:nvSpPr>
              <p:cNvPr id="12325" name="Rectangle 18"/>
              <p:cNvSpPr>
                <a:spLocks noChangeArrowheads="1"/>
              </p:cNvSpPr>
              <p:nvPr/>
            </p:nvSpPr>
            <p:spPr bwMode="auto">
              <a:xfrm>
                <a:off x="759" y="2591"/>
                <a:ext cx="904" cy="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 CS,A</a:t>
                </a:r>
                <a:r>
                  <a:rPr kumimoji="0" lang="en-US" altLang="zh-CN" sz="2400" baseline="-25000" smtClean="0">
                    <a:solidFill>
                      <a:srgbClr val="000000"/>
                    </a:solidFill>
                    <a:latin typeface="Times New Roman" panose="02020603050405020304" pitchFamily="18" charset="0"/>
                  </a:rPr>
                  <a:t>1</a:t>
                </a:r>
                <a:r>
                  <a:rPr kumimoji="0" lang="en-US" altLang="zh-CN" sz="2400" smtClean="0">
                    <a:solidFill>
                      <a:srgbClr val="000000"/>
                    </a:solidFill>
                    <a:latin typeface="Times New Roman" panose="02020603050405020304" pitchFamily="18" charset="0"/>
                  </a:rPr>
                  <a:t>,A</a:t>
                </a:r>
                <a:r>
                  <a:rPr kumimoji="0" lang="en-US" altLang="zh-CN" sz="2400" baseline="-25000" smtClean="0">
                    <a:solidFill>
                      <a:srgbClr val="000000"/>
                    </a:solidFill>
                    <a:latin typeface="Times New Roman" panose="02020603050405020304" pitchFamily="18" charset="0"/>
                  </a:rPr>
                  <a:t>0</a:t>
                </a:r>
                <a:endParaRPr kumimoji="0" lang="en-US" altLang="zh-CN" sz="2400" smtClean="0">
                  <a:solidFill>
                    <a:srgbClr val="000000"/>
                  </a:solidFill>
                  <a:latin typeface="Times New Roman" panose="02020603050405020304" pitchFamily="18" charset="0"/>
                </a:endParaRPr>
              </a:p>
            </p:txBody>
          </p:sp>
          <p:sp>
            <p:nvSpPr>
              <p:cNvPr id="12326" name="Line 75"/>
              <p:cNvSpPr>
                <a:spLocks noChangeShapeType="1"/>
              </p:cNvSpPr>
              <p:nvPr/>
            </p:nvSpPr>
            <p:spPr bwMode="auto">
              <a:xfrm>
                <a:off x="901" y="2604"/>
                <a:ext cx="251"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pic>
        <p:nvPicPr>
          <p:cNvPr id="161872" name="Picture 80" descr="54">
            <a:hlinkClick r:id="" action="ppaction://hlinkshowjump?jump=nextslide"/>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874" name="Line 82"/>
          <p:cNvSpPr>
            <a:spLocks noChangeShapeType="1"/>
          </p:cNvSpPr>
          <p:nvPr/>
        </p:nvSpPr>
        <p:spPr bwMode="auto">
          <a:xfrm>
            <a:off x="5737225" y="3211513"/>
            <a:ext cx="1155700" cy="1306512"/>
          </a:xfrm>
          <a:prstGeom prst="line">
            <a:avLst/>
          </a:prstGeom>
          <a:noFill/>
          <a:ln w="28575">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kumimoji="1" lang="zh-CN" altLang="en-US" sz="2400" smtClean="0">
              <a:solidFill>
                <a:srgbClr val="000000"/>
              </a:solidFill>
            </a:endParaRPr>
          </a:p>
        </p:txBody>
      </p:sp>
      <p:sp>
        <p:nvSpPr>
          <p:cNvPr id="161877" name="Rectangle 85" descr="032"/>
          <p:cNvSpPr>
            <a:spLocks noChangeArrowheads="1"/>
          </p:cNvSpPr>
          <p:nvPr/>
        </p:nvSpPr>
        <p:spPr bwMode="auto">
          <a:xfrm>
            <a:off x="433388" y="5573713"/>
            <a:ext cx="5729287" cy="711200"/>
          </a:xfrm>
          <a:prstGeom prst="rect">
            <a:avLst/>
          </a:prstGeom>
          <a:blipFill dpi="0" rotWithShape="0">
            <a:blip r:embed="rId5"/>
            <a:srcRect/>
            <a:stretch>
              <a:fillRect/>
            </a:stretch>
          </a:blipFill>
          <a:ln w="9525">
            <a:solidFill>
              <a:schemeClr val="tx1"/>
            </a:solidFill>
            <a:miter lim="800000"/>
            <a:headEnd/>
            <a:tailEnd/>
          </a:ln>
        </p:spPr>
        <p:txBody>
          <a:bodyPr wrap="none" anchor="ct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2800" smtClean="0">
                <a:solidFill>
                  <a:srgbClr val="FFFFFF"/>
                </a:solidFill>
                <a:latin typeface="宋体" panose="02010600030101010101" pitchFamily="2" charset="-122"/>
              </a:rPr>
              <a:t>请体会这里</a:t>
            </a:r>
            <a:r>
              <a:rPr lang="en-US" altLang="zh-CN" sz="2800" smtClean="0">
                <a:solidFill>
                  <a:srgbClr val="FFFFFF"/>
                </a:solidFill>
                <a:latin typeface="宋体" panose="02010600030101010101" pitchFamily="2" charset="-122"/>
              </a:rPr>
              <a:t>8255A</a:t>
            </a:r>
            <a:r>
              <a:rPr lang="zh-CN" altLang="en-US" sz="2800" smtClean="0">
                <a:solidFill>
                  <a:srgbClr val="FFFFFF"/>
                </a:solidFill>
                <a:latin typeface="宋体" panose="02010600030101010101" pitchFamily="2" charset="-122"/>
              </a:rPr>
              <a:t>的数据缓冲作用</a:t>
            </a:r>
          </a:p>
        </p:txBody>
      </p:sp>
    </p:spTree>
    <p:extLst>
      <p:ext uri="{BB962C8B-B14F-4D97-AF65-F5344CB8AC3E}">
        <p14:creationId xmlns:p14="http://schemas.microsoft.com/office/powerpoint/2010/main" val="898617465"/>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1874"/>
                                        </p:tgtEl>
                                        <p:attrNameLst>
                                          <p:attrName>style.visibility</p:attrName>
                                        </p:attrNameLst>
                                      </p:cBhvr>
                                      <p:to>
                                        <p:strVal val="visible"/>
                                      </p:to>
                                    </p:set>
                                    <p:anim calcmode="lin" valueType="num">
                                      <p:cBhvr>
                                        <p:cTn id="7" dur="500" fill="hold"/>
                                        <p:tgtEl>
                                          <p:spTgt spid="161874"/>
                                        </p:tgtEl>
                                        <p:attrNameLst>
                                          <p:attrName>ppt_x</p:attrName>
                                        </p:attrNameLst>
                                      </p:cBhvr>
                                      <p:tavLst>
                                        <p:tav tm="0">
                                          <p:val>
                                            <p:strVal val="#ppt_x"/>
                                          </p:val>
                                        </p:tav>
                                        <p:tav tm="100000">
                                          <p:val>
                                            <p:strVal val="#ppt_x"/>
                                          </p:val>
                                        </p:tav>
                                      </p:tavLst>
                                    </p:anim>
                                    <p:anim calcmode="lin" valueType="num">
                                      <p:cBhvr>
                                        <p:cTn id="8" dur="500" fill="hold"/>
                                        <p:tgtEl>
                                          <p:spTgt spid="161874"/>
                                        </p:tgtEl>
                                        <p:attrNameLst>
                                          <p:attrName>ppt_y</p:attrName>
                                        </p:attrNameLst>
                                      </p:cBhvr>
                                      <p:tavLst>
                                        <p:tav tm="0">
                                          <p:val>
                                            <p:strVal val="#ppt_y-#ppt_h/2"/>
                                          </p:val>
                                        </p:tav>
                                        <p:tav tm="100000">
                                          <p:val>
                                            <p:strVal val="#ppt_y"/>
                                          </p:val>
                                        </p:tav>
                                      </p:tavLst>
                                    </p:anim>
                                    <p:anim calcmode="lin" valueType="num">
                                      <p:cBhvr>
                                        <p:cTn id="9" dur="500" fill="hold"/>
                                        <p:tgtEl>
                                          <p:spTgt spid="161874"/>
                                        </p:tgtEl>
                                        <p:attrNameLst>
                                          <p:attrName>ppt_w</p:attrName>
                                        </p:attrNameLst>
                                      </p:cBhvr>
                                      <p:tavLst>
                                        <p:tav tm="0">
                                          <p:val>
                                            <p:strVal val="#ppt_w"/>
                                          </p:val>
                                        </p:tav>
                                        <p:tav tm="100000">
                                          <p:val>
                                            <p:strVal val="#ppt_w"/>
                                          </p:val>
                                        </p:tav>
                                      </p:tavLst>
                                    </p:anim>
                                    <p:anim calcmode="lin" valueType="num">
                                      <p:cBhvr>
                                        <p:cTn id="10" dur="500" fill="hold"/>
                                        <p:tgtEl>
                                          <p:spTgt spid="161874"/>
                                        </p:tgtEl>
                                        <p:attrNameLst>
                                          <p:attrName>ppt_h</p:attrName>
                                        </p:attrNameLst>
                                      </p:cBhvr>
                                      <p:tavLst>
                                        <p:tav tm="0">
                                          <p:val>
                                            <p:fltVal val="0"/>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3" presetClass="entr" presetSubtype="528" fill="hold" grpId="0" nodeType="clickEffect">
                                  <p:stCondLst>
                                    <p:cond delay="0"/>
                                  </p:stCondLst>
                                  <p:childTnLst>
                                    <p:set>
                                      <p:cBhvr>
                                        <p:cTn id="14" dur="1" fill="hold">
                                          <p:stCondLst>
                                            <p:cond delay="0"/>
                                          </p:stCondLst>
                                        </p:cTn>
                                        <p:tgtEl>
                                          <p:spTgt spid="161877"/>
                                        </p:tgtEl>
                                        <p:attrNameLst>
                                          <p:attrName>style.visibility</p:attrName>
                                        </p:attrNameLst>
                                      </p:cBhvr>
                                      <p:to>
                                        <p:strVal val="visible"/>
                                      </p:to>
                                    </p:set>
                                    <p:anim calcmode="lin" valueType="num">
                                      <p:cBhvr>
                                        <p:cTn id="15" dur="500" fill="hold"/>
                                        <p:tgtEl>
                                          <p:spTgt spid="161877"/>
                                        </p:tgtEl>
                                        <p:attrNameLst>
                                          <p:attrName>ppt_w</p:attrName>
                                        </p:attrNameLst>
                                      </p:cBhvr>
                                      <p:tavLst>
                                        <p:tav tm="0">
                                          <p:val>
                                            <p:fltVal val="0"/>
                                          </p:val>
                                        </p:tav>
                                        <p:tav tm="100000">
                                          <p:val>
                                            <p:strVal val="#ppt_w"/>
                                          </p:val>
                                        </p:tav>
                                      </p:tavLst>
                                    </p:anim>
                                    <p:anim calcmode="lin" valueType="num">
                                      <p:cBhvr>
                                        <p:cTn id="16" dur="500" fill="hold"/>
                                        <p:tgtEl>
                                          <p:spTgt spid="161877"/>
                                        </p:tgtEl>
                                        <p:attrNameLst>
                                          <p:attrName>ppt_h</p:attrName>
                                        </p:attrNameLst>
                                      </p:cBhvr>
                                      <p:tavLst>
                                        <p:tav tm="0">
                                          <p:val>
                                            <p:fltVal val="0"/>
                                          </p:val>
                                        </p:tav>
                                        <p:tav tm="100000">
                                          <p:val>
                                            <p:strVal val="#ppt_h"/>
                                          </p:val>
                                        </p:tav>
                                      </p:tavLst>
                                    </p:anim>
                                    <p:anim calcmode="lin" valueType="num">
                                      <p:cBhvr>
                                        <p:cTn id="17" dur="500" fill="hold"/>
                                        <p:tgtEl>
                                          <p:spTgt spid="161877"/>
                                        </p:tgtEl>
                                        <p:attrNameLst>
                                          <p:attrName>ppt_x</p:attrName>
                                        </p:attrNameLst>
                                      </p:cBhvr>
                                      <p:tavLst>
                                        <p:tav tm="0">
                                          <p:val>
                                            <p:fltVal val="0.5"/>
                                          </p:val>
                                        </p:tav>
                                        <p:tav tm="100000">
                                          <p:val>
                                            <p:strVal val="#ppt_x"/>
                                          </p:val>
                                        </p:tav>
                                      </p:tavLst>
                                    </p:anim>
                                    <p:anim calcmode="lin" valueType="num">
                                      <p:cBhvr>
                                        <p:cTn id="18" dur="500" fill="hold"/>
                                        <p:tgtEl>
                                          <p:spTgt spid="161877"/>
                                        </p:tgtEl>
                                        <p:attrNameLst>
                                          <p:attrName>ppt_y</p:attrName>
                                        </p:attrNameLst>
                                      </p:cBhvr>
                                      <p:tavLst>
                                        <p:tav tm="0">
                                          <p:val>
                                            <p:fltVal val="0.5"/>
                                          </p:val>
                                        </p:tav>
                                        <p:tav tm="100000">
                                          <p:val>
                                            <p:strVal val="#ppt_y"/>
                                          </p:val>
                                        </p:tav>
                                      </p:tavLst>
                                    </p:anim>
                                  </p:childTnLst>
                                </p:cTn>
                              </p:par>
                            </p:childTnLst>
                          </p:cTn>
                        </p:par>
                        <p:par>
                          <p:cTn id="19" fill="hold" nodeType="afterGroup">
                            <p:stCondLst>
                              <p:cond delay="500"/>
                            </p:stCondLst>
                            <p:childTnLst>
                              <p:par>
                                <p:cTn id="20" presetID="9" presetClass="entr" presetSubtype="0" fill="hold" nodeType="afterEffect">
                                  <p:stCondLst>
                                    <p:cond delay="1000"/>
                                  </p:stCondLst>
                                  <p:childTnLst>
                                    <p:set>
                                      <p:cBhvr>
                                        <p:cTn id="21" dur="1" fill="hold">
                                          <p:stCondLst>
                                            <p:cond delay="0"/>
                                          </p:stCondLst>
                                        </p:cTn>
                                        <p:tgtEl>
                                          <p:spTgt spid="161872"/>
                                        </p:tgtEl>
                                        <p:attrNameLst>
                                          <p:attrName>style.visibility</p:attrName>
                                        </p:attrNameLst>
                                      </p:cBhvr>
                                      <p:to>
                                        <p:strVal val="visible"/>
                                      </p:to>
                                    </p:set>
                                    <p:animEffect transition="in" filter="dissolve">
                                      <p:cBhvr>
                                        <p:cTn id="22" dur="500"/>
                                        <p:tgtEl>
                                          <p:spTgt spid="1618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874" grpId="0" animBg="1"/>
      <p:bldP spid="161877" grpId="0" animBg="1"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066800" y="304800"/>
            <a:ext cx="3613150" cy="838200"/>
          </a:xfrm>
        </p:spPr>
        <p:txBody>
          <a:bodyPr/>
          <a:lstStyle/>
          <a:p>
            <a:pPr eaLnBrk="1" hangingPunct="1"/>
            <a:r>
              <a:rPr lang="zh-CN" altLang="en-US" sz="3600" smtClean="0"/>
              <a:t>方式</a:t>
            </a:r>
            <a:r>
              <a:rPr lang="en-US" altLang="zh-CN" sz="3600" smtClean="0"/>
              <a:t>0</a:t>
            </a:r>
            <a:r>
              <a:rPr lang="zh-CN" altLang="en-US" sz="3600" smtClean="0"/>
              <a:t>输出时序</a:t>
            </a:r>
          </a:p>
        </p:txBody>
      </p:sp>
      <p:pic>
        <p:nvPicPr>
          <p:cNvPr id="163843" name="Picture 3"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Picture 4"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317" name="Group 66"/>
          <p:cNvGrpSpPr>
            <a:grpSpLocks/>
          </p:cNvGrpSpPr>
          <p:nvPr/>
        </p:nvGrpSpPr>
        <p:grpSpPr bwMode="auto">
          <a:xfrm>
            <a:off x="1377950" y="1717675"/>
            <a:ext cx="6927850" cy="3257550"/>
            <a:chOff x="563" y="1271"/>
            <a:chExt cx="4131" cy="2052"/>
          </a:xfrm>
        </p:grpSpPr>
        <p:grpSp>
          <p:nvGrpSpPr>
            <p:cNvPr id="13321" name="Group 6"/>
            <p:cNvGrpSpPr>
              <a:grpSpLocks/>
            </p:cNvGrpSpPr>
            <p:nvPr/>
          </p:nvGrpSpPr>
          <p:grpSpPr bwMode="auto">
            <a:xfrm>
              <a:off x="791" y="1271"/>
              <a:ext cx="753" cy="366"/>
              <a:chOff x="863" y="1421"/>
              <a:chExt cx="753" cy="366"/>
            </a:xfrm>
          </p:grpSpPr>
          <p:sp>
            <p:nvSpPr>
              <p:cNvPr id="13378" name="Rectangle 7"/>
              <p:cNvSpPr>
                <a:spLocks noChangeArrowheads="1"/>
              </p:cNvSpPr>
              <p:nvPr/>
            </p:nvSpPr>
            <p:spPr bwMode="auto">
              <a:xfrm>
                <a:off x="863" y="1421"/>
                <a:ext cx="753"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WR</a:t>
                </a:r>
              </a:p>
            </p:txBody>
          </p:sp>
          <p:sp>
            <p:nvSpPr>
              <p:cNvPr id="13379" name="Line 8"/>
              <p:cNvSpPr>
                <a:spLocks noChangeShapeType="1"/>
              </p:cNvSpPr>
              <p:nvPr/>
            </p:nvSpPr>
            <p:spPr bwMode="auto">
              <a:xfrm>
                <a:off x="1339" y="1438"/>
                <a:ext cx="251"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sp>
          <p:nvSpPr>
            <p:cNvPr id="13322" name="Line 9"/>
            <p:cNvSpPr>
              <a:spLocks noChangeShapeType="1"/>
            </p:cNvSpPr>
            <p:nvPr/>
          </p:nvSpPr>
          <p:spPr bwMode="auto">
            <a:xfrm>
              <a:off x="1748" y="1319"/>
              <a:ext cx="930" cy="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3323" name="Line 10"/>
            <p:cNvSpPr>
              <a:spLocks noChangeShapeType="1"/>
            </p:cNvSpPr>
            <p:nvPr/>
          </p:nvSpPr>
          <p:spPr bwMode="auto">
            <a:xfrm flipV="1">
              <a:off x="2675" y="1300"/>
              <a:ext cx="3" cy="378"/>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3324" name="Line 11"/>
            <p:cNvSpPr>
              <a:spLocks noChangeShapeType="1"/>
            </p:cNvSpPr>
            <p:nvPr/>
          </p:nvSpPr>
          <p:spPr bwMode="auto">
            <a:xfrm>
              <a:off x="2675" y="1678"/>
              <a:ext cx="772" cy="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3325" name="Line 12"/>
            <p:cNvSpPr>
              <a:spLocks noChangeShapeType="1"/>
            </p:cNvSpPr>
            <p:nvPr/>
          </p:nvSpPr>
          <p:spPr bwMode="auto">
            <a:xfrm flipV="1">
              <a:off x="3428" y="1300"/>
              <a:ext cx="3" cy="378"/>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3326" name="Line 13"/>
            <p:cNvSpPr>
              <a:spLocks noChangeShapeType="1"/>
            </p:cNvSpPr>
            <p:nvPr/>
          </p:nvSpPr>
          <p:spPr bwMode="auto">
            <a:xfrm>
              <a:off x="3445" y="1319"/>
              <a:ext cx="1118" cy="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3327" name="Rectangle 14"/>
            <p:cNvSpPr>
              <a:spLocks noChangeArrowheads="1"/>
            </p:cNvSpPr>
            <p:nvPr/>
          </p:nvSpPr>
          <p:spPr bwMode="auto">
            <a:xfrm>
              <a:off x="2970" y="3013"/>
              <a:ext cx="726"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A50021"/>
                  </a:solidFill>
                  <a:latin typeface="Times New Roman" panose="02020603050405020304" pitchFamily="18" charset="0"/>
                </a:rPr>
                <a:t>data</a:t>
              </a:r>
            </a:p>
          </p:txBody>
        </p:sp>
        <p:sp>
          <p:nvSpPr>
            <p:cNvPr id="13328" name="Rectangle 15"/>
            <p:cNvSpPr>
              <a:spLocks noChangeArrowheads="1"/>
            </p:cNvSpPr>
            <p:nvPr/>
          </p:nvSpPr>
          <p:spPr bwMode="auto">
            <a:xfrm>
              <a:off x="3968" y="1925"/>
              <a:ext cx="726"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A50021"/>
                  </a:solidFill>
                  <a:latin typeface="Times New Roman" panose="02020603050405020304" pitchFamily="18" charset="0"/>
                </a:rPr>
                <a:t>data</a:t>
              </a:r>
            </a:p>
          </p:txBody>
        </p:sp>
        <p:sp>
          <p:nvSpPr>
            <p:cNvPr id="13329" name="Rectangle 16"/>
            <p:cNvSpPr>
              <a:spLocks noChangeArrowheads="1"/>
            </p:cNvSpPr>
            <p:nvPr/>
          </p:nvSpPr>
          <p:spPr bwMode="auto">
            <a:xfrm>
              <a:off x="563" y="1933"/>
              <a:ext cx="1037"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输出端口</a:t>
              </a:r>
            </a:p>
          </p:txBody>
        </p:sp>
        <p:sp>
          <p:nvSpPr>
            <p:cNvPr id="13330" name="Rectangle 17"/>
            <p:cNvSpPr>
              <a:spLocks noChangeArrowheads="1"/>
            </p:cNvSpPr>
            <p:nvPr/>
          </p:nvSpPr>
          <p:spPr bwMode="auto">
            <a:xfrm>
              <a:off x="841" y="3020"/>
              <a:ext cx="726"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D</a:t>
              </a:r>
              <a:r>
                <a:rPr kumimoji="0" lang="en-US" altLang="zh-CN" sz="2400" baseline="-25000" smtClean="0">
                  <a:solidFill>
                    <a:srgbClr val="000000"/>
                  </a:solidFill>
                  <a:latin typeface="Times New Roman" panose="02020603050405020304" pitchFamily="18" charset="0"/>
                </a:rPr>
                <a:t>0</a:t>
              </a:r>
              <a:r>
                <a:rPr kumimoji="0" lang="zh-CN" altLang="en-US" sz="2400" smtClean="0">
                  <a:solidFill>
                    <a:srgbClr val="000000"/>
                  </a:solidFill>
                  <a:latin typeface="Times New Roman" panose="02020603050405020304" pitchFamily="18" charset="0"/>
                </a:rPr>
                <a:t>～</a:t>
              </a:r>
              <a:r>
                <a:rPr kumimoji="0" lang="en-US" altLang="zh-CN" sz="2400" smtClean="0">
                  <a:solidFill>
                    <a:srgbClr val="000000"/>
                  </a:solidFill>
                  <a:latin typeface="Times New Roman" panose="02020603050405020304" pitchFamily="18" charset="0"/>
                </a:rPr>
                <a:t>D</a:t>
              </a:r>
              <a:r>
                <a:rPr kumimoji="0" lang="en-US" altLang="zh-CN" sz="2400" baseline="-25000" smtClean="0">
                  <a:solidFill>
                    <a:srgbClr val="000000"/>
                  </a:solidFill>
                  <a:latin typeface="Times New Roman" panose="02020603050405020304" pitchFamily="18" charset="0"/>
                </a:rPr>
                <a:t>7</a:t>
              </a:r>
              <a:endParaRPr kumimoji="0" lang="en-US" altLang="zh-CN" sz="2400" smtClean="0">
                <a:solidFill>
                  <a:srgbClr val="000000"/>
                </a:solidFill>
                <a:latin typeface="Times New Roman" panose="02020603050405020304" pitchFamily="18" charset="0"/>
              </a:endParaRPr>
            </a:p>
          </p:txBody>
        </p:sp>
        <p:grpSp>
          <p:nvGrpSpPr>
            <p:cNvPr id="13331" name="Group 18"/>
            <p:cNvGrpSpPr>
              <a:grpSpLocks/>
            </p:cNvGrpSpPr>
            <p:nvPr/>
          </p:nvGrpSpPr>
          <p:grpSpPr bwMode="auto">
            <a:xfrm>
              <a:off x="3630" y="1909"/>
              <a:ext cx="229" cy="324"/>
              <a:chOff x="0" y="0"/>
              <a:chExt cx="20000" cy="20001"/>
            </a:xfrm>
          </p:grpSpPr>
          <p:sp>
            <p:nvSpPr>
              <p:cNvPr id="13376" name="Line 19"/>
              <p:cNvSpPr>
                <a:spLocks noChangeShapeType="1"/>
              </p:cNvSpPr>
              <p:nvPr/>
            </p:nvSpPr>
            <p:spPr bwMode="auto">
              <a:xfrm>
                <a:off x="0" y="0"/>
                <a:ext cx="20000" cy="1128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3377" name="Line 20"/>
              <p:cNvSpPr>
                <a:spLocks noChangeShapeType="1"/>
              </p:cNvSpPr>
              <p:nvPr/>
            </p:nvSpPr>
            <p:spPr bwMode="auto">
              <a:xfrm flipV="1">
                <a:off x="0" y="8721"/>
                <a:ext cx="20000" cy="1128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13332" name="Group 21"/>
            <p:cNvGrpSpPr>
              <a:grpSpLocks/>
            </p:cNvGrpSpPr>
            <p:nvPr/>
          </p:nvGrpSpPr>
          <p:grpSpPr bwMode="auto">
            <a:xfrm>
              <a:off x="1748" y="1925"/>
              <a:ext cx="1879" cy="281"/>
              <a:chOff x="0" y="0"/>
              <a:chExt cx="20000" cy="20056"/>
            </a:xfrm>
          </p:grpSpPr>
          <p:sp>
            <p:nvSpPr>
              <p:cNvPr id="13374" name="Line 22"/>
              <p:cNvSpPr>
                <a:spLocks noChangeShapeType="1"/>
              </p:cNvSpPr>
              <p:nvPr/>
            </p:nvSpPr>
            <p:spPr bwMode="auto">
              <a:xfrm>
                <a:off x="0" y="0"/>
                <a:ext cx="20000" cy="109"/>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3375" name="Line 23"/>
              <p:cNvSpPr>
                <a:spLocks noChangeShapeType="1"/>
              </p:cNvSpPr>
              <p:nvPr/>
            </p:nvSpPr>
            <p:spPr bwMode="auto">
              <a:xfrm>
                <a:off x="0" y="19947"/>
                <a:ext cx="20000" cy="109"/>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13333" name="Group 24"/>
            <p:cNvGrpSpPr>
              <a:grpSpLocks/>
            </p:cNvGrpSpPr>
            <p:nvPr/>
          </p:nvGrpSpPr>
          <p:grpSpPr bwMode="auto">
            <a:xfrm>
              <a:off x="3810" y="1909"/>
              <a:ext cx="229" cy="324"/>
              <a:chOff x="0" y="0"/>
              <a:chExt cx="20000" cy="20001"/>
            </a:xfrm>
          </p:grpSpPr>
          <p:sp>
            <p:nvSpPr>
              <p:cNvPr id="13372" name="Line 25"/>
              <p:cNvSpPr>
                <a:spLocks noChangeShapeType="1"/>
              </p:cNvSpPr>
              <p:nvPr/>
            </p:nvSpPr>
            <p:spPr bwMode="auto">
              <a:xfrm flipH="1">
                <a:off x="0" y="0"/>
                <a:ext cx="20000" cy="1128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3373" name="Line 26"/>
              <p:cNvSpPr>
                <a:spLocks noChangeShapeType="1"/>
              </p:cNvSpPr>
              <p:nvPr/>
            </p:nvSpPr>
            <p:spPr bwMode="auto">
              <a:xfrm flipH="1" flipV="1">
                <a:off x="0" y="8721"/>
                <a:ext cx="20000" cy="1128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13334" name="Group 27"/>
            <p:cNvGrpSpPr>
              <a:grpSpLocks/>
            </p:cNvGrpSpPr>
            <p:nvPr/>
          </p:nvGrpSpPr>
          <p:grpSpPr bwMode="auto">
            <a:xfrm>
              <a:off x="4045" y="1925"/>
              <a:ext cx="518" cy="281"/>
              <a:chOff x="0" y="0"/>
              <a:chExt cx="20000" cy="20056"/>
            </a:xfrm>
          </p:grpSpPr>
          <p:sp>
            <p:nvSpPr>
              <p:cNvPr id="13370" name="Line 28"/>
              <p:cNvSpPr>
                <a:spLocks noChangeShapeType="1"/>
              </p:cNvSpPr>
              <p:nvPr/>
            </p:nvSpPr>
            <p:spPr bwMode="auto">
              <a:xfrm>
                <a:off x="0" y="0"/>
                <a:ext cx="20000" cy="109"/>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3371" name="Line 29"/>
              <p:cNvSpPr>
                <a:spLocks noChangeShapeType="1"/>
              </p:cNvSpPr>
              <p:nvPr/>
            </p:nvSpPr>
            <p:spPr bwMode="auto">
              <a:xfrm>
                <a:off x="0" y="19947"/>
                <a:ext cx="20000" cy="109"/>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13335" name="Group 30"/>
            <p:cNvGrpSpPr>
              <a:grpSpLocks/>
            </p:cNvGrpSpPr>
            <p:nvPr/>
          </p:nvGrpSpPr>
          <p:grpSpPr bwMode="auto">
            <a:xfrm>
              <a:off x="3892" y="2465"/>
              <a:ext cx="229" cy="324"/>
              <a:chOff x="0" y="0"/>
              <a:chExt cx="20000" cy="20001"/>
            </a:xfrm>
          </p:grpSpPr>
          <p:sp>
            <p:nvSpPr>
              <p:cNvPr id="13368" name="Line 31"/>
              <p:cNvSpPr>
                <a:spLocks noChangeShapeType="1"/>
              </p:cNvSpPr>
              <p:nvPr/>
            </p:nvSpPr>
            <p:spPr bwMode="auto">
              <a:xfrm>
                <a:off x="0" y="0"/>
                <a:ext cx="20000" cy="1128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3369" name="Line 32"/>
              <p:cNvSpPr>
                <a:spLocks noChangeShapeType="1"/>
              </p:cNvSpPr>
              <p:nvPr/>
            </p:nvSpPr>
            <p:spPr bwMode="auto">
              <a:xfrm flipV="1">
                <a:off x="0" y="8721"/>
                <a:ext cx="20000" cy="1128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13336" name="Group 33"/>
            <p:cNvGrpSpPr>
              <a:grpSpLocks/>
            </p:cNvGrpSpPr>
            <p:nvPr/>
          </p:nvGrpSpPr>
          <p:grpSpPr bwMode="auto">
            <a:xfrm>
              <a:off x="2190" y="2465"/>
              <a:ext cx="229" cy="324"/>
              <a:chOff x="0" y="0"/>
              <a:chExt cx="20000" cy="20001"/>
            </a:xfrm>
          </p:grpSpPr>
          <p:sp>
            <p:nvSpPr>
              <p:cNvPr id="13366" name="Line 34"/>
              <p:cNvSpPr>
                <a:spLocks noChangeShapeType="1"/>
              </p:cNvSpPr>
              <p:nvPr/>
            </p:nvSpPr>
            <p:spPr bwMode="auto">
              <a:xfrm flipH="1">
                <a:off x="0" y="0"/>
                <a:ext cx="20000" cy="1128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3367" name="Line 35"/>
              <p:cNvSpPr>
                <a:spLocks noChangeShapeType="1"/>
              </p:cNvSpPr>
              <p:nvPr/>
            </p:nvSpPr>
            <p:spPr bwMode="auto">
              <a:xfrm flipH="1" flipV="1">
                <a:off x="0" y="8721"/>
                <a:ext cx="20000" cy="1128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13337" name="Group 36"/>
            <p:cNvGrpSpPr>
              <a:grpSpLocks/>
            </p:cNvGrpSpPr>
            <p:nvPr/>
          </p:nvGrpSpPr>
          <p:grpSpPr bwMode="auto">
            <a:xfrm>
              <a:off x="2425" y="2480"/>
              <a:ext cx="1500" cy="282"/>
              <a:chOff x="0" y="0"/>
              <a:chExt cx="20000" cy="20056"/>
            </a:xfrm>
          </p:grpSpPr>
          <p:sp>
            <p:nvSpPr>
              <p:cNvPr id="13364" name="Line 37"/>
              <p:cNvSpPr>
                <a:spLocks noChangeShapeType="1"/>
              </p:cNvSpPr>
              <p:nvPr/>
            </p:nvSpPr>
            <p:spPr bwMode="auto">
              <a:xfrm>
                <a:off x="0" y="0"/>
                <a:ext cx="20000" cy="109"/>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3365" name="Line 38"/>
              <p:cNvSpPr>
                <a:spLocks noChangeShapeType="1"/>
              </p:cNvSpPr>
              <p:nvPr/>
            </p:nvSpPr>
            <p:spPr bwMode="auto">
              <a:xfrm>
                <a:off x="0" y="19947"/>
                <a:ext cx="20000" cy="109"/>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13338" name="Group 39"/>
            <p:cNvGrpSpPr>
              <a:grpSpLocks/>
            </p:cNvGrpSpPr>
            <p:nvPr/>
          </p:nvGrpSpPr>
          <p:grpSpPr bwMode="auto">
            <a:xfrm>
              <a:off x="4088" y="2465"/>
              <a:ext cx="230" cy="324"/>
              <a:chOff x="0" y="0"/>
              <a:chExt cx="20000" cy="20001"/>
            </a:xfrm>
          </p:grpSpPr>
          <p:sp>
            <p:nvSpPr>
              <p:cNvPr id="13362" name="Line 40"/>
              <p:cNvSpPr>
                <a:spLocks noChangeShapeType="1"/>
              </p:cNvSpPr>
              <p:nvPr/>
            </p:nvSpPr>
            <p:spPr bwMode="auto">
              <a:xfrm flipH="1">
                <a:off x="0" y="0"/>
                <a:ext cx="20000" cy="1128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3363" name="Line 41"/>
              <p:cNvSpPr>
                <a:spLocks noChangeShapeType="1"/>
              </p:cNvSpPr>
              <p:nvPr/>
            </p:nvSpPr>
            <p:spPr bwMode="auto">
              <a:xfrm flipH="1" flipV="1">
                <a:off x="0" y="8721"/>
                <a:ext cx="20000" cy="1128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13339" name="Group 42"/>
            <p:cNvGrpSpPr>
              <a:grpSpLocks/>
            </p:cNvGrpSpPr>
            <p:nvPr/>
          </p:nvGrpSpPr>
          <p:grpSpPr bwMode="auto">
            <a:xfrm>
              <a:off x="4323" y="2480"/>
              <a:ext cx="289" cy="282"/>
              <a:chOff x="0" y="0"/>
              <a:chExt cx="20000" cy="20056"/>
            </a:xfrm>
          </p:grpSpPr>
          <p:sp>
            <p:nvSpPr>
              <p:cNvPr id="13360" name="Line 43"/>
              <p:cNvSpPr>
                <a:spLocks noChangeShapeType="1"/>
              </p:cNvSpPr>
              <p:nvPr/>
            </p:nvSpPr>
            <p:spPr bwMode="auto">
              <a:xfrm>
                <a:off x="0" y="0"/>
                <a:ext cx="20000" cy="109"/>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3361" name="Line 44"/>
              <p:cNvSpPr>
                <a:spLocks noChangeShapeType="1"/>
              </p:cNvSpPr>
              <p:nvPr/>
            </p:nvSpPr>
            <p:spPr bwMode="auto">
              <a:xfrm>
                <a:off x="0" y="19947"/>
                <a:ext cx="20000" cy="109"/>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13340" name="Group 45"/>
            <p:cNvGrpSpPr>
              <a:grpSpLocks/>
            </p:cNvGrpSpPr>
            <p:nvPr/>
          </p:nvGrpSpPr>
          <p:grpSpPr bwMode="auto">
            <a:xfrm>
              <a:off x="2010" y="2465"/>
              <a:ext cx="229" cy="324"/>
              <a:chOff x="0" y="0"/>
              <a:chExt cx="20000" cy="20001"/>
            </a:xfrm>
          </p:grpSpPr>
          <p:sp>
            <p:nvSpPr>
              <p:cNvPr id="13358" name="Line 46"/>
              <p:cNvSpPr>
                <a:spLocks noChangeShapeType="1"/>
              </p:cNvSpPr>
              <p:nvPr/>
            </p:nvSpPr>
            <p:spPr bwMode="auto">
              <a:xfrm>
                <a:off x="0" y="0"/>
                <a:ext cx="20000" cy="1128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3359" name="Line 47"/>
              <p:cNvSpPr>
                <a:spLocks noChangeShapeType="1"/>
              </p:cNvSpPr>
              <p:nvPr/>
            </p:nvSpPr>
            <p:spPr bwMode="auto">
              <a:xfrm flipV="1">
                <a:off x="0" y="8721"/>
                <a:ext cx="20000" cy="1128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13341" name="Group 48"/>
            <p:cNvGrpSpPr>
              <a:grpSpLocks/>
            </p:cNvGrpSpPr>
            <p:nvPr/>
          </p:nvGrpSpPr>
          <p:grpSpPr bwMode="auto">
            <a:xfrm>
              <a:off x="1715" y="2480"/>
              <a:ext cx="309" cy="282"/>
              <a:chOff x="0" y="0"/>
              <a:chExt cx="20000" cy="20056"/>
            </a:xfrm>
          </p:grpSpPr>
          <p:sp>
            <p:nvSpPr>
              <p:cNvPr id="13356" name="Line 49"/>
              <p:cNvSpPr>
                <a:spLocks noChangeShapeType="1"/>
              </p:cNvSpPr>
              <p:nvPr/>
            </p:nvSpPr>
            <p:spPr bwMode="auto">
              <a:xfrm>
                <a:off x="0" y="0"/>
                <a:ext cx="20000" cy="109"/>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3357" name="Line 50"/>
              <p:cNvSpPr>
                <a:spLocks noChangeShapeType="1"/>
              </p:cNvSpPr>
              <p:nvPr/>
            </p:nvSpPr>
            <p:spPr bwMode="auto">
              <a:xfrm>
                <a:off x="0" y="19947"/>
                <a:ext cx="20000" cy="109"/>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13342" name="Group 51"/>
            <p:cNvGrpSpPr>
              <a:grpSpLocks/>
            </p:cNvGrpSpPr>
            <p:nvPr/>
          </p:nvGrpSpPr>
          <p:grpSpPr bwMode="auto">
            <a:xfrm>
              <a:off x="2763" y="2997"/>
              <a:ext cx="229" cy="324"/>
              <a:chOff x="0" y="0"/>
              <a:chExt cx="20000" cy="20001"/>
            </a:xfrm>
          </p:grpSpPr>
          <p:sp>
            <p:nvSpPr>
              <p:cNvPr id="13354" name="Line 52"/>
              <p:cNvSpPr>
                <a:spLocks noChangeShapeType="1"/>
              </p:cNvSpPr>
              <p:nvPr/>
            </p:nvSpPr>
            <p:spPr bwMode="auto">
              <a:xfrm flipH="1">
                <a:off x="0" y="0"/>
                <a:ext cx="20000" cy="1128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3355" name="Line 53"/>
              <p:cNvSpPr>
                <a:spLocks noChangeShapeType="1"/>
              </p:cNvSpPr>
              <p:nvPr/>
            </p:nvSpPr>
            <p:spPr bwMode="auto">
              <a:xfrm flipH="1" flipV="1">
                <a:off x="0" y="8721"/>
                <a:ext cx="20000" cy="1128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13343" name="Group 54"/>
            <p:cNvGrpSpPr>
              <a:grpSpLocks/>
            </p:cNvGrpSpPr>
            <p:nvPr/>
          </p:nvGrpSpPr>
          <p:grpSpPr bwMode="auto">
            <a:xfrm>
              <a:off x="2997" y="3012"/>
              <a:ext cx="682" cy="282"/>
              <a:chOff x="0" y="0"/>
              <a:chExt cx="20000" cy="20056"/>
            </a:xfrm>
          </p:grpSpPr>
          <p:sp>
            <p:nvSpPr>
              <p:cNvPr id="13352" name="Line 55"/>
              <p:cNvSpPr>
                <a:spLocks noChangeShapeType="1"/>
              </p:cNvSpPr>
              <p:nvPr/>
            </p:nvSpPr>
            <p:spPr bwMode="auto">
              <a:xfrm>
                <a:off x="0" y="0"/>
                <a:ext cx="20000" cy="109"/>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3353" name="Line 56"/>
              <p:cNvSpPr>
                <a:spLocks noChangeShapeType="1"/>
              </p:cNvSpPr>
              <p:nvPr/>
            </p:nvSpPr>
            <p:spPr bwMode="auto">
              <a:xfrm>
                <a:off x="0" y="19947"/>
                <a:ext cx="20000" cy="109"/>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13344" name="Group 57"/>
            <p:cNvGrpSpPr>
              <a:grpSpLocks/>
            </p:cNvGrpSpPr>
            <p:nvPr/>
          </p:nvGrpSpPr>
          <p:grpSpPr bwMode="auto">
            <a:xfrm>
              <a:off x="3647" y="2997"/>
              <a:ext cx="229" cy="324"/>
              <a:chOff x="0" y="0"/>
              <a:chExt cx="20000" cy="20001"/>
            </a:xfrm>
          </p:grpSpPr>
          <p:sp>
            <p:nvSpPr>
              <p:cNvPr id="13350" name="Line 58"/>
              <p:cNvSpPr>
                <a:spLocks noChangeShapeType="1"/>
              </p:cNvSpPr>
              <p:nvPr/>
            </p:nvSpPr>
            <p:spPr bwMode="auto">
              <a:xfrm>
                <a:off x="0" y="0"/>
                <a:ext cx="20000" cy="1128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3351" name="Line 59"/>
              <p:cNvSpPr>
                <a:spLocks noChangeShapeType="1"/>
              </p:cNvSpPr>
              <p:nvPr/>
            </p:nvSpPr>
            <p:spPr bwMode="auto">
              <a:xfrm flipV="1">
                <a:off x="0" y="8721"/>
                <a:ext cx="20000" cy="1128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sp>
          <p:nvSpPr>
            <p:cNvPr id="13345" name="Line 60"/>
            <p:cNvSpPr>
              <a:spLocks noChangeShapeType="1"/>
            </p:cNvSpPr>
            <p:nvPr/>
          </p:nvSpPr>
          <p:spPr bwMode="auto">
            <a:xfrm flipH="1">
              <a:off x="1650" y="3159"/>
              <a:ext cx="1129" cy="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3346" name="Line 61"/>
            <p:cNvSpPr>
              <a:spLocks noChangeShapeType="1"/>
            </p:cNvSpPr>
            <p:nvPr/>
          </p:nvSpPr>
          <p:spPr bwMode="auto">
            <a:xfrm flipH="1">
              <a:off x="3859" y="3159"/>
              <a:ext cx="704" cy="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nvGrpSpPr>
            <p:cNvPr id="13347" name="Group 63"/>
            <p:cNvGrpSpPr>
              <a:grpSpLocks/>
            </p:cNvGrpSpPr>
            <p:nvPr/>
          </p:nvGrpSpPr>
          <p:grpSpPr bwMode="auto">
            <a:xfrm>
              <a:off x="743" y="2483"/>
              <a:ext cx="904" cy="353"/>
              <a:chOff x="759" y="2591"/>
              <a:chExt cx="904" cy="353"/>
            </a:xfrm>
          </p:grpSpPr>
          <p:sp>
            <p:nvSpPr>
              <p:cNvPr id="13348" name="Rectangle 64"/>
              <p:cNvSpPr>
                <a:spLocks noChangeArrowheads="1"/>
              </p:cNvSpPr>
              <p:nvPr/>
            </p:nvSpPr>
            <p:spPr bwMode="auto">
              <a:xfrm>
                <a:off x="759" y="2591"/>
                <a:ext cx="904" cy="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 CS,A</a:t>
                </a:r>
                <a:r>
                  <a:rPr kumimoji="0" lang="en-US" altLang="zh-CN" sz="2400" baseline="-25000" smtClean="0">
                    <a:solidFill>
                      <a:srgbClr val="000000"/>
                    </a:solidFill>
                    <a:latin typeface="Times New Roman" panose="02020603050405020304" pitchFamily="18" charset="0"/>
                  </a:rPr>
                  <a:t>1</a:t>
                </a:r>
                <a:r>
                  <a:rPr kumimoji="0" lang="en-US" altLang="zh-CN" sz="2400" smtClean="0">
                    <a:solidFill>
                      <a:srgbClr val="000000"/>
                    </a:solidFill>
                    <a:latin typeface="Times New Roman" panose="02020603050405020304" pitchFamily="18" charset="0"/>
                  </a:rPr>
                  <a:t>,A</a:t>
                </a:r>
                <a:r>
                  <a:rPr kumimoji="0" lang="en-US" altLang="zh-CN" sz="2400" baseline="-25000" smtClean="0">
                    <a:solidFill>
                      <a:srgbClr val="000000"/>
                    </a:solidFill>
                    <a:latin typeface="Times New Roman" panose="02020603050405020304" pitchFamily="18" charset="0"/>
                  </a:rPr>
                  <a:t>0</a:t>
                </a:r>
                <a:endParaRPr kumimoji="0" lang="en-US" altLang="zh-CN" sz="2400" smtClean="0">
                  <a:solidFill>
                    <a:srgbClr val="000000"/>
                  </a:solidFill>
                  <a:latin typeface="Times New Roman" panose="02020603050405020304" pitchFamily="18" charset="0"/>
                </a:endParaRPr>
              </a:p>
            </p:txBody>
          </p:sp>
          <p:sp>
            <p:nvSpPr>
              <p:cNvPr id="13349" name="Line 65"/>
              <p:cNvSpPr>
                <a:spLocks noChangeShapeType="1"/>
              </p:cNvSpPr>
              <p:nvPr/>
            </p:nvSpPr>
            <p:spPr bwMode="auto">
              <a:xfrm>
                <a:off x="901" y="2604"/>
                <a:ext cx="251"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sp>
        <p:nvSpPr>
          <p:cNvPr id="163908" name="Rectangle 68" descr="032"/>
          <p:cNvSpPr>
            <a:spLocks noChangeArrowheads="1"/>
          </p:cNvSpPr>
          <p:nvPr/>
        </p:nvSpPr>
        <p:spPr bwMode="auto">
          <a:xfrm>
            <a:off x="280988" y="5513388"/>
            <a:ext cx="7627937" cy="625475"/>
          </a:xfrm>
          <a:prstGeom prst="rect">
            <a:avLst/>
          </a:prstGeom>
          <a:blipFill dpi="0" rotWithShape="0">
            <a:blip r:embed="rId4"/>
            <a:srcRect/>
            <a:stretch>
              <a:fillRect/>
            </a:stretch>
          </a:blipFill>
          <a:ln w="9525">
            <a:solidFill>
              <a:schemeClr val="tx1"/>
            </a:solidFill>
            <a:miter lim="800000"/>
            <a:headEnd/>
            <a:tailEnd/>
          </a:ln>
        </p:spPr>
        <p:txBody>
          <a:bodyPr wrap="none" anchor="ct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en-US" altLang="zh-CN" sz="2800" smtClean="0">
                <a:solidFill>
                  <a:srgbClr val="FFFFFF"/>
                </a:solidFill>
                <a:latin typeface="宋体" panose="02010600030101010101" pitchFamily="2" charset="-122"/>
              </a:rPr>
              <a:t>8255A</a:t>
            </a:r>
            <a:r>
              <a:rPr lang="zh-CN" altLang="en-US" sz="2800" smtClean="0">
                <a:solidFill>
                  <a:srgbClr val="FFFFFF"/>
                </a:solidFill>
                <a:latin typeface="宋体" panose="02010600030101010101" pitchFamily="2" charset="-122"/>
              </a:rPr>
              <a:t>对</a:t>
            </a:r>
            <a:r>
              <a:rPr lang="en-US" altLang="zh-CN" sz="2800" smtClean="0">
                <a:solidFill>
                  <a:srgbClr val="FFFFFF"/>
                </a:solidFill>
                <a:latin typeface="宋体" panose="02010600030101010101" pitchFamily="2" charset="-122"/>
              </a:rPr>
              <a:t>CPU</a:t>
            </a:r>
            <a:r>
              <a:rPr lang="zh-CN" altLang="en-US" sz="2800" smtClean="0">
                <a:solidFill>
                  <a:srgbClr val="FFFFFF"/>
                </a:solidFill>
                <a:latin typeface="宋体" panose="02010600030101010101" pitchFamily="2" charset="-122"/>
              </a:rPr>
              <a:t>通过它输出给外设的数据进行锁存</a:t>
            </a:r>
          </a:p>
        </p:txBody>
      </p:sp>
      <p:sp>
        <p:nvSpPr>
          <p:cNvPr id="163909" name="Line 69"/>
          <p:cNvSpPr>
            <a:spLocks noChangeShapeType="1"/>
          </p:cNvSpPr>
          <p:nvPr/>
        </p:nvSpPr>
        <p:spPr bwMode="auto">
          <a:xfrm flipV="1">
            <a:off x="6019800" y="3187700"/>
            <a:ext cx="1693863" cy="1274763"/>
          </a:xfrm>
          <a:prstGeom prst="line">
            <a:avLst/>
          </a:prstGeom>
          <a:noFill/>
          <a:ln w="28575">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kumimoji="1" lang="zh-CN" altLang="en-US" sz="2400" smtClean="0">
              <a:solidFill>
                <a:srgbClr val="000000"/>
              </a:solidFill>
            </a:endParaRPr>
          </a:p>
        </p:txBody>
      </p:sp>
      <p:pic>
        <p:nvPicPr>
          <p:cNvPr id="13320" name="Picture 70" descr="fsicon0"/>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702550" y="536575"/>
            <a:ext cx="896938"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7446135"/>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4" fill="hold" grpId="0" nodeType="clickEffect">
                                  <p:stCondLst>
                                    <p:cond delay="0"/>
                                  </p:stCondLst>
                                  <p:childTnLst>
                                    <p:set>
                                      <p:cBhvr>
                                        <p:cTn id="6" dur="1" fill="hold">
                                          <p:stCondLst>
                                            <p:cond delay="0"/>
                                          </p:stCondLst>
                                        </p:cTn>
                                        <p:tgtEl>
                                          <p:spTgt spid="163909"/>
                                        </p:tgtEl>
                                        <p:attrNameLst>
                                          <p:attrName>style.visibility</p:attrName>
                                        </p:attrNameLst>
                                      </p:cBhvr>
                                      <p:to>
                                        <p:strVal val="visible"/>
                                      </p:to>
                                    </p:set>
                                    <p:anim calcmode="lin" valueType="num">
                                      <p:cBhvr>
                                        <p:cTn id="7" dur="500" fill="hold"/>
                                        <p:tgtEl>
                                          <p:spTgt spid="163909"/>
                                        </p:tgtEl>
                                        <p:attrNameLst>
                                          <p:attrName>ppt_x</p:attrName>
                                        </p:attrNameLst>
                                      </p:cBhvr>
                                      <p:tavLst>
                                        <p:tav tm="0">
                                          <p:val>
                                            <p:strVal val="#ppt_x"/>
                                          </p:val>
                                        </p:tav>
                                        <p:tav tm="100000">
                                          <p:val>
                                            <p:strVal val="#ppt_x"/>
                                          </p:val>
                                        </p:tav>
                                      </p:tavLst>
                                    </p:anim>
                                    <p:anim calcmode="lin" valueType="num">
                                      <p:cBhvr>
                                        <p:cTn id="8" dur="500" fill="hold"/>
                                        <p:tgtEl>
                                          <p:spTgt spid="163909"/>
                                        </p:tgtEl>
                                        <p:attrNameLst>
                                          <p:attrName>ppt_y</p:attrName>
                                        </p:attrNameLst>
                                      </p:cBhvr>
                                      <p:tavLst>
                                        <p:tav tm="0">
                                          <p:val>
                                            <p:strVal val="#ppt_y+#ppt_h/2"/>
                                          </p:val>
                                        </p:tav>
                                        <p:tav tm="100000">
                                          <p:val>
                                            <p:strVal val="#ppt_y"/>
                                          </p:val>
                                        </p:tav>
                                      </p:tavLst>
                                    </p:anim>
                                    <p:anim calcmode="lin" valueType="num">
                                      <p:cBhvr>
                                        <p:cTn id="9" dur="500" fill="hold"/>
                                        <p:tgtEl>
                                          <p:spTgt spid="163909"/>
                                        </p:tgtEl>
                                        <p:attrNameLst>
                                          <p:attrName>ppt_w</p:attrName>
                                        </p:attrNameLst>
                                      </p:cBhvr>
                                      <p:tavLst>
                                        <p:tav tm="0">
                                          <p:val>
                                            <p:strVal val="#ppt_w"/>
                                          </p:val>
                                        </p:tav>
                                        <p:tav tm="100000">
                                          <p:val>
                                            <p:strVal val="#ppt_w"/>
                                          </p:val>
                                        </p:tav>
                                      </p:tavLst>
                                    </p:anim>
                                    <p:anim calcmode="lin" valueType="num">
                                      <p:cBhvr>
                                        <p:cTn id="10" dur="500" fill="hold"/>
                                        <p:tgtEl>
                                          <p:spTgt spid="163909"/>
                                        </p:tgtEl>
                                        <p:attrNameLst>
                                          <p:attrName>ppt_h</p:attrName>
                                        </p:attrNameLst>
                                      </p:cBhvr>
                                      <p:tavLst>
                                        <p:tav tm="0">
                                          <p:val>
                                            <p:fltVal val="0"/>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3" presetClass="entr" presetSubtype="528" fill="hold" grpId="0" nodeType="clickEffect">
                                  <p:stCondLst>
                                    <p:cond delay="0"/>
                                  </p:stCondLst>
                                  <p:childTnLst>
                                    <p:set>
                                      <p:cBhvr>
                                        <p:cTn id="14" dur="1" fill="hold">
                                          <p:stCondLst>
                                            <p:cond delay="0"/>
                                          </p:stCondLst>
                                        </p:cTn>
                                        <p:tgtEl>
                                          <p:spTgt spid="163908"/>
                                        </p:tgtEl>
                                        <p:attrNameLst>
                                          <p:attrName>style.visibility</p:attrName>
                                        </p:attrNameLst>
                                      </p:cBhvr>
                                      <p:to>
                                        <p:strVal val="visible"/>
                                      </p:to>
                                    </p:set>
                                    <p:anim calcmode="lin" valueType="num">
                                      <p:cBhvr>
                                        <p:cTn id="15" dur="500" fill="hold"/>
                                        <p:tgtEl>
                                          <p:spTgt spid="163908"/>
                                        </p:tgtEl>
                                        <p:attrNameLst>
                                          <p:attrName>ppt_w</p:attrName>
                                        </p:attrNameLst>
                                      </p:cBhvr>
                                      <p:tavLst>
                                        <p:tav tm="0">
                                          <p:val>
                                            <p:fltVal val="0"/>
                                          </p:val>
                                        </p:tav>
                                        <p:tav tm="100000">
                                          <p:val>
                                            <p:strVal val="#ppt_w"/>
                                          </p:val>
                                        </p:tav>
                                      </p:tavLst>
                                    </p:anim>
                                    <p:anim calcmode="lin" valueType="num">
                                      <p:cBhvr>
                                        <p:cTn id="16" dur="500" fill="hold"/>
                                        <p:tgtEl>
                                          <p:spTgt spid="163908"/>
                                        </p:tgtEl>
                                        <p:attrNameLst>
                                          <p:attrName>ppt_h</p:attrName>
                                        </p:attrNameLst>
                                      </p:cBhvr>
                                      <p:tavLst>
                                        <p:tav tm="0">
                                          <p:val>
                                            <p:fltVal val="0"/>
                                          </p:val>
                                        </p:tav>
                                        <p:tav tm="100000">
                                          <p:val>
                                            <p:strVal val="#ppt_h"/>
                                          </p:val>
                                        </p:tav>
                                      </p:tavLst>
                                    </p:anim>
                                    <p:anim calcmode="lin" valueType="num">
                                      <p:cBhvr>
                                        <p:cTn id="17" dur="500" fill="hold"/>
                                        <p:tgtEl>
                                          <p:spTgt spid="163908"/>
                                        </p:tgtEl>
                                        <p:attrNameLst>
                                          <p:attrName>ppt_x</p:attrName>
                                        </p:attrNameLst>
                                      </p:cBhvr>
                                      <p:tavLst>
                                        <p:tav tm="0">
                                          <p:val>
                                            <p:fltVal val="0.5"/>
                                          </p:val>
                                        </p:tav>
                                        <p:tav tm="100000">
                                          <p:val>
                                            <p:strVal val="#ppt_x"/>
                                          </p:val>
                                        </p:tav>
                                      </p:tavLst>
                                    </p:anim>
                                    <p:anim calcmode="lin" valueType="num">
                                      <p:cBhvr>
                                        <p:cTn id="18" dur="500" fill="hold"/>
                                        <p:tgtEl>
                                          <p:spTgt spid="163908"/>
                                        </p:tgtEl>
                                        <p:attrNameLst>
                                          <p:attrName>ppt_y</p:attrName>
                                        </p:attrNameLst>
                                      </p:cBhvr>
                                      <p:tavLst>
                                        <p:tav tm="0">
                                          <p:val>
                                            <p:fltVal val="0.5"/>
                                          </p:val>
                                        </p:tav>
                                        <p:tav tm="100000">
                                          <p:val>
                                            <p:strVal val="#ppt_y"/>
                                          </p:val>
                                        </p:tav>
                                      </p:tavLst>
                                    </p:anim>
                                  </p:childTnLst>
                                </p:cTn>
                              </p:par>
                            </p:childTnLst>
                          </p:cTn>
                        </p:par>
                        <p:par>
                          <p:cTn id="19" fill="hold" nodeType="afterGroup">
                            <p:stCondLst>
                              <p:cond delay="500"/>
                            </p:stCondLst>
                            <p:childTnLst>
                              <p:par>
                                <p:cTn id="20" presetID="9" presetClass="entr" presetSubtype="0" fill="hold" nodeType="afterEffect">
                                  <p:stCondLst>
                                    <p:cond delay="0"/>
                                  </p:stCondLst>
                                  <p:childTnLst>
                                    <p:set>
                                      <p:cBhvr>
                                        <p:cTn id="21" dur="1" fill="hold">
                                          <p:stCondLst>
                                            <p:cond delay="0"/>
                                          </p:stCondLst>
                                        </p:cTn>
                                        <p:tgtEl>
                                          <p:spTgt spid="163843"/>
                                        </p:tgtEl>
                                        <p:attrNameLst>
                                          <p:attrName>style.visibility</p:attrName>
                                        </p:attrNameLst>
                                      </p:cBhvr>
                                      <p:to>
                                        <p:strVal val="visible"/>
                                      </p:to>
                                    </p:set>
                                    <p:animEffect transition="in" filter="dissolve">
                                      <p:cBhvr>
                                        <p:cTn id="22" dur="500"/>
                                        <p:tgtEl>
                                          <p:spTgt spid="1638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08" grpId="0" animBg="1" autoUpdateAnimBg="0"/>
      <p:bldP spid="16390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7" descr="fsicon1"/>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724775" y="550863"/>
            <a:ext cx="866775"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Rectangle 2"/>
          <p:cNvSpPr>
            <a:spLocks noGrp="1" noChangeArrowheads="1"/>
          </p:cNvSpPr>
          <p:nvPr>
            <p:ph type="title"/>
          </p:nvPr>
        </p:nvSpPr>
        <p:spPr>
          <a:xfrm>
            <a:off x="1066800" y="304800"/>
            <a:ext cx="5051425" cy="838200"/>
          </a:xfrm>
        </p:spPr>
        <p:txBody>
          <a:bodyPr/>
          <a:lstStyle/>
          <a:p>
            <a:pPr eaLnBrk="1" hangingPunct="1"/>
            <a:r>
              <a:rPr lang="zh-CN" altLang="en-US" sz="3600" smtClean="0"/>
              <a:t>方式</a:t>
            </a:r>
            <a:r>
              <a:rPr lang="en-US" altLang="zh-CN" sz="3600" smtClean="0"/>
              <a:t>1</a:t>
            </a:r>
            <a:r>
              <a:rPr lang="zh-CN" altLang="en-US" sz="3600" smtClean="0"/>
              <a:t>输入引脚：</a:t>
            </a:r>
            <a:r>
              <a:rPr lang="en-US" altLang="zh-CN" sz="3600" smtClean="0"/>
              <a:t>A</a:t>
            </a:r>
            <a:r>
              <a:rPr lang="zh-CN" altLang="en-US" sz="3600" smtClean="0"/>
              <a:t>端口</a:t>
            </a:r>
          </a:p>
        </p:txBody>
      </p:sp>
      <p:pic>
        <p:nvPicPr>
          <p:cNvPr id="162820" name="Picture 4" descr="54">
            <a:hlinkClick r:id="" action="ppaction://hlinkshowjump?jump=next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5" descr="55">
            <a:hlinkClick r:id="" action="ppaction://hlinkshowjump?jump=previousslide"/>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24" name="AutoShape 8"/>
          <p:cNvSpPr>
            <a:spLocks noChangeArrowheads="1"/>
          </p:cNvSpPr>
          <p:nvPr/>
        </p:nvSpPr>
        <p:spPr bwMode="auto">
          <a:xfrm>
            <a:off x="4975225" y="1425575"/>
            <a:ext cx="3832225" cy="911225"/>
          </a:xfrm>
          <a:prstGeom prst="wedgeRoundRectCallout">
            <a:avLst>
              <a:gd name="adj1" fmla="val -55176"/>
              <a:gd name="adj2" fmla="val 90940"/>
              <a:gd name="adj3" fmla="val 16667"/>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2400" b="0" smtClean="0">
                <a:solidFill>
                  <a:srgbClr val="000000"/>
                </a:solidFill>
                <a:latin typeface="Arial" panose="020B0604020202020204" pitchFamily="34" charset="0"/>
              </a:rPr>
              <a:t>数据选通信号</a:t>
            </a:r>
          </a:p>
          <a:p>
            <a:pPr algn="ctr" fontAlgn="base">
              <a:spcBef>
                <a:spcPct val="0"/>
              </a:spcBef>
              <a:spcAft>
                <a:spcPct val="0"/>
              </a:spcAft>
              <a:buClrTx/>
              <a:buSzTx/>
              <a:buFontTx/>
              <a:buNone/>
            </a:pPr>
            <a:r>
              <a:rPr lang="zh-CN" altLang="en-US" sz="2400" b="0" smtClean="0">
                <a:solidFill>
                  <a:srgbClr val="000000"/>
                </a:solidFill>
                <a:latin typeface="Arial" panose="020B0604020202020204" pitchFamily="34" charset="0"/>
              </a:rPr>
              <a:t>表示外设已经准备好数据</a:t>
            </a:r>
            <a:endParaRPr lang="zh-CN" altLang="en-US" sz="2000" b="0" smtClean="0">
              <a:solidFill>
                <a:srgbClr val="000000"/>
              </a:solidFill>
              <a:latin typeface="Arial" panose="020B0604020202020204" pitchFamily="34" charset="0"/>
            </a:endParaRPr>
          </a:p>
        </p:txBody>
      </p:sp>
      <p:sp>
        <p:nvSpPr>
          <p:cNvPr id="162825" name="AutoShape 9"/>
          <p:cNvSpPr>
            <a:spLocks noChangeArrowheads="1"/>
          </p:cNvSpPr>
          <p:nvPr/>
        </p:nvSpPr>
        <p:spPr bwMode="auto">
          <a:xfrm>
            <a:off x="5016500" y="3582988"/>
            <a:ext cx="3394075" cy="911225"/>
          </a:xfrm>
          <a:prstGeom prst="wedgeRoundRectCallout">
            <a:avLst>
              <a:gd name="adj1" fmla="val -55454"/>
              <a:gd name="adj2" fmla="val -72125"/>
              <a:gd name="adj3" fmla="val 16667"/>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2400" b="0" smtClean="0">
                <a:solidFill>
                  <a:srgbClr val="000000"/>
                </a:solidFill>
                <a:latin typeface="Arial" panose="020B0604020202020204" pitchFamily="34" charset="0"/>
              </a:rPr>
              <a:t>输入缓冲器满信号</a:t>
            </a:r>
          </a:p>
          <a:p>
            <a:pPr algn="ctr" fontAlgn="base">
              <a:spcBef>
                <a:spcPct val="0"/>
              </a:spcBef>
              <a:spcAft>
                <a:spcPct val="0"/>
              </a:spcAft>
              <a:buClrTx/>
              <a:buSzTx/>
              <a:buFontTx/>
              <a:buNone/>
            </a:pPr>
            <a:r>
              <a:rPr lang="zh-CN" altLang="en-US" sz="2400" b="0" smtClean="0">
                <a:solidFill>
                  <a:srgbClr val="000000"/>
                </a:solidFill>
                <a:latin typeface="Arial" panose="020B0604020202020204" pitchFamily="34" charset="0"/>
              </a:rPr>
              <a:t>表示</a:t>
            </a:r>
            <a:r>
              <a:rPr lang="en-US" altLang="en-US" sz="2400" b="0" smtClean="0">
                <a:solidFill>
                  <a:srgbClr val="000000"/>
                </a:solidFill>
                <a:latin typeface="Arial" panose="020B0604020202020204" pitchFamily="34" charset="0"/>
              </a:rPr>
              <a:t>A</a:t>
            </a:r>
            <a:r>
              <a:rPr lang="zh-CN" altLang="en-US" sz="2400" b="0" smtClean="0">
                <a:solidFill>
                  <a:srgbClr val="000000"/>
                </a:solidFill>
                <a:latin typeface="Arial" panose="020B0604020202020204" pitchFamily="34" charset="0"/>
              </a:rPr>
              <a:t>口已经接收数据</a:t>
            </a:r>
            <a:endParaRPr lang="zh-CN" altLang="en-US" sz="2000" b="0" smtClean="0">
              <a:solidFill>
                <a:srgbClr val="000000"/>
              </a:solidFill>
              <a:latin typeface="Arial" panose="020B0604020202020204" pitchFamily="34" charset="0"/>
            </a:endParaRPr>
          </a:p>
        </p:txBody>
      </p:sp>
      <p:sp>
        <p:nvSpPr>
          <p:cNvPr id="162826" name="AutoShape 10"/>
          <p:cNvSpPr>
            <a:spLocks noChangeArrowheads="1"/>
          </p:cNvSpPr>
          <p:nvPr/>
        </p:nvSpPr>
        <p:spPr bwMode="auto">
          <a:xfrm>
            <a:off x="4508500" y="5441950"/>
            <a:ext cx="2882900" cy="911225"/>
          </a:xfrm>
          <a:prstGeom prst="wedgeRoundRectCallout">
            <a:avLst>
              <a:gd name="adj1" fmla="val -58565"/>
              <a:gd name="adj2" fmla="val -130662"/>
              <a:gd name="adj3" fmla="val 16667"/>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2400" b="0" smtClean="0">
                <a:solidFill>
                  <a:srgbClr val="000000"/>
                </a:solidFill>
                <a:latin typeface="Arial" panose="020B0604020202020204" pitchFamily="34" charset="0"/>
              </a:rPr>
              <a:t>中断请求信号</a:t>
            </a:r>
          </a:p>
          <a:p>
            <a:pPr algn="ctr" fontAlgn="base">
              <a:spcBef>
                <a:spcPct val="0"/>
              </a:spcBef>
              <a:spcAft>
                <a:spcPct val="0"/>
              </a:spcAft>
              <a:buClrTx/>
              <a:buSzTx/>
              <a:buFontTx/>
              <a:buNone/>
            </a:pPr>
            <a:r>
              <a:rPr lang="zh-CN" altLang="en-US" sz="2400" b="0" smtClean="0">
                <a:solidFill>
                  <a:srgbClr val="000000"/>
                </a:solidFill>
                <a:latin typeface="Arial" panose="020B0604020202020204" pitchFamily="34" charset="0"/>
              </a:rPr>
              <a:t>请求</a:t>
            </a:r>
            <a:r>
              <a:rPr lang="en-US" altLang="en-US" sz="2400" b="0" smtClean="0">
                <a:solidFill>
                  <a:srgbClr val="000000"/>
                </a:solidFill>
                <a:latin typeface="Arial" panose="020B0604020202020204" pitchFamily="34" charset="0"/>
              </a:rPr>
              <a:t>CPU</a:t>
            </a:r>
            <a:r>
              <a:rPr lang="zh-CN" altLang="en-US" sz="2400" b="0" smtClean="0">
                <a:solidFill>
                  <a:srgbClr val="000000"/>
                </a:solidFill>
                <a:latin typeface="Arial" panose="020B0604020202020204" pitchFamily="34" charset="0"/>
              </a:rPr>
              <a:t>接收数据</a:t>
            </a:r>
            <a:endParaRPr lang="zh-CN" altLang="en-US" sz="2000" b="0" smtClean="0">
              <a:solidFill>
                <a:srgbClr val="000000"/>
              </a:solidFill>
              <a:latin typeface="Arial" panose="020B0604020202020204" pitchFamily="34" charset="0"/>
            </a:endParaRPr>
          </a:p>
        </p:txBody>
      </p:sp>
      <p:grpSp>
        <p:nvGrpSpPr>
          <p:cNvPr id="14345" name="Group 38"/>
          <p:cNvGrpSpPr>
            <a:grpSpLocks/>
          </p:cNvGrpSpPr>
          <p:nvPr/>
        </p:nvGrpSpPr>
        <p:grpSpPr bwMode="auto">
          <a:xfrm>
            <a:off x="838200" y="1676400"/>
            <a:ext cx="4038600" cy="3276600"/>
            <a:chOff x="528" y="1056"/>
            <a:chExt cx="2544" cy="2064"/>
          </a:xfrm>
        </p:grpSpPr>
        <p:sp>
          <p:nvSpPr>
            <p:cNvPr id="14350" name="Rectangle 12"/>
            <p:cNvSpPr>
              <a:spLocks noChangeArrowheads="1"/>
            </p:cNvSpPr>
            <p:nvPr/>
          </p:nvSpPr>
          <p:spPr bwMode="auto">
            <a:xfrm>
              <a:off x="528" y="1056"/>
              <a:ext cx="1344" cy="2064"/>
            </a:xfrm>
            <a:prstGeom prst="rect">
              <a:avLst/>
            </a:prstGeom>
            <a:solidFill>
              <a:schemeClr val="bg1"/>
            </a:solidFill>
            <a:ln w="28575">
              <a:solidFill>
                <a:srgbClr val="FF9933"/>
              </a:solidFill>
              <a:miter lim="800000"/>
              <a:headEnd/>
              <a:tailEnd/>
            </a:ln>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14351" name="Rectangle 13"/>
            <p:cNvSpPr>
              <a:spLocks noChangeArrowheads="1"/>
            </p:cNvSpPr>
            <p:nvPr/>
          </p:nvSpPr>
          <p:spPr bwMode="auto">
            <a:xfrm>
              <a:off x="1392" y="1584"/>
              <a:ext cx="472" cy="306"/>
            </a:xfrm>
            <a:prstGeom prst="rect">
              <a:avLst/>
            </a:prstGeom>
            <a:solidFill>
              <a:srgbClr val="CC9900"/>
            </a:solidFill>
            <a:ln w="28575">
              <a:solidFill>
                <a:srgbClr val="FF9933"/>
              </a:solidFill>
              <a:miter lim="800000"/>
              <a:headEnd/>
              <a:tailEnd/>
            </a:ln>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en-US" altLang="en-US" sz="2400" b="0" smtClean="0">
                  <a:solidFill>
                    <a:srgbClr val="000000"/>
                  </a:solidFill>
                  <a:latin typeface="Arial" panose="020B0604020202020204" pitchFamily="34" charset="0"/>
                </a:rPr>
                <a:t>PC</a:t>
              </a:r>
              <a:r>
                <a:rPr lang="en-US" altLang="en-US" sz="2400" b="0" baseline="-25000" smtClean="0">
                  <a:solidFill>
                    <a:srgbClr val="000000"/>
                  </a:solidFill>
                  <a:latin typeface="Arial" panose="020B0604020202020204" pitchFamily="34" charset="0"/>
                </a:rPr>
                <a:t>4</a:t>
              </a:r>
              <a:endParaRPr lang="en-US" altLang="zh-CN" sz="2400" b="0" smtClean="0">
                <a:solidFill>
                  <a:srgbClr val="000000"/>
                </a:solidFill>
                <a:latin typeface="Arial" panose="020B0604020202020204" pitchFamily="34" charset="0"/>
              </a:endParaRPr>
            </a:p>
          </p:txBody>
        </p:sp>
        <p:sp>
          <p:nvSpPr>
            <p:cNvPr id="14352" name="Rectangle 14"/>
            <p:cNvSpPr>
              <a:spLocks noChangeArrowheads="1"/>
            </p:cNvSpPr>
            <p:nvPr/>
          </p:nvSpPr>
          <p:spPr bwMode="auto">
            <a:xfrm>
              <a:off x="1392" y="1968"/>
              <a:ext cx="472" cy="306"/>
            </a:xfrm>
            <a:prstGeom prst="rect">
              <a:avLst/>
            </a:prstGeom>
            <a:solidFill>
              <a:srgbClr val="CC9900"/>
            </a:solidFill>
            <a:ln w="28575">
              <a:solidFill>
                <a:srgbClr val="FF9933"/>
              </a:solidFill>
              <a:miter lim="800000"/>
              <a:headEnd/>
              <a:tailEnd/>
            </a:ln>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en-US" altLang="en-US" sz="2400" b="0" smtClean="0">
                  <a:solidFill>
                    <a:srgbClr val="000000"/>
                  </a:solidFill>
                  <a:latin typeface="Arial" panose="020B0604020202020204" pitchFamily="34" charset="0"/>
                </a:rPr>
                <a:t>PC</a:t>
              </a:r>
              <a:r>
                <a:rPr lang="en-US" altLang="en-US" sz="2400" b="0" baseline="-25000" smtClean="0">
                  <a:solidFill>
                    <a:srgbClr val="000000"/>
                  </a:solidFill>
                  <a:latin typeface="Arial" panose="020B0604020202020204" pitchFamily="34" charset="0"/>
                </a:rPr>
                <a:t>5</a:t>
              </a:r>
              <a:endParaRPr lang="en-US" altLang="zh-CN" sz="2400" b="0" smtClean="0">
                <a:solidFill>
                  <a:srgbClr val="000000"/>
                </a:solidFill>
                <a:latin typeface="Arial" panose="020B0604020202020204" pitchFamily="34" charset="0"/>
              </a:endParaRPr>
            </a:p>
          </p:txBody>
        </p:sp>
        <p:sp>
          <p:nvSpPr>
            <p:cNvPr id="14353" name="Rectangle 15"/>
            <p:cNvSpPr>
              <a:spLocks noChangeArrowheads="1"/>
            </p:cNvSpPr>
            <p:nvPr/>
          </p:nvSpPr>
          <p:spPr bwMode="auto">
            <a:xfrm>
              <a:off x="1400" y="2688"/>
              <a:ext cx="472" cy="306"/>
            </a:xfrm>
            <a:prstGeom prst="rect">
              <a:avLst/>
            </a:prstGeom>
            <a:solidFill>
              <a:srgbClr val="CC9900"/>
            </a:solidFill>
            <a:ln w="28575">
              <a:solidFill>
                <a:srgbClr val="FF9933"/>
              </a:solidFill>
              <a:miter lim="800000"/>
              <a:headEnd/>
              <a:tailEnd/>
            </a:ln>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en-US" altLang="en-US" sz="2400" b="0" smtClean="0">
                  <a:solidFill>
                    <a:srgbClr val="000000"/>
                  </a:solidFill>
                  <a:latin typeface="Arial" panose="020B0604020202020204" pitchFamily="34" charset="0"/>
                </a:rPr>
                <a:t>PC</a:t>
              </a:r>
              <a:r>
                <a:rPr lang="en-US" altLang="en-US" sz="2400" b="0" baseline="-25000" smtClean="0">
                  <a:solidFill>
                    <a:srgbClr val="000000"/>
                  </a:solidFill>
                  <a:latin typeface="Arial" panose="020B0604020202020204" pitchFamily="34" charset="0"/>
                </a:rPr>
                <a:t>3</a:t>
              </a:r>
              <a:endParaRPr lang="en-US" altLang="zh-CN" sz="2400" b="0" smtClean="0">
                <a:solidFill>
                  <a:srgbClr val="000000"/>
                </a:solidFill>
                <a:latin typeface="Arial" panose="020B0604020202020204" pitchFamily="34" charset="0"/>
              </a:endParaRPr>
            </a:p>
          </p:txBody>
        </p:sp>
        <p:sp>
          <p:nvSpPr>
            <p:cNvPr id="14354" name="AutoShape 16"/>
            <p:cNvSpPr>
              <a:spLocks noChangeArrowheads="1"/>
            </p:cNvSpPr>
            <p:nvPr/>
          </p:nvSpPr>
          <p:spPr bwMode="auto">
            <a:xfrm flipH="1">
              <a:off x="1886" y="1152"/>
              <a:ext cx="480" cy="336"/>
            </a:xfrm>
            <a:prstGeom prst="rightArrow">
              <a:avLst>
                <a:gd name="adj1" fmla="val 50000"/>
                <a:gd name="adj2" fmla="val 35714"/>
              </a:avLst>
            </a:prstGeom>
            <a:noFill/>
            <a:ln w="28575">
              <a:solidFill>
                <a:srgbClr val="FF9933"/>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14355" name="Text Box 17"/>
            <p:cNvSpPr txBox="1">
              <a:spLocks noChangeArrowheads="1"/>
            </p:cNvSpPr>
            <p:nvPr/>
          </p:nvSpPr>
          <p:spPr bwMode="auto">
            <a:xfrm>
              <a:off x="1008" y="1200"/>
              <a:ext cx="88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50000"/>
                </a:spcBef>
                <a:spcAft>
                  <a:spcPct val="0"/>
                </a:spcAft>
                <a:buClrTx/>
                <a:buSzTx/>
                <a:buFontTx/>
                <a:buNone/>
              </a:pPr>
              <a:r>
                <a:rPr lang="en-US" altLang="zh-CN" sz="2400" b="0" smtClean="0">
                  <a:solidFill>
                    <a:srgbClr val="000000"/>
                  </a:solidFill>
                  <a:latin typeface="Arial" panose="020B0604020202020204" pitchFamily="34" charset="0"/>
                </a:rPr>
                <a:t>PA</a:t>
              </a:r>
              <a:r>
                <a:rPr lang="en-US" altLang="zh-CN" sz="2400" b="0" baseline="-25000" smtClean="0">
                  <a:solidFill>
                    <a:srgbClr val="000000"/>
                  </a:solidFill>
                  <a:latin typeface="Arial" panose="020B0604020202020204" pitchFamily="34" charset="0"/>
                </a:rPr>
                <a:t>7</a:t>
              </a:r>
              <a:r>
                <a:rPr lang="en-US" altLang="zh-CN" sz="2400" b="0" smtClean="0">
                  <a:solidFill>
                    <a:srgbClr val="000000"/>
                  </a:solidFill>
                  <a:latin typeface="Arial" panose="020B0604020202020204" pitchFamily="34" charset="0"/>
                </a:rPr>
                <a:t>~PA</a:t>
              </a:r>
              <a:r>
                <a:rPr lang="en-US" altLang="zh-CN" sz="2400" b="0" baseline="-25000" smtClean="0">
                  <a:solidFill>
                    <a:srgbClr val="000000"/>
                  </a:solidFill>
                  <a:latin typeface="Arial" panose="020B0604020202020204" pitchFamily="34" charset="0"/>
                </a:rPr>
                <a:t>0</a:t>
              </a:r>
              <a:endParaRPr lang="en-US" altLang="zh-CN" sz="2400" b="0" smtClean="0">
                <a:solidFill>
                  <a:srgbClr val="000000"/>
                </a:solidFill>
                <a:latin typeface="Arial" panose="020B0604020202020204" pitchFamily="34" charset="0"/>
              </a:endParaRPr>
            </a:p>
          </p:txBody>
        </p:sp>
        <p:sp>
          <p:nvSpPr>
            <p:cNvPr id="14356" name="AutoShape 18"/>
            <p:cNvSpPr>
              <a:spLocks noChangeArrowheads="1"/>
            </p:cNvSpPr>
            <p:nvPr/>
          </p:nvSpPr>
          <p:spPr bwMode="auto">
            <a:xfrm rot="5400000">
              <a:off x="768" y="2304"/>
              <a:ext cx="384" cy="384"/>
            </a:xfrm>
            <a:prstGeom prst="flowChartDelay">
              <a:avLst/>
            </a:prstGeom>
            <a:noFill/>
            <a:ln w="28575">
              <a:solidFill>
                <a:srgbClr val="FF9933"/>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14357" name="Line 19"/>
            <p:cNvSpPr>
              <a:spLocks noChangeShapeType="1"/>
            </p:cNvSpPr>
            <p:nvPr/>
          </p:nvSpPr>
          <p:spPr bwMode="auto">
            <a:xfrm>
              <a:off x="960" y="2688"/>
              <a:ext cx="0" cy="144"/>
            </a:xfrm>
            <a:prstGeom prst="line">
              <a:avLst/>
            </a:prstGeom>
            <a:noFill/>
            <a:ln w="28575">
              <a:solidFill>
                <a:srgbClr val="FF9933"/>
              </a:solidFill>
              <a:round/>
              <a:headEnd/>
              <a:tailEnd/>
            </a:ln>
            <a:extLst>
              <a:ext uri="{909E8E84-426E-40DD-AFC4-6F175D3DCCD1}">
                <a14:hiddenFill xmlns:a14="http://schemas.microsoft.com/office/drawing/2010/main">
                  <a:noFill/>
                </a14:hiddenFill>
              </a:ext>
            </a:extLst>
          </p:spPr>
          <p:txBody>
            <a:bodyPr anchor="ctr">
              <a:spAutoFit/>
            </a:bodyPr>
            <a:lstStyle/>
            <a:p>
              <a:pPr eaLnBrk="0" fontAlgn="base" hangingPunct="0">
                <a:spcBef>
                  <a:spcPct val="0"/>
                </a:spcBef>
                <a:spcAft>
                  <a:spcPct val="0"/>
                </a:spcAft>
              </a:pPr>
              <a:endParaRPr kumimoji="1" lang="zh-CN" altLang="en-US" sz="2400" smtClean="0">
                <a:solidFill>
                  <a:srgbClr val="000000"/>
                </a:solidFill>
              </a:endParaRPr>
            </a:p>
          </p:txBody>
        </p:sp>
        <p:sp>
          <p:nvSpPr>
            <p:cNvPr id="14358" name="Line 20"/>
            <p:cNvSpPr>
              <a:spLocks noChangeShapeType="1"/>
            </p:cNvSpPr>
            <p:nvPr/>
          </p:nvSpPr>
          <p:spPr bwMode="auto">
            <a:xfrm flipH="1">
              <a:off x="960" y="2832"/>
              <a:ext cx="432" cy="0"/>
            </a:xfrm>
            <a:prstGeom prst="line">
              <a:avLst/>
            </a:prstGeom>
            <a:noFill/>
            <a:ln w="28575">
              <a:solidFill>
                <a:srgbClr val="FF9933"/>
              </a:solidFill>
              <a:round/>
              <a:headEnd/>
              <a:tailEnd/>
            </a:ln>
            <a:extLst>
              <a:ext uri="{909E8E84-426E-40DD-AFC4-6F175D3DCCD1}">
                <a14:hiddenFill xmlns:a14="http://schemas.microsoft.com/office/drawing/2010/main">
                  <a:noFill/>
                </a14:hiddenFill>
              </a:ext>
            </a:extLst>
          </p:spPr>
          <p:txBody>
            <a:bodyPr wrap="none" anchor="ctr">
              <a:spAutoFit/>
            </a:bodyPr>
            <a:lstStyle/>
            <a:p>
              <a:pPr eaLnBrk="0" fontAlgn="base" hangingPunct="0">
                <a:spcBef>
                  <a:spcPct val="0"/>
                </a:spcBef>
                <a:spcAft>
                  <a:spcPct val="0"/>
                </a:spcAft>
              </a:pPr>
              <a:endParaRPr kumimoji="1" lang="zh-CN" altLang="en-US" sz="2400" smtClean="0">
                <a:solidFill>
                  <a:srgbClr val="000000"/>
                </a:solidFill>
              </a:endParaRPr>
            </a:p>
          </p:txBody>
        </p:sp>
        <p:sp>
          <p:nvSpPr>
            <p:cNvPr id="14359" name="Rectangle 21"/>
            <p:cNvSpPr>
              <a:spLocks noChangeArrowheads="1"/>
            </p:cNvSpPr>
            <p:nvPr/>
          </p:nvSpPr>
          <p:spPr bwMode="auto">
            <a:xfrm>
              <a:off x="624" y="1584"/>
              <a:ext cx="528" cy="336"/>
            </a:xfrm>
            <a:prstGeom prst="rect">
              <a:avLst/>
            </a:prstGeom>
            <a:noFill/>
            <a:ln w="28575">
              <a:solidFill>
                <a:srgbClr val="FF9933"/>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14360" name="Text Box 22"/>
            <p:cNvSpPr txBox="1">
              <a:spLocks noChangeArrowheads="1"/>
            </p:cNvSpPr>
            <p:nvPr/>
          </p:nvSpPr>
          <p:spPr bwMode="auto">
            <a:xfrm>
              <a:off x="624" y="1632"/>
              <a:ext cx="55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en-US" altLang="zh-CN" sz="2000" b="0" smtClean="0">
                  <a:solidFill>
                    <a:srgbClr val="000000"/>
                  </a:solidFill>
                  <a:latin typeface="Arial" panose="020B0604020202020204" pitchFamily="34" charset="0"/>
                </a:rPr>
                <a:t>INTE</a:t>
              </a:r>
              <a:r>
                <a:rPr lang="en-US" altLang="zh-CN" sz="2000" b="0" baseline="-25000" smtClean="0">
                  <a:solidFill>
                    <a:srgbClr val="000000"/>
                  </a:solidFill>
                  <a:latin typeface="Arial" panose="020B0604020202020204" pitchFamily="34" charset="0"/>
                </a:rPr>
                <a:t>A</a:t>
              </a:r>
              <a:endParaRPr lang="en-US" altLang="zh-CN" sz="2000" b="0" smtClean="0">
                <a:solidFill>
                  <a:srgbClr val="000000"/>
                </a:solidFill>
                <a:latin typeface="Arial" panose="020B0604020202020204" pitchFamily="34" charset="0"/>
              </a:endParaRPr>
            </a:p>
          </p:txBody>
        </p:sp>
        <p:sp>
          <p:nvSpPr>
            <p:cNvPr id="14361" name="Line 23"/>
            <p:cNvSpPr>
              <a:spLocks noChangeShapeType="1"/>
            </p:cNvSpPr>
            <p:nvPr/>
          </p:nvSpPr>
          <p:spPr bwMode="auto">
            <a:xfrm>
              <a:off x="864" y="1920"/>
              <a:ext cx="0" cy="384"/>
            </a:xfrm>
            <a:prstGeom prst="line">
              <a:avLst/>
            </a:prstGeom>
            <a:noFill/>
            <a:ln w="28575">
              <a:solidFill>
                <a:srgbClr val="FF9933"/>
              </a:solidFill>
              <a:round/>
              <a:headEnd/>
              <a:tailEnd/>
            </a:ln>
            <a:extLst>
              <a:ext uri="{909E8E84-426E-40DD-AFC4-6F175D3DCCD1}">
                <a14:hiddenFill xmlns:a14="http://schemas.microsoft.com/office/drawing/2010/main">
                  <a:noFill/>
                </a14:hiddenFill>
              </a:ext>
            </a:extLst>
          </p:spPr>
          <p:txBody>
            <a:bodyPr anchor="ctr">
              <a:spAutoFit/>
            </a:bodyPr>
            <a:lstStyle/>
            <a:p>
              <a:pPr eaLnBrk="0" fontAlgn="base" hangingPunct="0">
                <a:spcBef>
                  <a:spcPct val="0"/>
                </a:spcBef>
                <a:spcAft>
                  <a:spcPct val="0"/>
                </a:spcAft>
              </a:pPr>
              <a:endParaRPr kumimoji="1" lang="zh-CN" altLang="en-US" sz="2400" smtClean="0">
                <a:solidFill>
                  <a:srgbClr val="000000"/>
                </a:solidFill>
              </a:endParaRPr>
            </a:p>
          </p:txBody>
        </p:sp>
        <p:sp>
          <p:nvSpPr>
            <p:cNvPr id="14362" name="Line 24"/>
            <p:cNvSpPr>
              <a:spLocks noChangeShapeType="1"/>
            </p:cNvSpPr>
            <p:nvPr/>
          </p:nvSpPr>
          <p:spPr bwMode="auto">
            <a:xfrm>
              <a:off x="1056" y="2112"/>
              <a:ext cx="336" cy="0"/>
            </a:xfrm>
            <a:prstGeom prst="line">
              <a:avLst/>
            </a:prstGeom>
            <a:noFill/>
            <a:ln w="28575">
              <a:solidFill>
                <a:srgbClr val="FF9933"/>
              </a:solidFill>
              <a:round/>
              <a:headEnd/>
              <a:tailEnd/>
            </a:ln>
            <a:extLst>
              <a:ext uri="{909E8E84-426E-40DD-AFC4-6F175D3DCCD1}">
                <a14:hiddenFill xmlns:a14="http://schemas.microsoft.com/office/drawing/2010/main">
                  <a:noFill/>
                </a14:hiddenFill>
              </a:ext>
            </a:extLst>
          </p:spPr>
          <p:txBody>
            <a:bodyPr wrap="none" anchor="ctr">
              <a:spAutoFit/>
            </a:bodyPr>
            <a:lstStyle/>
            <a:p>
              <a:pPr eaLnBrk="0" fontAlgn="base" hangingPunct="0">
                <a:spcBef>
                  <a:spcPct val="0"/>
                </a:spcBef>
                <a:spcAft>
                  <a:spcPct val="0"/>
                </a:spcAft>
              </a:pPr>
              <a:endParaRPr kumimoji="1" lang="zh-CN" altLang="en-US" sz="2400" smtClean="0">
                <a:solidFill>
                  <a:srgbClr val="000000"/>
                </a:solidFill>
              </a:endParaRPr>
            </a:p>
          </p:txBody>
        </p:sp>
        <p:sp>
          <p:nvSpPr>
            <p:cNvPr id="14363" name="Line 25"/>
            <p:cNvSpPr>
              <a:spLocks noChangeShapeType="1"/>
            </p:cNvSpPr>
            <p:nvPr/>
          </p:nvSpPr>
          <p:spPr bwMode="auto">
            <a:xfrm>
              <a:off x="1056" y="2112"/>
              <a:ext cx="0" cy="192"/>
            </a:xfrm>
            <a:prstGeom prst="line">
              <a:avLst/>
            </a:prstGeom>
            <a:noFill/>
            <a:ln w="28575">
              <a:solidFill>
                <a:srgbClr val="FF9933"/>
              </a:solidFill>
              <a:round/>
              <a:headEnd/>
              <a:tailEnd/>
            </a:ln>
            <a:extLst>
              <a:ext uri="{909E8E84-426E-40DD-AFC4-6F175D3DCCD1}">
                <a14:hiddenFill xmlns:a14="http://schemas.microsoft.com/office/drawing/2010/main">
                  <a:noFill/>
                </a14:hiddenFill>
              </a:ext>
            </a:extLst>
          </p:spPr>
          <p:txBody>
            <a:bodyPr wrap="none" anchor="ctr">
              <a:spAutoFit/>
            </a:bodyPr>
            <a:lstStyle/>
            <a:p>
              <a:pPr eaLnBrk="0" fontAlgn="base" hangingPunct="0">
                <a:spcBef>
                  <a:spcPct val="0"/>
                </a:spcBef>
                <a:spcAft>
                  <a:spcPct val="0"/>
                </a:spcAft>
              </a:pPr>
              <a:endParaRPr kumimoji="1" lang="zh-CN" altLang="en-US" sz="2400" smtClean="0">
                <a:solidFill>
                  <a:srgbClr val="000000"/>
                </a:solidFill>
              </a:endParaRPr>
            </a:p>
          </p:txBody>
        </p:sp>
        <p:sp>
          <p:nvSpPr>
            <p:cNvPr id="14364" name="Line 26"/>
            <p:cNvSpPr>
              <a:spLocks noChangeShapeType="1"/>
            </p:cNvSpPr>
            <p:nvPr/>
          </p:nvSpPr>
          <p:spPr bwMode="auto">
            <a:xfrm>
              <a:off x="1872" y="2832"/>
              <a:ext cx="480" cy="0"/>
            </a:xfrm>
            <a:prstGeom prst="line">
              <a:avLst/>
            </a:prstGeom>
            <a:noFill/>
            <a:ln w="38100">
              <a:solidFill>
                <a:srgbClr val="FF9933"/>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eaLnBrk="0" fontAlgn="base" hangingPunct="0">
                <a:spcBef>
                  <a:spcPct val="0"/>
                </a:spcBef>
                <a:spcAft>
                  <a:spcPct val="0"/>
                </a:spcAft>
              </a:pPr>
              <a:endParaRPr kumimoji="1" lang="zh-CN" altLang="en-US" sz="2400" smtClean="0">
                <a:solidFill>
                  <a:srgbClr val="000000"/>
                </a:solidFill>
              </a:endParaRPr>
            </a:p>
          </p:txBody>
        </p:sp>
        <p:sp>
          <p:nvSpPr>
            <p:cNvPr id="14365" name="Line 27"/>
            <p:cNvSpPr>
              <a:spLocks noChangeShapeType="1"/>
            </p:cNvSpPr>
            <p:nvPr/>
          </p:nvSpPr>
          <p:spPr bwMode="auto">
            <a:xfrm>
              <a:off x="1872" y="2160"/>
              <a:ext cx="480" cy="0"/>
            </a:xfrm>
            <a:prstGeom prst="line">
              <a:avLst/>
            </a:prstGeom>
            <a:noFill/>
            <a:ln w="38100">
              <a:solidFill>
                <a:srgbClr val="FF9933"/>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eaLnBrk="0" fontAlgn="base" hangingPunct="0">
                <a:spcBef>
                  <a:spcPct val="0"/>
                </a:spcBef>
                <a:spcAft>
                  <a:spcPct val="0"/>
                </a:spcAft>
              </a:pPr>
              <a:endParaRPr kumimoji="1" lang="zh-CN" altLang="en-US" sz="2400" smtClean="0">
                <a:solidFill>
                  <a:srgbClr val="000000"/>
                </a:solidFill>
              </a:endParaRPr>
            </a:p>
          </p:txBody>
        </p:sp>
        <p:sp>
          <p:nvSpPr>
            <p:cNvPr id="14366" name="Line 28"/>
            <p:cNvSpPr>
              <a:spLocks noChangeShapeType="1"/>
            </p:cNvSpPr>
            <p:nvPr/>
          </p:nvSpPr>
          <p:spPr bwMode="auto">
            <a:xfrm flipH="1">
              <a:off x="1872" y="1776"/>
              <a:ext cx="480" cy="0"/>
            </a:xfrm>
            <a:prstGeom prst="line">
              <a:avLst/>
            </a:prstGeom>
            <a:noFill/>
            <a:ln w="38100">
              <a:solidFill>
                <a:srgbClr val="FF9933"/>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eaLnBrk="0" fontAlgn="base" hangingPunct="0">
                <a:spcBef>
                  <a:spcPct val="0"/>
                </a:spcBef>
                <a:spcAft>
                  <a:spcPct val="0"/>
                </a:spcAft>
              </a:pPr>
              <a:endParaRPr kumimoji="1" lang="zh-CN" altLang="en-US" sz="2400" smtClean="0">
                <a:solidFill>
                  <a:srgbClr val="000000"/>
                </a:solidFill>
              </a:endParaRPr>
            </a:p>
          </p:txBody>
        </p:sp>
        <p:sp>
          <p:nvSpPr>
            <p:cNvPr id="14367" name="Text Box 29"/>
            <p:cNvSpPr txBox="1">
              <a:spLocks noChangeArrowheads="1"/>
            </p:cNvSpPr>
            <p:nvPr/>
          </p:nvSpPr>
          <p:spPr bwMode="auto">
            <a:xfrm>
              <a:off x="2448" y="2016"/>
              <a:ext cx="49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en-US" altLang="zh-CN" sz="2400" b="0" smtClean="0">
                  <a:solidFill>
                    <a:srgbClr val="000000"/>
                  </a:solidFill>
                  <a:latin typeface="Arial" panose="020B0604020202020204" pitchFamily="34" charset="0"/>
                </a:rPr>
                <a:t>IBF</a:t>
              </a:r>
              <a:r>
                <a:rPr lang="en-US" altLang="zh-CN" sz="2400" b="0" baseline="-25000" smtClean="0">
                  <a:solidFill>
                    <a:srgbClr val="000000"/>
                  </a:solidFill>
                  <a:latin typeface="Arial" panose="020B0604020202020204" pitchFamily="34" charset="0"/>
                </a:rPr>
                <a:t>A</a:t>
              </a:r>
              <a:endParaRPr lang="en-US" altLang="zh-CN" sz="2400" b="0" smtClean="0">
                <a:solidFill>
                  <a:srgbClr val="000000"/>
                </a:solidFill>
                <a:latin typeface="Arial" panose="020B0604020202020204" pitchFamily="34" charset="0"/>
              </a:endParaRPr>
            </a:p>
          </p:txBody>
        </p:sp>
        <p:sp>
          <p:nvSpPr>
            <p:cNvPr id="14368" name="Text Box 30"/>
            <p:cNvSpPr txBox="1">
              <a:spLocks noChangeArrowheads="1"/>
            </p:cNvSpPr>
            <p:nvPr/>
          </p:nvSpPr>
          <p:spPr bwMode="auto">
            <a:xfrm>
              <a:off x="2423" y="2688"/>
              <a:ext cx="64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en-US" altLang="zh-CN" sz="2400" b="0" smtClean="0">
                  <a:solidFill>
                    <a:srgbClr val="000000"/>
                  </a:solidFill>
                  <a:latin typeface="Arial" panose="020B0604020202020204" pitchFamily="34" charset="0"/>
                </a:rPr>
                <a:t>INTR</a:t>
              </a:r>
              <a:r>
                <a:rPr lang="en-US" altLang="zh-CN" sz="2400" b="0" baseline="-25000" smtClean="0">
                  <a:solidFill>
                    <a:srgbClr val="000000"/>
                  </a:solidFill>
                  <a:latin typeface="Arial" panose="020B0604020202020204" pitchFamily="34" charset="0"/>
                </a:rPr>
                <a:t>A</a:t>
              </a:r>
              <a:endParaRPr lang="en-US" altLang="zh-CN" sz="2400" b="0" smtClean="0">
                <a:solidFill>
                  <a:srgbClr val="000000"/>
                </a:solidFill>
                <a:latin typeface="Arial" panose="020B0604020202020204" pitchFamily="34" charset="0"/>
              </a:endParaRPr>
            </a:p>
          </p:txBody>
        </p:sp>
        <p:sp>
          <p:nvSpPr>
            <p:cNvPr id="14369" name="Text Box 31"/>
            <p:cNvSpPr txBox="1">
              <a:spLocks noChangeArrowheads="1"/>
            </p:cNvSpPr>
            <p:nvPr/>
          </p:nvSpPr>
          <p:spPr bwMode="auto">
            <a:xfrm>
              <a:off x="2411" y="1632"/>
              <a:ext cx="57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en-US" altLang="zh-CN" sz="2400" b="0" smtClean="0">
                  <a:solidFill>
                    <a:srgbClr val="000000"/>
                  </a:solidFill>
                  <a:latin typeface="Arial" panose="020B0604020202020204" pitchFamily="34" charset="0"/>
                </a:rPr>
                <a:t>STB</a:t>
              </a:r>
              <a:r>
                <a:rPr lang="en-US" altLang="zh-CN" sz="2400" b="0" baseline="-25000" smtClean="0">
                  <a:solidFill>
                    <a:srgbClr val="000000"/>
                  </a:solidFill>
                  <a:latin typeface="Arial" panose="020B0604020202020204" pitchFamily="34" charset="0"/>
                </a:rPr>
                <a:t>A</a:t>
              </a:r>
              <a:endParaRPr lang="en-US" altLang="zh-CN" sz="2400" b="0" smtClean="0">
                <a:solidFill>
                  <a:srgbClr val="000000"/>
                </a:solidFill>
                <a:latin typeface="Arial" panose="020B0604020202020204" pitchFamily="34" charset="0"/>
              </a:endParaRPr>
            </a:p>
          </p:txBody>
        </p:sp>
        <p:sp>
          <p:nvSpPr>
            <p:cNvPr id="14370" name="Line 32"/>
            <p:cNvSpPr>
              <a:spLocks noChangeShapeType="1"/>
            </p:cNvSpPr>
            <p:nvPr/>
          </p:nvSpPr>
          <p:spPr bwMode="auto">
            <a:xfrm>
              <a:off x="2448" y="1632"/>
              <a:ext cx="48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3" name="Group 39"/>
          <p:cNvGrpSpPr>
            <a:grpSpLocks/>
          </p:cNvGrpSpPr>
          <p:nvPr/>
        </p:nvGrpSpPr>
        <p:grpSpPr bwMode="auto">
          <a:xfrm>
            <a:off x="228600" y="3124200"/>
            <a:ext cx="2879725" cy="3016250"/>
            <a:chOff x="144" y="1968"/>
            <a:chExt cx="1814" cy="1900"/>
          </a:xfrm>
        </p:grpSpPr>
        <p:sp>
          <p:nvSpPr>
            <p:cNvPr id="14347" name="Text Box 35"/>
            <p:cNvSpPr txBox="1">
              <a:spLocks noChangeArrowheads="1"/>
            </p:cNvSpPr>
            <p:nvPr/>
          </p:nvSpPr>
          <p:spPr bwMode="auto">
            <a:xfrm>
              <a:off x="480" y="3562"/>
              <a:ext cx="1478" cy="306"/>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r>
                <a:rPr lang="zh-CN" altLang="en-US" sz="2400" b="0" smtClean="0">
                  <a:solidFill>
                    <a:srgbClr val="000000"/>
                  </a:solidFill>
                  <a:latin typeface="Arial" panose="020B0604020202020204" pitchFamily="34" charset="0"/>
                </a:rPr>
                <a:t>中断允许触发器</a:t>
              </a:r>
              <a:endParaRPr lang="zh-CN" altLang="en-US" sz="2000" b="0" smtClean="0">
                <a:solidFill>
                  <a:srgbClr val="000000"/>
                </a:solidFill>
                <a:latin typeface="Arial" panose="020B0604020202020204" pitchFamily="34" charset="0"/>
              </a:endParaRPr>
            </a:p>
          </p:txBody>
        </p:sp>
        <p:sp>
          <p:nvSpPr>
            <p:cNvPr id="14348" name="Line 36"/>
            <p:cNvSpPr>
              <a:spLocks noChangeShapeType="1"/>
            </p:cNvSpPr>
            <p:nvPr/>
          </p:nvSpPr>
          <p:spPr bwMode="auto">
            <a:xfrm flipV="1">
              <a:off x="144" y="1968"/>
              <a:ext cx="528" cy="144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eaLnBrk="0" fontAlgn="base" hangingPunct="0">
                <a:spcBef>
                  <a:spcPct val="0"/>
                </a:spcBef>
                <a:spcAft>
                  <a:spcPct val="0"/>
                </a:spcAft>
              </a:pPr>
              <a:endParaRPr kumimoji="1" lang="zh-CN" altLang="en-US" sz="2400" smtClean="0">
                <a:solidFill>
                  <a:srgbClr val="000000"/>
                </a:solidFill>
              </a:endParaRPr>
            </a:p>
          </p:txBody>
        </p:sp>
        <p:sp>
          <p:nvSpPr>
            <p:cNvPr id="14349" name="Line 37"/>
            <p:cNvSpPr>
              <a:spLocks noChangeShapeType="1"/>
            </p:cNvSpPr>
            <p:nvPr/>
          </p:nvSpPr>
          <p:spPr bwMode="auto">
            <a:xfrm>
              <a:off x="144" y="3408"/>
              <a:ext cx="192" cy="96"/>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nchor="ctr">
              <a:spAutoFit/>
            </a:bodyPr>
            <a:lstStyle/>
            <a:p>
              <a:pPr eaLnBrk="0" fontAlgn="base" hangingPunct="0">
                <a:spcBef>
                  <a:spcPct val="0"/>
                </a:spcBef>
                <a:spcAft>
                  <a:spcPct val="0"/>
                </a:spcAft>
              </a:pPr>
              <a:endParaRPr kumimoji="1" lang="zh-CN" altLang="en-US" sz="2400" smtClean="0">
                <a:solidFill>
                  <a:srgbClr val="000000"/>
                </a:solidFill>
              </a:endParaRPr>
            </a:p>
          </p:txBody>
        </p:sp>
      </p:grpSp>
    </p:spTree>
    <p:extLst>
      <p:ext uri="{BB962C8B-B14F-4D97-AF65-F5344CB8AC3E}">
        <p14:creationId xmlns:p14="http://schemas.microsoft.com/office/powerpoint/2010/main" val="1296751919"/>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100000">
                                          <p:val>
                                            <p:strVal val="#ppt_x"/>
                                          </p:val>
                                        </p:tav>
                                      </p:tavLst>
                                    </p:anim>
                                    <p:anim calcmode="lin" valueType="num">
                                      <p:cBhvr>
                                        <p:cTn id="8" dur="500" fill="hold"/>
                                        <p:tgtEl>
                                          <p:spTgt spid="3"/>
                                        </p:tgtEl>
                                        <p:attrNameLst>
                                          <p:attrName>ppt_y</p:attrName>
                                        </p:attrNameLst>
                                      </p:cBhvr>
                                      <p:tavLst>
                                        <p:tav tm="0">
                                          <p:val>
                                            <p:strVal val="#ppt_y-#ppt_h/2"/>
                                          </p:val>
                                        </p:tav>
                                        <p:tav tm="100000">
                                          <p:val>
                                            <p:strVal val="#ppt_y"/>
                                          </p:val>
                                        </p:tav>
                                      </p:tavLst>
                                    </p:anim>
                                    <p:anim calcmode="lin" valueType="num">
                                      <p:cBhvr>
                                        <p:cTn id="9" dur="500" fill="hold"/>
                                        <p:tgtEl>
                                          <p:spTgt spid="3"/>
                                        </p:tgtEl>
                                        <p:attrNameLst>
                                          <p:attrName>ppt_w</p:attrName>
                                        </p:attrNameLst>
                                      </p:cBhvr>
                                      <p:tavLst>
                                        <p:tav tm="0">
                                          <p:val>
                                            <p:strVal val="#ppt_w"/>
                                          </p:val>
                                        </p:tav>
                                        <p:tav tm="100000">
                                          <p:val>
                                            <p:strVal val="#ppt_w"/>
                                          </p:val>
                                        </p:tav>
                                      </p:tavLst>
                                    </p:anim>
                                    <p:anim calcmode="lin" valueType="num">
                                      <p:cBhvr>
                                        <p:cTn id="10"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2" fill="hold" grpId="0" nodeType="clickEffect">
                                  <p:stCondLst>
                                    <p:cond delay="0"/>
                                  </p:stCondLst>
                                  <p:childTnLst>
                                    <p:set>
                                      <p:cBhvr>
                                        <p:cTn id="14" dur="1" fill="hold">
                                          <p:stCondLst>
                                            <p:cond delay="0"/>
                                          </p:stCondLst>
                                        </p:cTn>
                                        <p:tgtEl>
                                          <p:spTgt spid="162824"/>
                                        </p:tgtEl>
                                        <p:attrNameLst>
                                          <p:attrName>style.visibility</p:attrName>
                                        </p:attrNameLst>
                                      </p:cBhvr>
                                      <p:to>
                                        <p:strVal val="visible"/>
                                      </p:to>
                                    </p:set>
                                    <p:anim calcmode="lin" valueType="num">
                                      <p:cBhvr additive="base">
                                        <p:cTn id="15" dur="500" fill="hold"/>
                                        <p:tgtEl>
                                          <p:spTgt spid="162824"/>
                                        </p:tgtEl>
                                        <p:attrNameLst>
                                          <p:attrName>ppt_x</p:attrName>
                                        </p:attrNameLst>
                                      </p:cBhvr>
                                      <p:tavLst>
                                        <p:tav tm="0">
                                          <p:val>
                                            <p:strVal val="1+#ppt_w/2"/>
                                          </p:val>
                                        </p:tav>
                                        <p:tav tm="100000">
                                          <p:val>
                                            <p:strVal val="#ppt_x"/>
                                          </p:val>
                                        </p:tav>
                                      </p:tavLst>
                                    </p:anim>
                                    <p:anim calcmode="lin" valueType="num">
                                      <p:cBhvr additive="base">
                                        <p:cTn id="16" dur="500" fill="hold"/>
                                        <p:tgtEl>
                                          <p:spTgt spid="162824"/>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162825"/>
                                        </p:tgtEl>
                                        <p:attrNameLst>
                                          <p:attrName>style.visibility</p:attrName>
                                        </p:attrNameLst>
                                      </p:cBhvr>
                                      <p:to>
                                        <p:strVal val="visible"/>
                                      </p:to>
                                    </p:set>
                                    <p:anim calcmode="lin" valueType="num">
                                      <p:cBhvr additive="base">
                                        <p:cTn id="21" dur="500" fill="hold"/>
                                        <p:tgtEl>
                                          <p:spTgt spid="162825"/>
                                        </p:tgtEl>
                                        <p:attrNameLst>
                                          <p:attrName>ppt_x</p:attrName>
                                        </p:attrNameLst>
                                      </p:cBhvr>
                                      <p:tavLst>
                                        <p:tav tm="0">
                                          <p:val>
                                            <p:strVal val="1+#ppt_w/2"/>
                                          </p:val>
                                        </p:tav>
                                        <p:tav tm="100000">
                                          <p:val>
                                            <p:strVal val="#ppt_x"/>
                                          </p:val>
                                        </p:tav>
                                      </p:tavLst>
                                    </p:anim>
                                    <p:anim calcmode="lin" valueType="num">
                                      <p:cBhvr additive="base">
                                        <p:cTn id="22" dur="500" fill="hold"/>
                                        <p:tgtEl>
                                          <p:spTgt spid="162825"/>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162826"/>
                                        </p:tgtEl>
                                        <p:attrNameLst>
                                          <p:attrName>style.visibility</p:attrName>
                                        </p:attrNameLst>
                                      </p:cBhvr>
                                      <p:to>
                                        <p:strVal val="visible"/>
                                      </p:to>
                                    </p:set>
                                    <p:anim calcmode="lin" valueType="num">
                                      <p:cBhvr additive="base">
                                        <p:cTn id="27" dur="500" fill="hold"/>
                                        <p:tgtEl>
                                          <p:spTgt spid="162826"/>
                                        </p:tgtEl>
                                        <p:attrNameLst>
                                          <p:attrName>ppt_x</p:attrName>
                                        </p:attrNameLst>
                                      </p:cBhvr>
                                      <p:tavLst>
                                        <p:tav tm="0">
                                          <p:val>
                                            <p:strVal val="1+#ppt_w/2"/>
                                          </p:val>
                                        </p:tav>
                                        <p:tav tm="100000">
                                          <p:val>
                                            <p:strVal val="#ppt_x"/>
                                          </p:val>
                                        </p:tav>
                                      </p:tavLst>
                                    </p:anim>
                                    <p:anim calcmode="lin" valueType="num">
                                      <p:cBhvr additive="base">
                                        <p:cTn id="28" dur="500" fill="hold"/>
                                        <p:tgtEl>
                                          <p:spTgt spid="162826"/>
                                        </p:tgtEl>
                                        <p:attrNameLst>
                                          <p:attrName>ppt_y</p:attrName>
                                        </p:attrNameLst>
                                      </p:cBhvr>
                                      <p:tavLst>
                                        <p:tav tm="0">
                                          <p:val>
                                            <p:strVal val="#ppt_y"/>
                                          </p:val>
                                        </p:tav>
                                        <p:tav tm="100000">
                                          <p:val>
                                            <p:strVal val="#ppt_y"/>
                                          </p:val>
                                        </p:tav>
                                      </p:tavLst>
                                    </p:anim>
                                  </p:childTnLst>
                                </p:cTn>
                              </p:par>
                            </p:childTnLst>
                          </p:cTn>
                        </p:par>
                        <p:par>
                          <p:cTn id="29" fill="hold" nodeType="afterGroup">
                            <p:stCondLst>
                              <p:cond delay="500"/>
                            </p:stCondLst>
                            <p:childTnLst>
                              <p:par>
                                <p:cTn id="30" presetID="9" presetClass="entr" presetSubtype="0" fill="hold" nodeType="afterEffect">
                                  <p:stCondLst>
                                    <p:cond delay="1000"/>
                                  </p:stCondLst>
                                  <p:childTnLst>
                                    <p:set>
                                      <p:cBhvr>
                                        <p:cTn id="31" dur="1" fill="hold">
                                          <p:stCondLst>
                                            <p:cond delay="0"/>
                                          </p:stCondLst>
                                        </p:cTn>
                                        <p:tgtEl>
                                          <p:spTgt spid="162820"/>
                                        </p:tgtEl>
                                        <p:attrNameLst>
                                          <p:attrName>style.visibility</p:attrName>
                                        </p:attrNameLst>
                                      </p:cBhvr>
                                      <p:to>
                                        <p:strVal val="visible"/>
                                      </p:to>
                                    </p:set>
                                    <p:animEffect transition="in" filter="dissolve">
                                      <p:cBhvr>
                                        <p:cTn id="32" dur="500"/>
                                        <p:tgtEl>
                                          <p:spTgt spid="162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24" grpId="0" animBg="1" autoUpdateAnimBg="0"/>
      <p:bldP spid="162825" grpId="0" animBg="1" autoUpdateAnimBg="0"/>
      <p:bldP spid="162826" grpId="0" animBg="1"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Grp="1" noChangeArrowheads="1"/>
          </p:cNvSpPr>
          <p:nvPr>
            <p:ph type="title"/>
          </p:nvPr>
        </p:nvSpPr>
        <p:spPr>
          <a:xfrm>
            <a:off x="1066800" y="304800"/>
            <a:ext cx="5051425" cy="838200"/>
          </a:xfrm>
        </p:spPr>
        <p:txBody>
          <a:bodyPr/>
          <a:lstStyle/>
          <a:p>
            <a:pPr eaLnBrk="1" hangingPunct="1"/>
            <a:r>
              <a:rPr lang="zh-CN" altLang="en-US" sz="3600" smtClean="0"/>
              <a:t>方式</a:t>
            </a:r>
            <a:r>
              <a:rPr lang="en-US" altLang="zh-CN" sz="3600" smtClean="0"/>
              <a:t>1</a:t>
            </a:r>
            <a:r>
              <a:rPr lang="zh-CN" altLang="en-US" sz="3600" smtClean="0"/>
              <a:t>输入引脚：</a:t>
            </a:r>
            <a:r>
              <a:rPr lang="en-US" altLang="zh-CN" sz="3600" smtClean="0"/>
              <a:t>B</a:t>
            </a:r>
            <a:r>
              <a:rPr lang="zh-CN" altLang="en-US" sz="3600" smtClean="0"/>
              <a:t>端口</a:t>
            </a:r>
          </a:p>
        </p:txBody>
      </p:sp>
      <p:pic>
        <p:nvPicPr>
          <p:cNvPr id="15363" name="Picture 5" descr="55">
            <a:hlinkClick r:id="" action="ppaction://hlinkshowjump?jump=previous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364" name="Group 35"/>
          <p:cNvGrpSpPr>
            <a:grpSpLocks/>
          </p:cNvGrpSpPr>
          <p:nvPr/>
        </p:nvGrpSpPr>
        <p:grpSpPr bwMode="auto">
          <a:xfrm>
            <a:off x="228600" y="1425575"/>
            <a:ext cx="8578850" cy="4927600"/>
            <a:chOff x="144" y="898"/>
            <a:chExt cx="5404" cy="3104"/>
          </a:xfrm>
        </p:grpSpPr>
        <p:grpSp>
          <p:nvGrpSpPr>
            <p:cNvPr id="15368" name="Group 6"/>
            <p:cNvGrpSpPr>
              <a:grpSpLocks/>
            </p:cNvGrpSpPr>
            <p:nvPr/>
          </p:nvGrpSpPr>
          <p:grpSpPr bwMode="auto">
            <a:xfrm>
              <a:off x="541" y="1056"/>
              <a:ext cx="2544" cy="2064"/>
              <a:chOff x="3120" y="1056"/>
              <a:chExt cx="2544" cy="2064"/>
            </a:xfrm>
          </p:grpSpPr>
          <p:sp>
            <p:nvSpPr>
              <p:cNvPr id="15376" name="Rectangle 7"/>
              <p:cNvSpPr>
                <a:spLocks noChangeArrowheads="1"/>
              </p:cNvSpPr>
              <p:nvPr/>
            </p:nvSpPr>
            <p:spPr bwMode="auto">
              <a:xfrm>
                <a:off x="3120" y="1056"/>
                <a:ext cx="1344" cy="2064"/>
              </a:xfrm>
              <a:prstGeom prst="rect">
                <a:avLst/>
              </a:prstGeom>
              <a:solidFill>
                <a:schemeClr val="bg1"/>
              </a:solidFill>
              <a:ln w="28575">
                <a:solidFill>
                  <a:srgbClr val="FF9933"/>
                </a:solidFill>
                <a:miter lim="800000"/>
                <a:headEnd/>
                <a:tailEnd/>
              </a:ln>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15377" name="Rectangle 8"/>
              <p:cNvSpPr>
                <a:spLocks noChangeArrowheads="1"/>
              </p:cNvSpPr>
              <p:nvPr/>
            </p:nvSpPr>
            <p:spPr bwMode="auto">
              <a:xfrm>
                <a:off x="3984" y="1584"/>
                <a:ext cx="472" cy="306"/>
              </a:xfrm>
              <a:prstGeom prst="rect">
                <a:avLst/>
              </a:prstGeom>
              <a:solidFill>
                <a:srgbClr val="CC9900"/>
              </a:solidFill>
              <a:ln w="28575">
                <a:solidFill>
                  <a:srgbClr val="FF9933"/>
                </a:solidFill>
                <a:miter lim="800000"/>
                <a:headEnd/>
                <a:tailEnd/>
              </a:ln>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en-US" altLang="en-US" sz="2400" b="0" smtClean="0">
                    <a:solidFill>
                      <a:srgbClr val="000000"/>
                    </a:solidFill>
                    <a:latin typeface="Arial" panose="020B0604020202020204" pitchFamily="34" charset="0"/>
                  </a:rPr>
                  <a:t>PC</a:t>
                </a:r>
                <a:r>
                  <a:rPr lang="en-US" altLang="en-US" sz="2400" b="0" baseline="-25000" smtClean="0">
                    <a:solidFill>
                      <a:srgbClr val="000000"/>
                    </a:solidFill>
                    <a:latin typeface="Arial" panose="020B0604020202020204" pitchFamily="34" charset="0"/>
                  </a:rPr>
                  <a:t>2</a:t>
                </a:r>
                <a:endParaRPr lang="en-US" altLang="zh-CN" sz="2400" b="0" smtClean="0">
                  <a:solidFill>
                    <a:srgbClr val="000000"/>
                  </a:solidFill>
                  <a:latin typeface="Arial" panose="020B0604020202020204" pitchFamily="34" charset="0"/>
                </a:endParaRPr>
              </a:p>
            </p:txBody>
          </p:sp>
          <p:sp>
            <p:nvSpPr>
              <p:cNvPr id="15378" name="Rectangle 9"/>
              <p:cNvSpPr>
                <a:spLocks noChangeArrowheads="1"/>
              </p:cNvSpPr>
              <p:nvPr/>
            </p:nvSpPr>
            <p:spPr bwMode="auto">
              <a:xfrm>
                <a:off x="3984" y="1968"/>
                <a:ext cx="472" cy="306"/>
              </a:xfrm>
              <a:prstGeom prst="rect">
                <a:avLst/>
              </a:prstGeom>
              <a:solidFill>
                <a:srgbClr val="CC9900"/>
              </a:solidFill>
              <a:ln w="28575">
                <a:solidFill>
                  <a:srgbClr val="FF9933"/>
                </a:solidFill>
                <a:miter lim="800000"/>
                <a:headEnd/>
                <a:tailEnd/>
              </a:ln>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en-US" altLang="en-US" sz="2400" b="0" smtClean="0">
                    <a:solidFill>
                      <a:srgbClr val="000000"/>
                    </a:solidFill>
                    <a:latin typeface="Arial" panose="020B0604020202020204" pitchFamily="34" charset="0"/>
                  </a:rPr>
                  <a:t>PC</a:t>
                </a:r>
                <a:r>
                  <a:rPr lang="en-US" altLang="en-US" sz="2400" b="0" baseline="-25000" smtClean="0">
                    <a:solidFill>
                      <a:srgbClr val="000000"/>
                    </a:solidFill>
                    <a:latin typeface="Arial" panose="020B0604020202020204" pitchFamily="34" charset="0"/>
                  </a:rPr>
                  <a:t>1</a:t>
                </a:r>
                <a:endParaRPr lang="en-US" altLang="zh-CN" sz="2400" b="0" smtClean="0">
                  <a:solidFill>
                    <a:srgbClr val="000000"/>
                  </a:solidFill>
                  <a:latin typeface="Arial" panose="020B0604020202020204" pitchFamily="34" charset="0"/>
                </a:endParaRPr>
              </a:p>
            </p:txBody>
          </p:sp>
          <p:sp>
            <p:nvSpPr>
              <p:cNvPr id="15379" name="Rectangle 10"/>
              <p:cNvSpPr>
                <a:spLocks noChangeArrowheads="1"/>
              </p:cNvSpPr>
              <p:nvPr/>
            </p:nvSpPr>
            <p:spPr bwMode="auto">
              <a:xfrm>
                <a:off x="3992" y="2688"/>
                <a:ext cx="472" cy="306"/>
              </a:xfrm>
              <a:prstGeom prst="rect">
                <a:avLst/>
              </a:prstGeom>
              <a:solidFill>
                <a:srgbClr val="CC9900"/>
              </a:solidFill>
              <a:ln w="28575">
                <a:solidFill>
                  <a:srgbClr val="FF9933"/>
                </a:solidFill>
                <a:miter lim="800000"/>
                <a:headEnd/>
                <a:tailEnd/>
              </a:ln>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en-US" altLang="en-US" sz="2400" b="0" smtClean="0">
                    <a:solidFill>
                      <a:srgbClr val="000000"/>
                    </a:solidFill>
                    <a:latin typeface="Arial" panose="020B0604020202020204" pitchFamily="34" charset="0"/>
                  </a:rPr>
                  <a:t>PC</a:t>
                </a:r>
                <a:r>
                  <a:rPr lang="en-US" altLang="en-US" sz="2400" b="0" baseline="-25000" smtClean="0">
                    <a:solidFill>
                      <a:srgbClr val="000000"/>
                    </a:solidFill>
                    <a:latin typeface="Arial" panose="020B0604020202020204" pitchFamily="34" charset="0"/>
                  </a:rPr>
                  <a:t>0</a:t>
                </a:r>
                <a:endParaRPr lang="en-US" altLang="zh-CN" sz="2400" b="0" smtClean="0">
                  <a:solidFill>
                    <a:srgbClr val="000000"/>
                  </a:solidFill>
                  <a:latin typeface="Arial" panose="020B0604020202020204" pitchFamily="34" charset="0"/>
                </a:endParaRPr>
              </a:p>
            </p:txBody>
          </p:sp>
          <p:sp>
            <p:nvSpPr>
              <p:cNvPr id="15380" name="AutoShape 11"/>
              <p:cNvSpPr>
                <a:spLocks noChangeArrowheads="1"/>
              </p:cNvSpPr>
              <p:nvPr/>
            </p:nvSpPr>
            <p:spPr bwMode="auto">
              <a:xfrm flipH="1">
                <a:off x="4464" y="1152"/>
                <a:ext cx="480" cy="336"/>
              </a:xfrm>
              <a:prstGeom prst="rightArrow">
                <a:avLst>
                  <a:gd name="adj1" fmla="val 50000"/>
                  <a:gd name="adj2" fmla="val 35714"/>
                </a:avLst>
              </a:prstGeom>
              <a:noFill/>
              <a:ln w="28575">
                <a:solidFill>
                  <a:srgbClr val="FF9933"/>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15381" name="Text Box 12"/>
              <p:cNvSpPr txBox="1">
                <a:spLocks noChangeArrowheads="1"/>
              </p:cNvSpPr>
              <p:nvPr/>
            </p:nvSpPr>
            <p:spPr bwMode="auto">
              <a:xfrm>
                <a:off x="3600" y="1200"/>
                <a:ext cx="88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50000"/>
                  </a:spcBef>
                  <a:spcAft>
                    <a:spcPct val="0"/>
                  </a:spcAft>
                  <a:buClrTx/>
                  <a:buSzTx/>
                  <a:buFontTx/>
                  <a:buNone/>
                </a:pPr>
                <a:r>
                  <a:rPr lang="en-US" altLang="zh-CN" sz="2400" b="0" smtClean="0">
                    <a:solidFill>
                      <a:srgbClr val="000000"/>
                    </a:solidFill>
                    <a:latin typeface="Arial" panose="020B0604020202020204" pitchFamily="34" charset="0"/>
                  </a:rPr>
                  <a:t>PB</a:t>
                </a:r>
                <a:r>
                  <a:rPr lang="en-US" altLang="zh-CN" sz="2400" b="0" baseline="-25000" smtClean="0">
                    <a:solidFill>
                      <a:srgbClr val="000000"/>
                    </a:solidFill>
                    <a:latin typeface="Arial" panose="020B0604020202020204" pitchFamily="34" charset="0"/>
                  </a:rPr>
                  <a:t>7</a:t>
                </a:r>
                <a:r>
                  <a:rPr lang="en-US" altLang="zh-CN" sz="2400" b="0" smtClean="0">
                    <a:solidFill>
                      <a:srgbClr val="000000"/>
                    </a:solidFill>
                    <a:latin typeface="Arial" panose="020B0604020202020204" pitchFamily="34" charset="0"/>
                  </a:rPr>
                  <a:t>~PB</a:t>
                </a:r>
                <a:r>
                  <a:rPr lang="en-US" altLang="zh-CN" sz="2400" b="0" baseline="-25000" smtClean="0">
                    <a:solidFill>
                      <a:srgbClr val="000000"/>
                    </a:solidFill>
                    <a:latin typeface="Arial" panose="020B0604020202020204" pitchFamily="34" charset="0"/>
                  </a:rPr>
                  <a:t>0</a:t>
                </a:r>
                <a:endParaRPr lang="en-US" altLang="zh-CN" sz="2400" b="0" smtClean="0">
                  <a:solidFill>
                    <a:srgbClr val="000000"/>
                  </a:solidFill>
                  <a:latin typeface="Arial" panose="020B0604020202020204" pitchFamily="34" charset="0"/>
                </a:endParaRPr>
              </a:p>
            </p:txBody>
          </p:sp>
          <p:sp>
            <p:nvSpPr>
              <p:cNvPr id="15382" name="AutoShape 13"/>
              <p:cNvSpPr>
                <a:spLocks noChangeArrowheads="1"/>
              </p:cNvSpPr>
              <p:nvPr/>
            </p:nvSpPr>
            <p:spPr bwMode="auto">
              <a:xfrm rot="5400000">
                <a:off x="3360" y="2304"/>
                <a:ext cx="384" cy="384"/>
              </a:xfrm>
              <a:prstGeom prst="flowChartDelay">
                <a:avLst/>
              </a:prstGeom>
              <a:noFill/>
              <a:ln w="28575">
                <a:solidFill>
                  <a:srgbClr val="FF9933"/>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15383" name="Line 14"/>
              <p:cNvSpPr>
                <a:spLocks noChangeShapeType="1"/>
              </p:cNvSpPr>
              <p:nvPr/>
            </p:nvSpPr>
            <p:spPr bwMode="auto">
              <a:xfrm>
                <a:off x="3552" y="2688"/>
                <a:ext cx="0" cy="144"/>
              </a:xfrm>
              <a:prstGeom prst="line">
                <a:avLst/>
              </a:prstGeom>
              <a:noFill/>
              <a:ln w="28575">
                <a:solidFill>
                  <a:srgbClr val="FF9933"/>
                </a:solidFill>
                <a:round/>
                <a:headEnd/>
                <a:tailEnd/>
              </a:ln>
              <a:extLst>
                <a:ext uri="{909E8E84-426E-40DD-AFC4-6F175D3DCCD1}">
                  <a14:hiddenFill xmlns:a14="http://schemas.microsoft.com/office/drawing/2010/main">
                    <a:noFill/>
                  </a14:hiddenFill>
                </a:ext>
              </a:extLst>
            </p:spPr>
            <p:txBody>
              <a:bodyPr anchor="ctr">
                <a:spAutoFit/>
              </a:bodyPr>
              <a:lstStyle/>
              <a:p>
                <a:pPr eaLnBrk="0" fontAlgn="base" hangingPunct="0">
                  <a:spcBef>
                    <a:spcPct val="0"/>
                  </a:spcBef>
                  <a:spcAft>
                    <a:spcPct val="0"/>
                  </a:spcAft>
                </a:pPr>
                <a:endParaRPr kumimoji="1" lang="zh-CN" altLang="en-US" sz="2400" smtClean="0">
                  <a:solidFill>
                    <a:srgbClr val="000000"/>
                  </a:solidFill>
                </a:endParaRPr>
              </a:p>
            </p:txBody>
          </p:sp>
          <p:sp>
            <p:nvSpPr>
              <p:cNvPr id="15384" name="Line 15"/>
              <p:cNvSpPr>
                <a:spLocks noChangeShapeType="1"/>
              </p:cNvSpPr>
              <p:nvPr/>
            </p:nvSpPr>
            <p:spPr bwMode="auto">
              <a:xfrm flipH="1">
                <a:off x="3552" y="2832"/>
                <a:ext cx="432" cy="0"/>
              </a:xfrm>
              <a:prstGeom prst="line">
                <a:avLst/>
              </a:prstGeom>
              <a:noFill/>
              <a:ln w="28575">
                <a:solidFill>
                  <a:srgbClr val="FF9933"/>
                </a:solidFill>
                <a:round/>
                <a:headEnd/>
                <a:tailEnd/>
              </a:ln>
              <a:extLst>
                <a:ext uri="{909E8E84-426E-40DD-AFC4-6F175D3DCCD1}">
                  <a14:hiddenFill xmlns:a14="http://schemas.microsoft.com/office/drawing/2010/main">
                    <a:noFill/>
                  </a14:hiddenFill>
                </a:ext>
              </a:extLst>
            </p:spPr>
            <p:txBody>
              <a:bodyPr wrap="none" anchor="ctr">
                <a:spAutoFit/>
              </a:bodyPr>
              <a:lstStyle/>
              <a:p>
                <a:pPr eaLnBrk="0" fontAlgn="base" hangingPunct="0">
                  <a:spcBef>
                    <a:spcPct val="0"/>
                  </a:spcBef>
                  <a:spcAft>
                    <a:spcPct val="0"/>
                  </a:spcAft>
                </a:pPr>
                <a:endParaRPr kumimoji="1" lang="zh-CN" altLang="en-US" sz="2400" smtClean="0">
                  <a:solidFill>
                    <a:srgbClr val="000000"/>
                  </a:solidFill>
                </a:endParaRPr>
              </a:p>
            </p:txBody>
          </p:sp>
          <p:sp>
            <p:nvSpPr>
              <p:cNvPr id="15385" name="Rectangle 16"/>
              <p:cNvSpPr>
                <a:spLocks noChangeArrowheads="1"/>
              </p:cNvSpPr>
              <p:nvPr/>
            </p:nvSpPr>
            <p:spPr bwMode="auto">
              <a:xfrm>
                <a:off x="3216" y="1584"/>
                <a:ext cx="528" cy="336"/>
              </a:xfrm>
              <a:prstGeom prst="rect">
                <a:avLst/>
              </a:prstGeom>
              <a:noFill/>
              <a:ln w="28575">
                <a:solidFill>
                  <a:srgbClr val="FF9933"/>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15386" name="Text Box 17"/>
              <p:cNvSpPr txBox="1">
                <a:spLocks noChangeArrowheads="1"/>
              </p:cNvSpPr>
              <p:nvPr/>
            </p:nvSpPr>
            <p:spPr bwMode="auto">
              <a:xfrm>
                <a:off x="3216" y="1632"/>
                <a:ext cx="55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en-US" altLang="zh-CN" sz="2000" b="0" smtClean="0">
                    <a:solidFill>
                      <a:srgbClr val="000000"/>
                    </a:solidFill>
                    <a:latin typeface="Arial" panose="020B0604020202020204" pitchFamily="34" charset="0"/>
                  </a:rPr>
                  <a:t>INTE</a:t>
                </a:r>
                <a:r>
                  <a:rPr lang="en-US" altLang="zh-CN" sz="2000" b="0" baseline="-25000" smtClean="0">
                    <a:solidFill>
                      <a:srgbClr val="000000"/>
                    </a:solidFill>
                    <a:latin typeface="Arial" panose="020B0604020202020204" pitchFamily="34" charset="0"/>
                  </a:rPr>
                  <a:t>B</a:t>
                </a:r>
                <a:endParaRPr lang="en-US" altLang="zh-CN" sz="2000" b="0" smtClean="0">
                  <a:solidFill>
                    <a:srgbClr val="000000"/>
                  </a:solidFill>
                  <a:latin typeface="Arial" panose="020B0604020202020204" pitchFamily="34" charset="0"/>
                </a:endParaRPr>
              </a:p>
            </p:txBody>
          </p:sp>
          <p:sp>
            <p:nvSpPr>
              <p:cNvPr id="15387" name="Line 18"/>
              <p:cNvSpPr>
                <a:spLocks noChangeShapeType="1"/>
              </p:cNvSpPr>
              <p:nvPr/>
            </p:nvSpPr>
            <p:spPr bwMode="auto">
              <a:xfrm>
                <a:off x="3456" y="1920"/>
                <a:ext cx="0" cy="384"/>
              </a:xfrm>
              <a:prstGeom prst="line">
                <a:avLst/>
              </a:prstGeom>
              <a:noFill/>
              <a:ln w="28575">
                <a:solidFill>
                  <a:srgbClr val="FF9933"/>
                </a:solidFill>
                <a:round/>
                <a:headEnd/>
                <a:tailEnd/>
              </a:ln>
              <a:extLst>
                <a:ext uri="{909E8E84-426E-40DD-AFC4-6F175D3DCCD1}">
                  <a14:hiddenFill xmlns:a14="http://schemas.microsoft.com/office/drawing/2010/main">
                    <a:noFill/>
                  </a14:hiddenFill>
                </a:ext>
              </a:extLst>
            </p:spPr>
            <p:txBody>
              <a:bodyPr anchor="ctr">
                <a:spAutoFit/>
              </a:bodyPr>
              <a:lstStyle/>
              <a:p>
                <a:pPr eaLnBrk="0" fontAlgn="base" hangingPunct="0">
                  <a:spcBef>
                    <a:spcPct val="0"/>
                  </a:spcBef>
                  <a:spcAft>
                    <a:spcPct val="0"/>
                  </a:spcAft>
                </a:pPr>
                <a:endParaRPr kumimoji="1" lang="zh-CN" altLang="en-US" sz="2400" smtClean="0">
                  <a:solidFill>
                    <a:srgbClr val="000000"/>
                  </a:solidFill>
                </a:endParaRPr>
              </a:p>
            </p:txBody>
          </p:sp>
          <p:sp>
            <p:nvSpPr>
              <p:cNvPr id="15388" name="Line 19"/>
              <p:cNvSpPr>
                <a:spLocks noChangeShapeType="1"/>
              </p:cNvSpPr>
              <p:nvPr/>
            </p:nvSpPr>
            <p:spPr bwMode="auto">
              <a:xfrm>
                <a:off x="3648" y="2112"/>
                <a:ext cx="336" cy="0"/>
              </a:xfrm>
              <a:prstGeom prst="line">
                <a:avLst/>
              </a:prstGeom>
              <a:noFill/>
              <a:ln w="28575">
                <a:solidFill>
                  <a:srgbClr val="FF9933"/>
                </a:solidFill>
                <a:round/>
                <a:headEnd/>
                <a:tailEnd/>
              </a:ln>
              <a:extLst>
                <a:ext uri="{909E8E84-426E-40DD-AFC4-6F175D3DCCD1}">
                  <a14:hiddenFill xmlns:a14="http://schemas.microsoft.com/office/drawing/2010/main">
                    <a:noFill/>
                  </a14:hiddenFill>
                </a:ext>
              </a:extLst>
            </p:spPr>
            <p:txBody>
              <a:bodyPr wrap="none" anchor="ctr">
                <a:spAutoFit/>
              </a:bodyPr>
              <a:lstStyle/>
              <a:p>
                <a:pPr eaLnBrk="0" fontAlgn="base" hangingPunct="0">
                  <a:spcBef>
                    <a:spcPct val="0"/>
                  </a:spcBef>
                  <a:spcAft>
                    <a:spcPct val="0"/>
                  </a:spcAft>
                </a:pPr>
                <a:endParaRPr kumimoji="1" lang="zh-CN" altLang="en-US" sz="2400" smtClean="0">
                  <a:solidFill>
                    <a:srgbClr val="000000"/>
                  </a:solidFill>
                </a:endParaRPr>
              </a:p>
            </p:txBody>
          </p:sp>
          <p:sp>
            <p:nvSpPr>
              <p:cNvPr id="15389" name="Line 20"/>
              <p:cNvSpPr>
                <a:spLocks noChangeShapeType="1"/>
              </p:cNvSpPr>
              <p:nvPr/>
            </p:nvSpPr>
            <p:spPr bwMode="auto">
              <a:xfrm>
                <a:off x="3648" y="2112"/>
                <a:ext cx="0" cy="192"/>
              </a:xfrm>
              <a:prstGeom prst="line">
                <a:avLst/>
              </a:prstGeom>
              <a:noFill/>
              <a:ln w="28575">
                <a:solidFill>
                  <a:srgbClr val="FF9933"/>
                </a:solidFill>
                <a:round/>
                <a:headEnd/>
                <a:tailEnd/>
              </a:ln>
              <a:extLst>
                <a:ext uri="{909E8E84-426E-40DD-AFC4-6F175D3DCCD1}">
                  <a14:hiddenFill xmlns:a14="http://schemas.microsoft.com/office/drawing/2010/main">
                    <a:noFill/>
                  </a14:hiddenFill>
                </a:ext>
              </a:extLst>
            </p:spPr>
            <p:txBody>
              <a:bodyPr wrap="none" anchor="ctr">
                <a:spAutoFit/>
              </a:bodyPr>
              <a:lstStyle/>
              <a:p>
                <a:pPr eaLnBrk="0" fontAlgn="base" hangingPunct="0">
                  <a:spcBef>
                    <a:spcPct val="0"/>
                  </a:spcBef>
                  <a:spcAft>
                    <a:spcPct val="0"/>
                  </a:spcAft>
                </a:pPr>
                <a:endParaRPr kumimoji="1" lang="zh-CN" altLang="en-US" sz="2400" smtClean="0">
                  <a:solidFill>
                    <a:srgbClr val="000000"/>
                  </a:solidFill>
                </a:endParaRPr>
              </a:p>
            </p:txBody>
          </p:sp>
          <p:sp>
            <p:nvSpPr>
              <p:cNvPr id="15390" name="Line 21"/>
              <p:cNvSpPr>
                <a:spLocks noChangeShapeType="1"/>
              </p:cNvSpPr>
              <p:nvPr/>
            </p:nvSpPr>
            <p:spPr bwMode="auto">
              <a:xfrm>
                <a:off x="4464" y="2832"/>
                <a:ext cx="480" cy="0"/>
              </a:xfrm>
              <a:prstGeom prst="line">
                <a:avLst/>
              </a:prstGeom>
              <a:noFill/>
              <a:ln w="38100">
                <a:solidFill>
                  <a:srgbClr val="FF9933"/>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eaLnBrk="0" fontAlgn="base" hangingPunct="0">
                  <a:spcBef>
                    <a:spcPct val="0"/>
                  </a:spcBef>
                  <a:spcAft>
                    <a:spcPct val="0"/>
                  </a:spcAft>
                </a:pPr>
                <a:endParaRPr kumimoji="1" lang="zh-CN" altLang="en-US" sz="2400" smtClean="0">
                  <a:solidFill>
                    <a:srgbClr val="000000"/>
                  </a:solidFill>
                </a:endParaRPr>
              </a:p>
            </p:txBody>
          </p:sp>
          <p:sp>
            <p:nvSpPr>
              <p:cNvPr id="15391" name="Line 22"/>
              <p:cNvSpPr>
                <a:spLocks noChangeShapeType="1"/>
              </p:cNvSpPr>
              <p:nvPr/>
            </p:nvSpPr>
            <p:spPr bwMode="auto">
              <a:xfrm>
                <a:off x="4464" y="2160"/>
                <a:ext cx="480" cy="0"/>
              </a:xfrm>
              <a:prstGeom prst="line">
                <a:avLst/>
              </a:prstGeom>
              <a:noFill/>
              <a:ln w="38100">
                <a:solidFill>
                  <a:srgbClr val="FF9933"/>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eaLnBrk="0" fontAlgn="base" hangingPunct="0">
                  <a:spcBef>
                    <a:spcPct val="0"/>
                  </a:spcBef>
                  <a:spcAft>
                    <a:spcPct val="0"/>
                  </a:spcAft>
                </a:pPr>
                <a:endParaRPr kumimoji="1" lang="zh-CN" altLang="en-US" sz="2400" smtClean="0">
                  <a:solidFill>
                    <a:srgbClr val="000000"/>
                  </a:solidFill>
                </a:endParaRPr>
              </a:p>
            </p:txBody>
          </p:sp>
          <p:sp>
            <p:nvSpPr>
              <p:cNvPr id="15392" name="Line 23"/>
              <p:cNvSpPr>
                <a:spLocks noChangeShapeType="1"/>
              </p:cNvSpPr>
              <p:nvPr/>
            </p:nvSpPr>
            <p:spPr bwMode="auto">
              <a:xfrm flipH="1">
                <a:off x="4464" y="1776"/>
                <a:ext cx="480" cy="0"/>
              </a:xfrm>
              <a:prstGeom prst="line">
                <a:avLst/>
              </a:prstGeom>
              <a:noFill/>
              <a:ln w="38100">
                <a:solidFill>
                  <a:srgbClr val="FF9933"/>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eaLnBrk="0" fontAlgn="base" hangingPunct="0">
                  <a:spcBef>
                    <a:spcPct val="0"/>
                  </a:spcBef>
                  <a:spcAft>
                    <a:spcPct val="0"/>
                  </a:spcAft>
                </a:pPr>
                <a:endParaRPr kumimoji="1" lang="zh-CN" altLang="en-US" sz="2400" smtClean="0">
                  <a:solidFill>
                    <a:srgbClr val="000000"/>
                  </a:solidFill>
                </a:endParaRPr>
              </a:p>
            </p:txBody>
          </p:sp>
          <p:sp>
            <p:nvSpPr>
              <p:cNvPr id="15393" name="Text Box 24"/>
              <p:cNvSpPr txBox="1">
                <a:spLocks noChangeArrowheads="1"/>
              </p:cNvSpPr>
              <p:nvPr/>
            </p:nvSpPr>
            <p:spPr bwMode="auto">
              <a:xfrm>
                <a:off x="5040" y="2016"/>
                <a:ext cx="49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en-US" altLang="zh-CN" sz="2400" b="0" smtClean="0">
                    <a:solidFill>
                      <a:srgbClr val="000000"/>
                    </a:solidFill>
                    <a:latin typeface="Arial" panose="020B0604020202020204" pitchFamily="34" charset="0"/>
                  </a:rPr>
                  <a:t>IBF</a:t>
                </a:r>
                <a:r>
                  <a:rPr lang="en-US" altLang="zh-CN" sz="2400" b="0" baseline="-25000" smtClean="0">
                    <a:solidFill>
                      <a:srgbClr val="000000"/>
                    </a:solidFill>
                    <a:latin typeface="Arial" panose="020B0604020202020204" pitchFamily="34" charset="0"/>
                  </a:rPr>
                  <a:t>B</a:t>
                </a:r>
                <a:endParaRPr lang="en-US" altLang="zh-CN" sz="2400" b="0" smtClean="0">
                  <a:solidFill>
                    <a:srgbClr val="000000"/>
                  </a:solidFill>
                  <a:latin typeface="Arial" panose="020B0604020202020204" pitchFamily="34" charset="0"/>
                </a:endParaRPr>
              </a:p>
            </p:txBody>
          </p:sp>
          <p:sp>
            <p:nvSpPr>
              <p:cNvPr id="15394" name="Text Box 25"/>
              <p:cNvSpPr txBox="1">
                <a:spLocks noChangeArrowheads="1"/>
              </p:cNvSpPr>
              <p:nvPr/>
            </p:nvSpPr>
            <p:spPr bwMode="auto">
              <a:xfrm>
                <a:off x="5015" y="2688"/>
                <a:ext cx="64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en-US" altLang="zh-CN" sz="2400" b="0" smtClean="0">
                    <a:solidFill>
                      <a:srgbClr val="000000"/>
                    </a:solidFill>
                    <a:latin typeface="Arial" panose="020B0604020202020204" pitchFamily="34" charset="0"/>
                  </a:rPr>
                  <a:t>INTR</a:t>
                </a:r>
                <a:r>
                  <a:rPr lang="en-US" altLang="zh-CN" sz="2400" b="0" baseline="-25000" smtClean="0">
                    <a:solidFill>
                      <a:srgbClr val="000000"/>
                    </a:solidFill>
                    <a:latin typeface="Arial" panose="020B0604020202020204" pitchFamily="34" charset="0"/>
                  </a:rPr>
                  <a:t>B</a:t>
                </a:r>
                <a:endParaRPr lang="en-US" altLang="zh-CN" sz="2400" b="0" smtClean="0">
                  <a:solidFill>
                    <a:srgbClr val="000000"/>
                  </a:solidFill>
                  <a:latin typeface="Arial" panose="020B0604020202020204" pitchFamily="34" charset="0"/>
                </a:endParaRPr>
              </a:p>
            </p:txBody>
          </p:sp>
          <p:sp>
            <p:nvSpPr>
              <p:cNvPr id="15395" name="Text Box 26"/>
              <p:cNvSpPr txBox="1">
                <a:spLocks noChangeArrowheads="1"/>
              </p:cNvSpPr>
              <p:nvPr/>
            </p:nvSpPr>
            <p:spPr bwMode="auto">
              <a:xfrm>
                <a:off x="5003" y="1632"/>
                <a:ext cx="57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en-US" altLang="zh-CN" sz="2400" b="0" smtClean="0">
                    <a:solidFill>
                      <a:srgbClr val="000000"/>
                    </a:solidFill>
                    <a:latin typeface="Arial" panose="020B0604020202020204" pitchFamily="34" charset="0"/>
                  </a:rPr>
                  <a:t>STB</a:t>
                </a:r>
                <a:r>
                  <a:rPr lang="en-US" altLang="zh-CN" sz="2400" b="0" baseline="-25000" smtClean="0">
                    <a:solidFill>
                      <a:srgbClr val="000000"/>
                    </a:solidFill>
                    <a:latin typeface="Arial" panose="020B0604020202020204" pitchFamily="34" charset="0"/>
                  </a:rPr>
                  <a:t>B</a:t>
                </a:r>
                <a:endParaRPr lang="en-US" altLang="zh-CN" sz="2400" b="0" smtClean="0">
                  <a:solidFill>
                    <a:srgbClr val="000000"/>
                  </a:solidFill>
                  <a:latin typeface="Arial" panose="020B0604020202020204" pitchFamily="34" charset="0"/>
                </a:endParaRPr>
              </a:p>
            </p:txBody>
          </p:sp>
          <p:sp>
            <p:nvSpPr>
              <p:cNvPr id="15396" name="Line 27"/>
              <p:cNvSpPr>
                <a:spLocks noChangeShapeType="1"/>
              </p:cNvSpPr>
              <p:nvPr/>
            </p:nvSpPr>
            <p:spPr bwMode="auto">
              <a:xfrm>
                <a:off x="5040" y="1632"/>
                <a:ext cx="48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eaLnBrk="0" fontAlgn="base" hangingPunct="0">
                  <a:spcBef>
                    <a:spcPct val="0"/>
                  </a:spcBef>
                  <a:spcAft>
                    <a:spcPct val="0"/>
                  </a:spcAft>
                </a:pPr>
                <a:endParaRPr kumimoji="1" lang="zh-CN" altLang="en-US" sz="2400" smtClean="0">
                  <a:solidFill>
                    <a:srgbClr val="000000"/>
                  </a:solidFill>
                </a:endParaRPr>
              </a:p>
            </p:txBody>
          </p:sp>
        </p:grpSp>
        <p:sp>
          <p:nvSpPr>
            <p:cNvPr id="15369" name="AutoShape 28"/>
            <p:cNvSpPr>
              <a:spLocks noChangeArrowheads="1"/>
            </p:cNvSpPr>
            <p:nvPr/>
          </p:nvSpPr>
          <p:spPr bwMode="auto">
            <a:xfrm>
              <a:off x="3134" y="898"/>
              <a:ext cx="2414" cy="574"/>
            </a:xfrm>
            <a:prstGeom prst="wedgeRoundRectCallout">
              <a:avLst>
                <a:gd name="adj1" fmla="val -55176"/>
                <a:gd name="adj2" fmla="val 90940"/>
                <a:gd name="adj3" fmla="val 16667"/>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2400" b="0" smtClean="0">
                  <a:solidFill>
                    <a:srgbClr val="000000"/>
                  </a:solidFill>
                  <a:latin typeface="Arial" panose="020B0604020202020204" pitchFamily="34" charset="0"/>
                </a:rPr>
                <a:t>数据选通信号</a:t>
              </a:r>
            </a:p>
            <a:p>
              <a:pPr algn="ctr" fontAlgn="base">
                <a:spcBef>
                  <a:spcPct val="0"/>
                </a:spcBef>
                <a:spcAft>
                  <a:spcPct val="0"/>
                </a:spcAft>
                <a:buClrTx/>
                <a:buSzTx/>
                <a:buFontTx/>
                <a:buNone/>
              </a:pPr>
              <a:r>
                <a:rPr lang="zh-CN" altLang="en-US" sz="2400" b="0" smtClean="0">
                  <a:solidFill>
                    <a:srgbClr val="000000"/>
                  </a:solidFill>
                  <a:latin typeface="Arial" panose="020B0604020202020204" pitchFamily="34" charset="0"/>
                </a:rPr>
                <a:t>表示外设已经准备好数据</a:t>
              </a:r>
              <a:endParaRPr lang="zh-CN" altLang="en-US" sz="2000" b="0" smtClean="0">
                <a:solidFill>
                  <a:srgbClr val="000000"/>
                </a:solidFill>
                <a:latin typeface="Arial" panose="020B0604020202020204" pitchFamily="34" charset="0"/>
              </a:endParaRPr>
            </a:p>
          </p:txBody>
        </p:sp>
        <p:sp>
          <p:nvSpPr>
            <p:cNvPr id="15370" name="AutoShape 29"/>
            <p:cNvSpPr>
              <a:spLocks noChangeArrowheads="1"/>
            </p:cNvSpPr>
            <p:nvPr/>
          </p:nvSpPr>
          <p:spPr bwMode="auto">
            <a:xfrm>
              <a:off x="3160" y="2257"/>
              <a:ext cx="2138" cy="574"/>
            </a:xfrm>
            <a:prstGeom prst="wedgeRoundRectCallout">
              <a:avLst>
                <a:gd name="adj1" fmla="val -55454"/>
                <a:gd name="adj2" fmla="val -72125"/>
                <a:gd name="adj3" fmla="val 16667"/>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2400" b="0" smtClean="0">
                  <a:solidFill>
                    <a:srgbClr val="000000"/>
                  </a:solidFill>
                  <a:latin typeface="Arial" panose="020B0604020202020204" pitchFamily="34" charset="0"/>
                </a:rPr>
                <a:t>输入缓冲器满信号</a:t>
              </a:r>
            </a:p>
            <a:p>
              <a:pPr algn="ctr" fontAlgn="base">
                <a:spcBef>
                  <a:spcPct val="0"/>
                </a:spcBef>
                <a:spcAft>
                  <a:spcPct val="0"/>
                </a:spcAft>
                <a:buClrTx/>
                <a:buSzTx/>
                <a:buFontTx/>
                <a:buNone/>
              </a:pPr>
              <a:r>
                <a:rPr lang="zh-CN" altLang="en-US" sz="2400" b="0" smtClean="0">
                  <a:solidFill>
                    <a:srgbClr val="000000"/>
                  </a:solidFill>
                  <a:latin typeface="Arial" panose="020B0604020202020204" pitchFamily="34" charset="0"/>
                </a:rPr>
                <a:t>表示</a:t>
              </a:r>
              <a:r>
                <a:rPr lang="en-US" altLang="en-US" sz="2400" b="0" smtClean="0">
                  <a:solidFill>
                    <a:srgbClr val="000000"/>
                  </a:solidFill>
                  <a:latin typeface="Arial" panose="020B0604020202020204" pitchFamily="34" charset="0"/>
                </a:rPr>
                <a:t>A</a:t>
              </a:r>
              <a:r>
                <a:rPr lang="zh-CN" altLang="en-US" sz="2400" b="0" smtClean="0">
                  <a:solidFill>
                    <a:srgbClr val="000000"/>
                  </a:solidFill>
                  <a:latin typeface="Arial" panose="020B0604020202020204" pitchFamily="34" charset="0"/>
                </a:rPr>
                <a:t>口已经接收数据</a:t>
              </a:r>
              <a:endParaRPr lang="zh-CN" altLang="en-US" sz="2000" b="0" smtClean="0">
                <a:solidFill>
                  <a:srgbClr val="000000"/>
                </a:solidFill>
                <a:latin typeface="Arial" panose="020B0604020202020204" pitchFamily="34" charset="0"/>
              </a:endParaRPr>
            </a:p>
          </p:txBody>
        </p:sp>
        <p:sp>
          <p:nvSpPr>
            <p:cNvPr id="15371" name="AutoShape 30"/>
            <p:cNvSpPr>
              <a:spLocks noChangeArrowheads="1"/>
            </p:cNvSpPr>
            <p:nvPr/>
          </p:nvSpPr>
          <p:spPr bwMode="auto">
            <a:xfrm>
              <a:off x="2840" y="3428"/>
              <a:ext cx="1816" cy="574"/>
            </a:xfrm>
            <a:prstGeom prst="wedgeRoundRectCallout">
              <a:avLst>
                <a:gd name="adj1" fmla="val -58565"/>
                <a:gd name="adj2" fmla="val -130662"/>
                <a:gd name="adj3" fmla="val 16667"/>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2400" b="0" smtClean="0">
                  <a:solidFill>
                    <a:srgbClr val="000000"/>
                  </a:solidFill>
                  <a:latin typeface="Arial" panose="020B0604020202020204" pitchFamily="34" charset="0"/>
                </a:rPr>
                <a:t>中断请求信号</a:t>
              </a:r>
            </a:p>
            <a:p>
              <a:pPr algn="ctr" fontAlgn="base">
                <a:spcBef>
                  <a:spcPct val="0"/>
                </a:spcBef>
                <a:spcAft>
                  <a:spcPct val="0"/>
                </a:spcAft>
                <a:buClrTx/>
                <a:buSzTx/>
                <a:buFontTx/>
                <a:buNone/>
              </a:pPr>
              <a:r>
                <a:rPr lang="zh-CN" altLang="en-US" sz="2400" b="0" smtClean="0">
                  <a:solidFill>
                    <a:srgbClr val="000000"/>
                  </a:solidFill>
                  <a:latin typeface="Arial" panose="020B0604020202020204" pitchFamily="34" charset="0"/>
                </a:rPr>
                <a:t>请求</a:t>
              </a:r>
              <a:r>
                <a:rPr lang="en-US" altLang="en-US" sz="2400" b="0" smtClean="0">
                  <a:solidFill>
                    <a:srgbClr val="000000"/>
                  </a:solidFill>
                  <a:latin typeface="Arial" panose="020B0604020202020204" pitchFamily="34" charset="0"/>
                </a:rPr>
                <a:t>CPU</a:t>
              </a:r>
              <a:r>
                <a:rPr lang="zh-CN" altLang="en-US" sz="2400" b="0" smtClean="0">
                  <a:solidFill>
                    <a:srgbClr val="000000"/>
                  </a:solidFill>
                  <a:latin typeface="Arial" panose="020B0604020202020204" pitchFamily="34" charset="0"/>
                </a:rPr>
                <a:t>接收数据</a:t>
              </a:r>
              <a:endParaRPr lang="zh-CN" altLang="en-US" sz="2000" b="0" smtClean="0">
                <a:solidFill>
                  <a:srgbClr val="000000"/>
                </a:solidFill>
                <a:latin typeface="Arial" panose="020B0604020202020204" pitchFamily="34" charset="0"/>
              </a:endParaRPr>
            </a:p>
          </p:txBody>
        </p:sp>
        <p:grpSp>
          <p:nvGrpSpPr>
            <p:cNvPr id="15372" name="Group 31"/>
            <p:cNvGrpSpPr>
              <a:grpSpLocks/>
            </p:cNvGrpSpPr>
            <p:nvPr/>
          </p:nvGrpSpPr>
          <p:grpSpPr bwMode="auto">
            <a:xfrm>
              <a:off x="144" y="1968"/>
              <a:ext cx="1814" cy="1900"/>
              <a:chOff x="144" y="1968"/>
              <a:chExt cx="1814" cy="1900"/>
            </a:xfrm>
          </p:grpSpPr>
          <p:sp>
            <p:nvSpPr>
              <p:cNvPr id="15373" name="Text Box 32"/>
              <p:cNvSpPr txBox="1">
                <a:spLocks noChangeArrowheads="1"/>
              </p:cNvSpPr>
              <p:nvPr/>
            </p:nvSpPr>
            <p:spPr bwMode="auto">
              <a:xfrm>
                <a:off x="480" y="3562"/>
                <a:ext cx="1478" cy="306"/>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r>
                  <a:rPr lang="zh-CN" altLang="en-US" sz="2400" b="0" smtClean="0">
                    <a:solidFill>
                      <a:srgbClr val="000000"/>
                    </a:solidFill>
                    <a:latin typeface="Arial" panose="020B0604020202020204" pitchFamily="34" charset="0"/>
                  </a:rPr>
                  <a:t>中断允许触发器</a:t>
                </a:r>
                <a:endParaRPr lang="zh-CN" altLang="en-US" sz="2000" b="0" smtClean="0">
                  <a:solidFill>
                    <a:srgbClr val="000000"/>
                  </a:solidFill>
                  <a:latin typeface="Arial" panose="020B0604020202020204" pitchFamily="34" charset="0"/>
                </a:endParaRPr>
              </a:p>
            </p:txBody>
          </p:sp>
          <p:sp>
            <p:nvSpPr>
              <p:cNvPr id="15374" name="Line 33"/>
              <p:cNvSpPr>
                <a:spLocks noChangeShapeType="1"/>
              </p:cNvSpPr>
              <p:nvPr/>
            </p:nvSpPr>
            <p:spPr bwMode="auto">
              <a:xfrm flipV="1">
                <a:off x="144" y="1968"/>
                <a:ext cx="528" cy="144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eaLnBrk="0" fontAlgn="base" hangingPunct="0">
                  <a:spcBef>
                    <a:spcPct val="0"/>
                  </a:spcBef>
                  <a:spcAft>
                    <a:spcPct val="0"/>
                  </a:spcAft>
                </a:pPr>
                <a:endParaRPr kumimoji="1" lang="zh-CN" altLang="en-US" sz="2400" smtClean="0">
                  <a:solidFill>
                    <a:srgbClr val="000000"/>
                  </a:solidFill>
                </a:endParaRPr>
              </a:p>
            </p:txBody>
          </p:sp>
          <p:sp>
            <p:nvSpPr>
              <p:cNvPr id="15375" name="Line 34"/>
              <p:cNvSpPr>
                <a:spLocks noChangeShapeType="1"/>
              </p:cNvSpPr>
              <p:nvPr/>
            </p:nvSpPr>
            <p:spPr bwMode="auto">
              <a:xfrm>
                <a:off x="144" y="3408"/>
                <a:ext cx="192" cy="96"/>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nchor="ctr">
                <a:spAutoFit/>
              </a:bodyPr>
              <a:lstStyle/>
              <a:p>
                <a:pPr eaLnBrk="0" fontAlgn="base" hangingPunct="0">
                  <a:spcBef>
                    <a:spcPct val="0"/>
                  </a:spcBef>
                  <a:spcAft>
                    <a:spcPct val="0"/>
                  </a:spcAft>
                </a:pPr>
                <a:endParaRPr kumimoji="1" lang="zh-CN" altLang="en-US" sz="2400" smtClean="0">
                  <a:solidFill>
                    <a:srgbClr val="000000"/>
                  </a:solidFill>
                </a:endParaRPr>
              </a:p>
            </p:txBody>
          </p:sp>
        </p:grpSp>
      </p:grpSp>
      <p:pic>
        <p:nvPicPr>
          <p:cNvPr id="171044" name="Picture 36" descr="54">
            <a:hlinkClick r:id="" action="ppaction://hlinkshowjump?jump=next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45" name="Rectangle 37" descr="032"/>
          <p:cNvSpPr>
            <a:spLocks noChangeArrowheads="1"/>
          </p:cNvSpPr>
          <p:nvPr/>
        </p:nvSpPr>
        <p:spPr bwMode="auto">
          <a:xfrm>
            <a:off x="59768" y="67685"/>
            <a:ext cx="9008076" cy="482985"/>
          </a:xfrm>
          <a:prstGeom prst="rect">
            <a:avLst/>
          </a:prstGeom>
          <a:blipFill dpi="0" rotWithShape="0">
            <a:blip r:embed="rId4"/>
            <a:srcRect/>
            <a:stretch>
              <a:fillRect/>
            </a:stretch>
          </a:blipFill>
          <a:ln w="9525">
            <a:solidFill>
              <a:schemeClr val="tx1"/>
            </a:solidFill>
            <a:miter lim="800000"/>
            <a:headEnd/>
            <a:tailEnd/>
          </a:ln>
        </p:spPr>
        <p:txBody>
          <a:bodyPr wrap="none" anchor="ct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lnSpc>
                <a:spcPct val="80000"/>
              </a:lnSpc>
              <a:spcBef>
                <a:spcPct val="0"/>
              </a:spcBef>
              <a:spcAft>
                <a:spcPct val="0"/>
              </a:spcAft>
              <a:buClrTx/>
              <a:buSzTx/>
              <a:buFontTx/>
              <a:buNone/>
            </a:pPr>
            <a:r>
              <a:rPr lang="zh-CN" altLang="en-US" sz="2400" dirty="0" smtClean="0">
                <a:solidFill>
                  <a:srgbClr val="66FFFF"/>
                </a:solidFill>
                <a:latin typeface="方正舒体" panose="02010601030101010101" pitchFamily="2" charset="-122"/>
                <a:ea typeface="方正舒体" panose="02010601030101010101" pitchFamily="2" charset="-122"/>
              </a:rPr>
              <a:t>方式</a:t>
            </a:r>
            <a:r>
              <a:rPr lang="en-US" altLang="zh-CN" sz="2400" dirty="0" smtClean="0">
                <a:solidFill>
                  <a:srgbClr val="66FFFF"/>
                </a:solidFill>
                <a:latin typeface="方正舒体" panose="02010601030101010101" pitchFamily="2" charset="-122"/>
                <a:ea typeface="方正舒体" panose="02010601030101010101" pitchFamily="2" charset="-122"/>
              </a:rPr>
              <a:t>1</a:t>
            </a:r>
            <a:r>
              <a:rPr lang="zh-CN" altLang="en-US" sz="2400" dirty="0" smtClean="0">
                <a:solidFill>
                  <a:srgbClr val="66FFFF"/>
                </a:solidFill>
                <a:latin typeface="方正舒体" panose="02010601030101010101" pitchFamily="2" charset="-122"/>
                <a:ea typeface="方正舒体" panose="02010601030101010101" pitchFamily="2" charset="-122"/>
              </a:rPr>
              <a:t>需借用端口</a:t>
            </a:r>
            <a:r>
              <a:rPr lang="en-US" altLang="zh-CN" sz="2400" dirty="0" smtClean="0">
                <a:solidFill>
                  <a:srgbClr val="66FFFF"/>
                </a:solidFill>
                <a:latin typeface="方正舒体" panose="02010601030101010101" pitchFamily="2" charset="-122"/>
                <a:ea typeface="方正舒体" panose="02010601030101010101" pitchFamily="2" charset="-122"/>
              </a:rPr>
              <a:t>C</a:t>
            </a:r>
            <a:r>
              <a:rPr lang="zh-CN" altLang="en-US" sz="2400" dirty="0" smtClean="0">
                <a:solidFill>
                  <a:srgbClr val="66FFFF"/>
                </a:solidFill>
                <a:latin typeface="方正舒体" panose="02010601030101010101" pitchFamily="2" charset="-122"/>
                <a:ea typeface="方正舒体" panose="02010601030101010101" pitchFamily="2" charset="-122"/>
              </a:rPr>
              <a:t>用做联络</a:t>
            </a:r>
            <a:r>
              <a:rPr lang="zh-CN" altLang="en-US" sz="2400" dirty="0" smtClean="0">
                <a:solidFill>
                  <a:srgbClr val="66FFFF"/>
                </a:solidFill>
                <a:latin typeface="方正舒体" panose="02010601030101010101" pitchFamily="2" charset="-122"/>
                <a:ea typeface="方正舒体" panose="02010601030101010101" pitchFamily="2" charset="-122"/>
              </a:rPr>
              <a:t>信号同时</a:t>
            </a:r>
            <a:r>
              <a:rPr lang="zh-CN" altLang="en-US" sz="2400" dirty="0" smtClean="0">
                <a:solidFill>
                  <a:srgbClr val="66FFFF"/>
                </a:solidFill>
                <a:latin typeface="方正舒体" panose="02010601030101010101" pitchFamily="2" charset="-122"/>
                <a:ea typeface="方正舒体" panose="02010601030101010101" pitchFamily="2" charset="-122"/>
              </a:rPr>
              <a:t>还具有中断请求和屏蔽功能</a:t>
            </a:r>
          </a:p>
        </p:txBody>
      </p:sp>
      <p:pic>
        <p:nvPicPr>
          <p:cNvPr id="15367" name="Picture 38" descr="fsicon1"/>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724775" y="550863"/>
            <a:ext cx="866775"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7748577"/>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grpId="0" nodeType="clickEffect">
                                  <p:stCondLst>
                                    <p:cond delay="0"/>
                                  </p:stCondLst>
                                  <p:childTnLst>
                                    <p:set>
                                      <p:cBhvr>
                                        <p:cTn id="6" dur="1" fill="hold">
                                          <p:stCondLst>
                                            <p:cond delay="0"/>
                                          </p:stCondLst>
                                        </p:cTn>
                                        <p:tgtEl>
                                          <p:spTgt spid="171045"/>
                                        </p:tgtEl>
                                        <p:attrNameLst>
                                          <p:attrName>style.visibility</p:attrName>
                                        </p:attrNameLst>
                                      </p:cBhvr>
                                      <p:to>
                                        <p:strVal val="visible"/>
                                      </p:to>
                                    </p:set>
                                    <p:anim calcmode="lin" valueType="num">
                                      <p:cBhvr>
                                        <p:cTn id="7" dur="500" fill="hold"/>
                                        <p:tgtEl>
                                          <p:spTgt spid="171045"/>
                                        </p:tgtEl>
                                        <p:attrNameLst>
                                          <p:attrName>ppt_w</p:attrName>
                                        </p:attrNameLst>
                                      </p:cBhvr>
                                      <p:tavLst>
                                        <p:tav tm="0">
                                          <p:val>
                                            <p:fltVal val="0"/>
                                          </p:val>
                                        </p:tav>
                                        <p:tav tm="100000">
                                          <p:val>
                                            <p:strVal val="#ppt_w"/>
                                          </p:val>
                                        </p:tav>
                                      </p:tavLst>
                                    </p:anim>
                                    <p:anim calcmode="lin" valueType="num">
                                      <p:cBhvr>
                                        <p:cTn id="8" dur="500" fill="hold"/>
                                        <p:tgtEl>
                                          <p:spTgt spid="171045"/>
                                        </p:tgtEl>
                                        <p:attrNameLst>
                                          <p:attrName>ppt_h</p:attrName>
                                        </p:attrNameLst>
                                      </p:cBhvr>
                                      <p:tavLst>
                                        <p:tav tm="0">
                                          <p:val>
                                            <p:fltVal val="0"/>
                                          </p:val>
                                        </p:tav>
                                        <p:tav tm="100000">
                                          <p:val>
                                            <p:strVal val="#ppt_h"/>
                                          </p:val>
                                        </p:tav>
                                      </p:tavLst>
                                    </p:anim>
                                    <p:anim calcmode="lin" valueType="num">
                                      <p:cBhvr>
                                        <p:cTn id="9" dur="500" fill="hold"/>
                                        <p:tgtEl>
                                          <p:spTgt spid="171045"/>
                                        </p:tgtEl>
                                        <p:attrNameLst>
                                          <p:attrName>ppt_x</p:attrName>
                                        </p:attrNameLst>
                                      </p:cBhvr>
                                      <p:tavLst>
                                        <p:tav tm="0">
                                          <p:val>
                                            <p:fltVal val="0.5"/>
                                          </p:val>
                                        </p:tav>
                                        <p:tav tm="100000">
                                          <p:val>
                                            <p:strVal val="#ppt_x"/>
                                          </p:val>
                                        </p:tav>
                                      </p:tavLst>
                                    </p:anim>
                                    <p:anim calcmode="lin" valueType="num">
                                      <p:cBhvr>
                                        <p:cTn id="10" dur="500" fill="hold"/>
                                        <p:tgtEl>
                                          <p:spTgt spid="171045"/>
                                        </p:tgtEl>
                                        <p:attrNameLst>
                                          <p:attrName>ppt_y</p:attrName>
                                        </p:attrNameLst>
                                      </p:cBhvr>
                                      <p:tavLst>
                                        <p:tav tm="0">
                                          <p:val>
                                            <p:fltVal val="0.5"/>
                                          </p:val>
                                        </p:tav>
                                        <p:tav tm="100000">
                                          <p:val>
                                            <p:strVal val="#ppt_y"/>
                                          </p:val>
                                        </p:tav>
                                      </p:tavLst>
                                    </p:anim>
                                  </p:childTnLst>
                                </p:cTn>
                              </p:par>
                            </p:childTnLst>
                          </p:cTn>
                        </p:par>
                        <p:par>
                          <p:cTn id="11" fill="hold" nodeType="afterGroup">
                            <p:stCondLst>
                              <p:cond delay="500"/>
                            </p:stCondLst>
                            <p:childTnLst>
                              <p:par>
                                <p:cTn id="12" presetID="9" presetClass="entr" presetSubtype="0" fill="hold" nodeType="afterEffect">
                                  <p:stCondLst>
                                    <p:cond delay="1000"/>
                                  </p:stCondLst>
                                  <p:childTnLst>
                                    <p:set>
                                      <p:cBhvr>
                                        <p:cTn id="13" dur="1" fill="hold">
                                          <p:stCondLst>
                                            <p:cond delay="0"/>
                                          </p:stCondLst>
                                        </p:cTn>
                                        <p:tgtEl>
                                          <p:spTgt spid="171044"/>
                                        </p:tgtEl>
                                        <p:attrNameLst>
                                          <p:attrName>style.visibility</p:attrName>
                                        </p:attrNameLst>
                                      </p:cBhvr>
                                      <p:to>
                                        <p:strVal val="visible"/>
                                      </p:to>
                                    </p:set>
                                    <p:animEffect transition="in" filter="dissolve">
                                      <p:cBhvr>
                                        <p:cTn id="14" dur="500"/>
                                        <p:tgtEl>
                                          <p:spTgt spid="1710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45" grpId="0" animBg="1"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title"/>
          </p:nvPr>
        </p:nvSpPr>
        <p:spPr>
          <a:xfrm>
            <a:off x="1066800" y="304800"/>
            <a:ext cx="4484688" cy="838200"/>
          </a:xfrm>
        </p:spPr>
        <p:txBody>
          <a:bodyPr/>
          <a:lstStyle/>
          <a:p>
            <a:pPr eaLnBrk="1" hangingPunct="1"/>
            <a:r>
              <a:rPr lang="zh-CN" altLang="en-US" sz="3600" smtClean="0"/>
              <a:t>方式</a:t>
            </a:r>
            <a:r>
              <a:rPr lang="en-US" altLang="zh-CN" sz="3600" smtClean="0"/>
              <a:t>1</a:t>
            </a:r>
            <a:r>
              <a:rPr lang="zh-CN" altLang="en-US" sz="3600" smtClean="0"/>
              <a:t>输入联络信号</a:t>
            </a:r>
          </a:p>
        </p:txBody>
      </p:sp>
      <p:sp>
        <p:nvSpPr>
          <p:cNvPr id="16387" name="Rectangle 4"/>
          <p:cNvSpPr>
            <a:spLocks noGrp="1" noChangeArrowheads="1"/>
          </p:cNvSpPr>
          <p:nvPr>
            <p:ph type="body" idx="1"/>
          </p:nvPr>
        </p:nvSpPr>
        <p:spPr>
          <a:xfrm>
            <a:off x="500063" y="1752600"/>
            <a:ext cx="8023225" cy="4419600"/>
          </a:xfrm>
        </p:spPr>
        <p:txBody>
          <a:bodyPr/>
          <a:lstStyle/>
          <a:p>
            <a:pPr eaLnBrk="1" hangingPunct="1"/>
            <a:r>
              <a:rPr lang="en-US" altLang="zh-CN" sz="2800" smtClean="0">
                <a:latin typeface="Times New Roman" panose="02020603050405020304" pitchFamily="18" charset="0"/>
              </a:rPr>
              <a:t>STB*——</a:t>
            </a:r>
            <a:r>
              <a:rPr lang="zh-CN" altLang="en-US" sz="2800" smtClean="0">
                <a:latin typeface="Times New Roman" panose="02020603050405020304" pitchFamily="18" charset="0"/>
              </a:rPr>
              <a:t>选通信号，低电平有效</a:t>
            </a:r>
          </a:p>
          <a:p>
            <a:pPr lvl="1" eaLnBrk="1" hangingPunct="1"/>
            <a:r>
              <a:rPr lang="zh-CN" altLang="en-US" sz="2400" smtClean="0">
                <a:latin typeface="Times New Roman" panose="02020603050405020304" pitchFamily="18" charset="0"/>
              </a:rPr>
              <a:t>由外设提供的输入信号，当其有效时，将输入设备送来的数据锁存至</a:t>
            </a:r>
            <a:r>
              <a:rPr lang="en-US" altLang="zh-CN" sz="2400" smtClean="0"/>
              <a:t>8255A</a:t>
            </a:r>
            <a:r>
              <a:rPr lang="zh-CN" altLang="en-US" sz="2400" smtClean="0">
                <a:latin typeface="Times New Roman" panose="02020603050405020304" pitchFamily="18" charset="0"/>
              </a:rPr>
              <a:t>的输入锁存器</a:t>
            </a:r>
          </a:p>
          <a:p>
            <a:pPr eaLnBrk="1" hangingPunct="1"/>
            <a:r>
              <a:rPr lang="en-US" altLang="zh-CN" sz="2800" smtClean="0"/>
              <a:t>IBF</a:t>
            </a:r>
            <a:r>
              <a:rPr lang="en-US" altLang="zh-CN" sz="2800" smtClean="0">
                <a:latin typeface="Times New Roman" panose="02020603050405020304" pitchFamily="18" charset="0"/>
              </a:rPr>
              <a:t>——</a:t>
            </a:r>
            <a:r>
              <a:rPr lang="zh-CN" altLang="en-US" sz="2800" smtClean="0">
                <a:latin typeface="Times New Roman" panose="02020603050405020304" pitchFamily="18" charset="0"/>
              </a:rPr>
              <a:t>输入缓冲器满信号，高电平有效</a:t>
            </a:r>
          </a:p>
          <a:p>
            <a:pPr lvl="1" eaLnBrk="1" hangingPunct="1"/>
            <a:r>
              <a:rPr lang="en-US" altLang="zh-CN" sz="2400" smtClean="0"/>
              <a:t>8255A</a:t>
            </a:r>
            <a:r>
              <a:rPr lang="zh-CN" altLang="en-US" sz="2400" smtClean="0">
                <a:latin typeface="Times New Roman" panose="02020603050405020304" pitchFamily="18" charset="0"/>
              </a:rPr>
              <a:t>输出的联络信号。当其有效时，表示数据已锁存在输入锁存器</a:t>
            </a:r>
            <a:endParaRPr lang="zh-CN" altLang="en-US" sz="2400" smtClean="0"/>
          </a:p>
          <a:p>
            <a:pPr eaLnBrk="1" hangingPunct="1"/>
            <a:r>
              <a:rPr lang="en-US" altLang="zh-CN" sz="2800" smtClean="0"/>
              <a:t>INTR</a:t>
            </a:r>
            <a:r>
              <a:rPr lang="en-US" altLang="zh-CN" sz="2800" smtClean="0">
                <a:latin typeface="Times New Roman" panose="02020603050405020304" pitchFamily="18" charset="0"/>
              </a:rPr>
              <a:t>——</a:t>
            </a:r>
            <a:r>
              <a:rPr lang="zh-CN" altLang="en-US" sz="2800" smtClean="0">
                <a:latin typeface="Times New Roman" panose="02020603050405020304" pitchFamily="18" charset="0"/>
              </a:rPr>
              <a:t>中断请求信号，高电平有效</a:t>
            </a:r>
          </a:p>
          <a:p>
            <a:pPr lvl="1" eaLnBrk="1" hangingPunct="1"/>
            <a:r>
              <a:rPr lang="en-US" altLang="zh-CN" sz="2400" smtClean="0"/>
              <a:t>8255A</a:t>
            </a:r>
            <a:r>
              <a:rPr lang="zh-CN" altLang="en-US" sz="2400" smtClean="0">
                <a:latin typeface="Times New Roman" panose="02020603050405020304" pitchFamily="18" charset="0"/>
              </a:rPr>
              <a:t>输出的信号，可用于向</a:t>
            </a:r>
            <a:r>
              <a:rPr lang="en-US" altLang="zh-CN" sz="2400" smtClean="0"/>
              <a:t>CPU</a:t>
            </a:r>
            <a:r>
              <a:rPr lang="zh-CN" altLang="en-US" sz="2400" smtClean="0">
                <a:latin typeface="Times New Roman" panose="02020603050405020304" pitchFamily="18" charset="0"/>
              </a:rPr>
              <a:t>提出中断请求，要求</a:t>
            </a:r>
            <a:r>
              <a:rPr lang="en-US" altLang="zh-CN" sz="2400" smtClean="0"/>
              <a:t>CPU</a:t>
            </a:r>
            <a:r>
              <a:rPr lang="zh-CN" altLang="en-US" sz="2400" smtClean="0">
                <a:latin typeface="Times New Roman" panose="02020603050405020304" pitchFamily="18" charset="0"/>
              </a:rPr>
              <a:t>读取外设数据</a:t>
            </a:r>
            <a:endParaRPr lang="zh-CN" altLang="en-US" sz="2400" smtClean="0"/>
          </a:p>
        </p:txBody>
      </p:sp>
      <p:pic>
        <p:nvPicPr>
          <p:cNvPr id="16388" name="Picture 5"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6"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7" descr="fsicon1"/>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724775" y="550863"/>
            <a:ext cx="866775"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8731628"/>
      </p:ext>
    </p:extLst>
  </p:cSld>
  <p:clrMapOvr>
    <a:masterClrMapping/>
  </p:clrMapOvr>
  <p:transition spd="slow">
    <p:random/>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type="title"/>
          </p:nvPr>
        </p:nvSpPr>
        <p:spPr>
          <a:xfrm>
            <a:off x="1066800" y="304800"/>
            <a:ext cx="3613150" cy="838200"/>
          </a:xfrm>
        </p:spPr>
        <p:txBody>
          <a:bodyPr/>
          <a:lstStyle/>
          <a:p>
            <a:pPr eaLnBrk="1" hangingPunct="1"/>
            <a:r>
              <a:rPr lang="zh-CN" altLang="en-US" sz="3600" smtClean="0"/>
              <a:t>方式</a:t>
            </a:r>
            <a:r>
              <a:rPr lang="en-US" altLang="zh-CN" sz="3600" smtClean="0"/>
              <a:t>1</a:t>
            </a:r>
            <a:r>
              <a:rPr lang="zh-CN" altLang="en-US" sz="3600" smtClean="0"/>
              <a:t>输入时序</a:t>
            </a:r>
          </a:p>
        </p:txBody>
      </p:sp>
      <p:pic>
        <p:nvPicPr>
          <p:cNvPr id="17411" name="Picture 6" descr="55">
            <a:hlinkClick r:id="" action="ppaction://hlinkshowjump?jump=previous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412" name="Group 78"/>
          <p:cNvGrpSpPr>
            <a:grpSpLocks/>
          </p:cNvGrpSpPr>
          <p:nvPr/>
        </p:nvGrpSpPr>
        <p:grpSpPr bwMode="auto">
          <a:xfrm>
            <a:off x="831850" y="1973263"/>
            <a:ext cx="7069138" cy="3848100"/>
            <a:chOff x="524" y="1243"/>
            <a:chExt cx="4453" cy="2424"/>
          </a:xfrm>
        </p:grpSpPr>
        <p:sp>
          <p:nvSpPr>
            <p:cNvPr id="17416" name="Rectangle 8"/>
            <p:cNvSpPr>
              <a:spLocks noChangeArrowheads="1"/>
            </p:cNvSpPr>
            <p:nvPr/>
          </p:nvSpPr>
          <p:spPr bwMode="auto">
            <a:xfrm>
              <a:off x="2163" y="2928"/>
              <a:ext cx="922"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A50021"/>
                  </a:solidFill>
                  <a:latin typeface="Times New Roman" panose="02020603050405020304" pitchFamily="18" charset="0"/>
                </a:rPr>
                <a:t>data</a:t>
              </a:r>
            </a:p>
          </p:txBody>
        </p:sp>
        <p:grpSp>
          <p:nvGrpSpPr>
            <p:cNvPr id="17417" name="Group 9"/>
            <p:cNvGrpSpPr>
              <a:grpSpLocks/>
            </p:cNvGrpSpPr>
            <p:nvPr/>
          </p:nvGrpSpPr>
          <p:grpSpPr bwMode="auto">
            <a:xfrm>
              <a:off x="1830" y="1354"/>
              <a:ext cx="3058" cy="240"/>
              <a:chOff x="23" y="0"/>
              <a:chExt cx="19854" cy="20000"/>
            </a:xfrm>
          </p:grpSpPr>
          <p:sp>
            <p:nvSpPr>
              <p:cNvPr id="17481" name="Line 10"/>
              <p:cNvSpPr>
                <a:spLocks noChangeShapeType="1"/>
              </p:cNvSpPr>
              <p:nvPr/>
            </p:nvSpPr>
            <p:spPr bwMode="auto">
              <a:xfrm>
                <a:off x="3128" y="0"/>
                <a:ext cx="9" cy="2000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7482" name="Line 11"/>
              <p:cNvSpPr>
                <a:spLocks noChangeShapeType="1"/>
              </p:cNvSpPr>
              <p:nvPr/>
            </p:nvSpPr>
            <p:spPr bwMode="auto">
              <a:xfrm>
                <a:off x="6233" y="0"/>
                <a:ext cx="13644" cy="83"/>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7483" name="Line 12"/>
              <p:cNvSpPr>
                <a:spLocks noChangeShapeType="1"/>
              </p:cNvSpPr>
              <p:nvPr/>
            </p:nvSpPr>
            <p:spPr bwMode="auto">
              <a:xfrm>
                <a:off x="6098" y="0"/>
                <a:ext cx="9" cy="2000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7484" name="Line 13"/>
              <p:cNvSpPr>
                <a:spLocks noChangeShapeType="1"/>
              </p:cNvSpPr>
              <p:nvPr/>
            </p:nvSpPr>
            <p:spPr bwMode="auto">
              <a:xfrm>
                <a:off x="3263" y="18948"/>
                <a:ext cx="2979" cy="83"/>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7485" name="Line 14"/>
              <p:cNvSpPr>
                <a:spLocks noChangeShapeType="1"/>
              </p:cNvSpPr>
              <p:nvPr/>
            </p:nvSpPr>
            <p:spPr bwMode="auto">
              <a:xfrm>
                <a:off x="23" y="0"/>
                <a:ext cx="3249" cy="83"/>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sp>
          <p:nvSpPr>
            <p:cNvPr id="17418" name="Rectangle 15"/>
            <p:cNvSpPr>
              <a:spLocks noChangeArrowheads="1"/>
            </p:cNvSpPr>
            <p:nvPr/>
          </p:nvSpPr>
          <p:spPr bwMode="auto">
            <a:xfrm>
              <a:off x="1065" y="2274"/>
              <a:ext cx="791"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INTR</a:t>
              </a:r>
            </a:p>
          </p:txBody>
        </p:sp>
        <p:sp>
          <p:nvSpPr>
            <p:cNvPr id="17419" name="Rectangle 16"/>
            <p:cNvSpPr>
              <a:spLocks noChangeArrowheads="1"/>
            </p:cNvSpPr>
            <p:nvPr/>
          </p:nvSpPr>
          <p:spPr bwMode="auto">
            <a:xfrm>
              <a:off x="1056" y="1801"/>
              <a:ext cx="792" cy="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IBF</a:t>
              </a:r>
            </a:p>
          </p:txBody>
        </p:sp>
        <p:sp>
          <p:nvSpPr>
            <p:cNvPr id="17420" name="Rectangle 17"/>
            <p:cNvSpPr>
              <a:spLocks noChangeArrowheads="1"/>
            </p:cNvSpPr>
            <p:nvPr/>
          </p:nvSpPr>
          <p:spPr bwMode="auto">
            <a:xfrm>
              <a:off x="1081" y="1280"/>
              <a:ext cx="792" cy="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 </a:t>
              </a:r>
            </a:p>
          </p:txBody>
        </p:sp>
        <p:sp>
          <p:nvSpPr>
            <p:cNvPr id="17421" name="Rectangle 18"/>
            <p:cNvSpPr>
              <a:spLocks noChangeArrowheads="1"/>
            </p:cNvSpPr>
            <p:nvPr/>
          </p:nvSpPr>
          <p:spPr bwMode="auto">
            <a:xfrm>
              <a:off x="1019" y="2545"/>
              <a:ext cx="79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 </a:t>
              </a:r>
            </a:p>
          </p:txBody>
        </p:sp>
        <p:sp>
          <p:nvSpPr>
            <p:cNvPr id="17422" name="Line 19"/>
            <p:cNvSpPr>
              <a:spLocks noChangeShapeType="1"/>
            </p:cNvSpPr>
            <p:nvPr/>
          </p:nvSpPr>
          <p:spPr bwMode="auto">
            <a:xfrm flipV="1">
              <a:off x="2412" y="1751"/>
              <a:ext cx="2" cy="24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7423" name="Line 20"/>
            <p:cNvSpPr>
              <a:spLocks noChangeShapeType="1"/>
            </p:cNvSpPr>
            <p:nvPr/>
          </p:nvSpPr>
          <p:spPr bwMode="auto">
            <a:xfrm>
              <a:off x="2418" y="1769"/>
              <a:ext cx="1992"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7424" name="Line 21"/>
            <p:cNvSpPr>
              <a:spLocks noChangeShapeType="1"/>
            </p:cNvSpPr>
            <p:nvPr/>
          </p:nvSpPr>
          <p:spPr bwMode="auto">
            <a:xfrm>
              <a:off x="4388" y="1765"/>
              <a:ext cx="1" cy="24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7425" name="Line 22"/>
            <p:cNvSpPr>
              <a:spLocks noChangeShapeType="1"/>
            </p:cNvSpPr>
            <p:nvPr/>
          </p:nvSpPr>
          <p:spPr bwMode="auto">
            <a:xfrm flipH="1">
              <a:off x="4367" y="1993"/>
              <a:ext cx="459"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7426" name="Line 23"/>
            <p:cNvSpPr>
              <a:spLocks noChangeShapeType="1"/>
            </p:cNvSpPr>
            <p:nvPr/>
          </p:nvSpPr>
          <p:spPr bwMode="auto">
            <a:xfrm>
              <a:off x="1773" y="1990"/>
              <a:ext cx="661"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7427" name="Line 24"/>
            <p:cNvSpPr>
              <a:spLocks noChangeShapeType="1"/>
            </p:cNvSpPr>
            <p:nvPr/>
          </p:nvSpPr>
          <p:spPr bwMode="auto">
            <a:xfrm flipV="1">
              <a:off x="3015" y="2177"/>
              <a:ext cx="2" cy="24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7428" name="Line 25"/>
            <p:cNvSpPr>
              <a:spLocks noChangeShapeType="1"/>
            </p:cNvSpPr>
            <p:nvPr/>
          </p:nvSpPr>
          <p:spPr bwMode="auto">
            <a:xfrm>
              <a:off x="3494" y="2417"/>
              <a:ext cx="1462"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7429" name="Line 26"/>
            <p:cNvSpPr>
              <a:spLocks noChangeShapeType="1"/>
            </p:cNvSpPr>
            <p:nvPr/>
          </p:nvSpPr>
          <p:spPr bwMode="auto">
            <a:xfrm flipV="1">
              <a:off x="3473" y="2177"/>
              <a:ext cx="1" cy="24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7430" name="Line 27"/>
            <p:cNvSpPr>
              <a:spLocks noChangeShapeType="1"/>
            </p:cNvSpPr>
            <p:nvPr/>
          </p:nvSpPr>
          <p:spPr bwMode="auto">
            <a:xfrm>
              <a:off x="3036" y="2189"/>
              <a:ext cx="459"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7431" name="Line 28"/>
            <p:cNvSpPr>
              <a:spLocks noChangeShapeType="1"/>
            </p:cNvSpPr>
            <p:nvPr/>
          </p:nvSpPr>
          <p:spPr bwMode="auto">
            <a:xfrm>
              <a:off x="1794" y="2417"/>
              <a:ext cx="1243"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7432" name="Line 29"/>
            <p:cNvSpPr>
              <a:spLocks noChangeShapeType="1"/>
            </p:cNvSpPr>
            <p:nvPr/>
          </p:nvSpPr>
          <p:spPr bwMode="auto">
            <a:xfrm>
              <a:off x="3202" y="2623"/>
              <a:ext cx="2" cy="22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7433" name="Line 30"/>
            <p:cNvSpPr>
              <a:spLocks noChangeShapeType="1"/>
            </p:cNvSpPr>
            <p:nvPr/>
          </p:nvSpPr>
          <p:spPr bwMode="auto">
            <a:xfrm>
              <a:off x="4076" y="2619"/>
              <a:ext cx="901"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7434" name="Line 31"/>
            <p:cNvSpPr>
              <a:spLocks noChangeShapeType="1"/>
            </p:cNvSpPr>
            <p:nvPr/>
          </p:nvSpPr>
          <p:spPr bwMode="auto">
            <a:xfrm flipH="1">
              <a:off x="4076" y="2623"/>
              <a:ext cx="7" cy="22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7435" name="Line 32"/>
            <p:cNvSpPr>
              <a:spLocks noChangeShapeType="1"/>
            </p:cNvSpPr>
            <p:nvPr/>
          </p:nvSpPr>
          <p:spPr bwMode="auto">
            <a:xfrm>
              <a:off x="3208" y="2846"/>
              <a:ext cx="896"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7436" name="Line 33"/>
            <p:cNvSpPr>
              <a:spLocks noChangeShapeType="1"/>
            </p:cNvSpPr>
            <p:nvPr/>
          </p:nvSpPr>
          <p:spPr bwMode="auto">
            <a:xfrm>
              <a:off x="1794" y="2619"/>
              <a:ext cx="1410"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7437" name="Line 34"/>
            <p:cNvSpPr>
              <a:spLocks noChangeShapeType="1"/>
            </p:cNvSpPr>
            <p:nvPr/>
          </p:nvSpPr>
          <p:spPr bwMode="auto">
            <a:xfrm>
              <a:off x="2522" y="1578"/>
              <a:ext cx="1" cy="192"/>
            </a:xfrm>
            <a:prstGeom prst="line">
              <a:avLst/>
            </a:prstGeom>
            <a:noFill/>
            <a:ln w="28575">
              <a:solidFill>
                <a:srgbClr val="006600"/>
              </a:solidFill>
              <a:round/>
              <a:headEnd type="none" w="sm" len="sm"/>
              <a:tailEnd type="arrow"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7438" name="Line 35"/>
            <p:cNvSpPr>
              <a:spLocks noChangeShapeType="1"/>
            </p:cNvSpPr>
            <p:nvPr/>
          </p:nvSpPr>
          <p:spPr bwMode="auto">
            <a:xfrm>
              <a:off x="3104" y="1357"/>
              <a:ext cx="1" cy="825"/>
            </a:xfrm>
            <a:prstGeom prst="line">
              <a:avLst/>
            </a:prstGeom>
            <a:noFill/>
            <a:ln w="28575">
              <a:solidFill>
                <a:schemeClr val="hlink"/>
              </a:solidFill>
              <a:round/>
              <a:headEnd type="none" w="sm" len="sm"/>
              <a:tailEnd type="arrow"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7439" name="Line 36"/>
            <p:cNvSpPr>
              <a:spLocks noChangeShapeType="1"/>
            </p:cNvSpPr>
            <p:nvPr/>
          </p:nvSpPr>
          <p:spPr bwMode="auto">
            <a:xfrm flipV="1">
              <a:off x="3104" y="2211"/>
              <a:ext cx="1" cy="413"/>
            </a:xfrm>
            <a:prstGeom prst="line">
              <a:avLst/>
            </a:prstGeom>
            <a:noFill/>
            <a:ln w="28575">
              <a:solidFill>
                <a:schemeClr val="hlink"/>
              </a:solidFill>
              <a:round/>
              <a:headEnd type="none" w="sm" len="sm"/>
              <a:tailEnd type="arrow"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7440" name="Line 37"/>
            <p:cNvSpPr>
              <a:spLocks noChangeShapeType="1"/>
            </p:cNvSpPr>
            <p:nvPr/>
          </p:nvSpPr>
          <p:spPr bwMode="auto">
            <a:xfrm flipV="1">
              <a:off x="3229" y="2402"/>
              <a:ext cx="251" cy="442"/>
            </a:xfrm>
            <a:prstGeom prst="line">
              <a:avLst/>
            </a:prstGeom>
            <a:noFill/>
            <a:ln w="28575">
              <a:solidFill>
                <a:schemeClr val="accent2"/>
              </a:solidFill>
              <a:round/>
              <a:headEnd type="none" w="sm" len="sm"/>
              <a:tailEnd type="arrow"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7441" name="Line 38"/>
            <p:cNvSpPr>
              <a:spLocks noChangeShapeType="1"/>
            </p:cNvSpPr>
            <p:nvPr/>
          </p:nvSpPr>
          <p:spPr bwMode="auto">
            <a:xfrm flipV="1">
              <a:off x="4081" y="1887"/>
              <a:ext cx="272" cy="840"/>
            </a:xfrm>
            <a:prstGeom prst="line">
              <a:avLst/>
            </a:prstGeom>
            <a:noFill/>
            <a:ln w="28575">
              <a:solidFill>
                <a:schemeClr val="folHlink"/>
              </a:solidFill>
              <a:round/>
              <a:headEnd type="none" w="sm" len="sm"/>
              <a:tailEnd type="arrow"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7442" name="Line 39"/>
            <p:cNvSpPr>
              <a:spLocks noChangeShapeType="1"/>
            </p:cNvSpPr>
            <p:nvPr/>
          </p:nvSpPr>
          <p:spPr bwMode="auto">
            <a:xfrm>
              <a:off x="2522" y="1578"/>
              <a:ext cx="1"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7443" name="Line 40"/>
            <p:cNvSpPr>
              <a:spLocks noChangeShapeType="1"/>
            </p:cNvSpPr>
            <p:nvPr/>
          </p:nvSpPr>
          <p:spPr bwMode="auto">
            <a:xfrm>
              <a:off x="3104" y="1357"/>
              <a:ext cx="1"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7444" name="Line 41"/>
            <p:cNvSpPr>
              <a:spLocks noChangeShapeType="1"/>
            </p:cNvSpPr>
            <p:nvPr/>
          </p:nvSpPr>
          <p:spPr bwMode="auto">
            <a:xfrm>
              <a:off x="3104" y="1769"/>
              <a:ext cx="1"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7445" name="Line 42"/>
            <p:cNvSpPr>
              <a:spLocks noChangeShapeType="1"/>
            </p:cNvSpPr>
            <p:nvPr/>
          </p:nvSpPr>
          <p:spPr bwMode="auto">
            <a:xfrm>
              <a:off x="3104" y="2623"/>
              <a:ext cx="1"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7446" name="Line 43"/>
            <p:cNvSpPr>
              <a:spLocks noChangeShapeType="1"/>
            </p:cNvSpPr>
            <p:nvPr/>
          </p:nvSpPr>
          <p:spPr bwMode="auto">
            <a:xfrm>
              <a:off x="4081" y="2726"/>
              <a:ext cx="2"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7447" name="Line 44"/>
            <p:cNvSpPr>
              <a:spLocks noChangeShapeType="1"/>
            </p:cNvSpPr>
            <p:nvPr/>
          </p:nvSpPr>
          <p:spPr bwMode="auto">
            <a:xfrm>
              <a:off x="3208" y="2843"/>
              <a:ext cx="1"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nvGrpSpPr>
            <p:cNvPr id="17448" name="Group 45"/>
            <p:cNvGrpSpPr>
              <a:grpSpLocks/>
            </p:cNvGrpSpPr>
            <p:nvPr/>
          </p:nvGrpSpPr>
          <p:grpSpPr bwMode="auto">
            <a:xfrm>
              <a:off x="2023" y="2946"/>
              <a:ext cx="1166" cy="214"/>
              <a:chOff x="5892" y="10732"/>
              <a:chExt cx="841" cy="218"/>
            </a:xfrm>
          </p:grpSpPr>
          <p:grpSp>
            <p:nvGrpSpPr>
              <p:cNvPr id="17472" name="Group 46"/>
              <p:cNvGrpSpPr>
                <a:grpSpLocks/>
              </p:cNvGrpSpPr>
              <p:nvPr/>
            </p:nvGrpSpPr>
            <p:grpSpPr bwMode="auto">
              <a:xfrm>
                <a:off x="5892" y="10732"/>
                <a:ext cx="210" cy="211"/>
                <a:chOff x="0" y="0"/>
                <a:chExt cx="20000" cy="20000"/>
              </a:xfrm>
            </p:grpSpPr>
            <p:sp>
              <p:nvSpPr>
                <p:cNvPr id="17479" name="Line 47"/>
                <p:cNvSpPr>
                  <a:spLocks noChangeShapeType="1"/>
                </p:cNvSpPr>
                <p:nvPr/>
              </p:nvSpPr>
              <p:spPr bwMode="auto">
                <a:xfrm flipH="1">
                  <a:off x="0" y="0"/>
                  <a:ext cx="20000" cy="11276"/>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7480" name="Line 48"/>
                <p:cNvSpPr>
                  <a:spLocks noChangeShapeType="1"/>
                </p:cNvSpPr>
                <p:nvPr/>
              </p:nvSpPr>
              <p:spPr bwMode="auto">
                <a:xfrm flipH="1" flipV="1">
                  <a:off x="0" y="8711"/>
                  <a:ext cx="20000" cy="11289"/>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17473" name="Group 49"/>
              <p:cNvGrpSpPr>
                <a:grpSpLocks/>
              </p:cNvGrpSpPr>
              <p:nvPr/>
            </p:nvGrpSpPr>
            <p:grpSpPr bwMode="auto">
              <a:xfrm>
                <a:off x="6107" y="10742"/>
                <a:ext cx="416" cy="208"/>
                <a:chOff x="0" y="0"/>
                <a:chExt cx="20000" cy="19993"/>
              </a:xfrm>
            </p:grpSpPr>
            <p:sp>
              <p:nvSpPr>
                <p:cNvPr id="17477" name="Line 50"/>
                <p:cNvSpPr>
                  <a:spLocks noChangeShapeType="1"/>
                </p:cNvSpPr>
                <p:nvPr/>
              </p:nvSpPr>
              <p:spPr bwMode="auto">
                <a:xfrm>
                  <a:off x="0" y="0"/>
                  <a:ext cx="20000" cy="11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7478" name="Line 51"/>
                <p:cNvSpPr>
                  <a:spLocks noChangeShapeType="1"/>
                </p:cNvSpPr>
                <p:nvPr/>
              </p:nvSpPr>
              <p:spPr bwMode="auto">
                <a:xfrm>
                  <a:off x="0" y="19883"/>
                  <a:ext cx="20000" cy="11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17474" name="Group 52"/>
              <p:cNvGrpSpPr>
                <a:grpSpLocks/>
              </p:cNvGrpSpPr>
              <p:nvPr/>
            </p:nvGrpSpPr>
            <p:grpSpPr bwMode="auto">
              <a:xfrm>
                <a:off x="6523" y="10732"/>
                <a:ext cx="210" cy="211"/>
                <a:chOff x="0" y="0"/>
                <a:chExt cx="20000" cy="20000"/>
              </a:xfrm>
            </p:grpSpPr>
            <p:sp>
              <p:nvSpPr>
                <p:cNvPr id="17475" name="Line 53"/>
                <p:cNvSpPr>
                  <a:spLocks noChangeShapeType="1"/>
                </p:cNvSpPr>
                <p:nvPr/>
              </p:nvSpPr>
              <p:spPr bwMode="auto">
                <a:xfrm>
                  <a:off x="0" y="0"/>
                  <a:ext cx="20000" cy="11276"/>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7476" name="Line 54"/>
                <p:cNvSpPr>
                  <a:spLocks noChangeShapeType="1"/>
                </p:cNvSpPr>
                <p:nvPr/>
              </p:nvSpPr>
              <p:spPr bwMode="auto">
                <a:xfrm flipV="1">
                  <a:off x="0" y="8724"/>
                  <a:ext cx="20000" cy="11276"/>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sp>
          <p:nvSpPr>
            <p:cNvPr id="17449" name="Line 55"/>
            <p:cNvSpPr>
              <a:spLocks noChangeShapeType="1"/>
            </p:cNvSpPr>
            <p:nvPr/>
          </p:nvSpPr>
          <p:spPr bwMode="auto">
            <a:xfrm flipH="1">
              <a:off x="1732" y="3049"/>
              <a:ext cx="313"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7450" name="Line 56"/>
            <p:cNvSpPr>
              <a:spLocks noChangeShapeType="1"/>
            </p:cNvSpPr>
            <p:nvPr/>
          </p:nvSpPr>
          <p:spPr bwMode="auto">
            <a:xfrm flipH="1">
              <a:off x="3146" y="3049"/>
              <a:ext cx="1623"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7451" name="Rectangle 57"/>
            <p:cNvSpPr>
              <a:spLocks noChangeArrowheads="1"/>
            </p:cNvSpPr>
            <p:nvPr/>
          </p:nvSpPr>
          <p:spPr bwMode="auto">
            <a:xfrm>
              <a:off x="3286" y="3251"/>
              <a:ext cx="922"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A50021"/>
                  </a:solidFill>
                  <a:latin typeface="Times New Roman" panose="02020603050405020304" pitchFamily="18" charset="0"/>
                </a:rPr>
                <a:t>data</a:t>
              </a:r>
            </a:p>
          </p:txBody>
        </p:sp>
        <p:grpSp>
          <p:nvGrpSpPr>
            <p:cNvPr id="17452" name="Group 58"/>
            <p:cNvGrpSpPr>
              <a:grpSpLocks/>
            </p:cNvGrpSpPr>
            <p:nvPr/>
          </p:nvGrpSpPr>
          <p:grpSpPr bwMode="auto">
            <a:xfrm>
              <a:off x="3146" y="3285"/>
              <a:ext cx="1166" cy="206"/>
              <a:chOff x="6702" y="11077"/>
              <a:chExt cx="841" cy="211"/>
            </a:xfrm>
          </p:grpSpPr>
          <p:grpSp>
            <p:nvGrpSpPr>
              <p:cNvPr id="17463" name="Group 59"/>
              <p:cNvGrpSpPr>
                <a:grpSpLocks/>
              </p:cNvGrpSpPr>
              <p:nvPr/>
            </p:nvGrpSpPr>
            <p:grpSpPr bwMode="auto">
              <a:xfrm>
                <a:off x="6702" y="11077"/>
                <a:ext cx="210" cy="211"/>
                <a:chOff x="0" y="0"/>
                <a:chExt cx="20000" cy="20000"/>
              </a:xfrm>
            </p:grpSpPr>
            <p:sp>
              <p:nvSpPr>
                <p:cNvPr id="17470" name="Line 60"/>
                <p:cNvSpPr>
                  <a:spLocks noChangeShapeType="1"/>
                </p:cNvSpPr>
                <p:nvPr/>
              </p:nvSpPr>
              <p:spPr bwMode="auto">
                <a:xfrm flipH="1">
                  <a:off x="0" y="0"/>
                  <a:ext cx="20000" cy="11276"/>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7471" name="Line 61"/>
                <p:cNvSpPr>
                  <a:spLocks noChangeShapeType="1"/>
                </p:cNvSpPr>
                <p:nvPr/>
              </p:nvSpPr>
              <p:spPr bwMode="auto">
                <a:xfrm flipH="1" flipV="1">
                  <a:off x="0" y="8724"/>
                  <a:ext cx="20000" cy="11276"/>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17464" name="Group 62"/>
              <p:cNvGrpSpPr>
                <a:grpSpLocks/>
              </p:cNvGrpSpPr>
              <p:nvPr/>
            </p:nvGrpSpPr>
            <p:grpSpPr bwMode="auto">
              <a:xfrm>
                <a:off x="6917" y="11087"/>
                <a:ext cx="416" cy="196"/>
                <a:chOff x="0" y="0"/>
                <a:chExt cx="20000" cy="19976"/>
              </a:xfrm>
            </p:grpSpPr>
            <p:sp>
              <p:nvSpPr>
                <p:cNvPr id="17468" name="Line 63"/>
                <p:cNvSpPr>
                  <a:spLocks noChangeShapeType="1"/>
                </p:cNvSpPr>
                <p:nvPr/>
              </p:nvSpPr>
              <p:spPr bwMode="auto">
                <a:xfrm>
                  <a:off x="0" y="0"/>
                  <a:ext cx="20000" cy="11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7469" name="Line 64"/>
                <p:cNvSpPr>
                  <a:spLocks noChangeShapeType="1"/>
                </p:cNvSpPr>
                <p:nvPr/>
              </p:nvSpPr>
              <p:spPr bwMode="auto">
                <a:xfrm>
                  <a:off x="0" y="19883"/>
                  <a:ext cx="20000" cy="93"/>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17465" name="Group 65"/>
              <p:cNvGrpSpPr>
                <a:grpSpLocks/>
              </p:cNvGrpSpPr>
              <p:nvPr/>
            </p:nvGrpSpPr>
            <p:grpSpPr bwMode="auto">
              <a:xfrm>
                <a:off x="7333" y="11077"/>
                <a:ext cx="210" cy="211"/>
                <a:chOff x="0" y="0"/>
                <a:chExt cx="20000" cy="20000"/>
              </a:xfrm>
            </p:grpSpPr>
            <p:sp>
              <p:nvSpPr>
                <p:cNvPr id="17466" name="Line 66"/>
                <p:cNvSpPr>
                  <a:spLocks noChangeShapeType="1"/>
                </p:cNvSpPr>
                <p:nvPr/>
              </p:nvSpPr>
              <p:spPr bwMode="auto">
                <a:xfrm>
                  <a:off x="0" y="0"/>
                  <a:ext cx="20000" cy="11276"/>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7467" name="Line 67"/>
                <p:cNvSpPr>
                  <a:spLocks noChangeShapeType="1"/>
                </p:cNvSpPr>
                <p:nvPr/>
              </p:nvSpPr>
              <p:spPr bwMode="auto">
                <a:xfrm flipV="1">
                  <a:off x="0" y="8724"/>
                  <a:ext cx="20000" cy="11276"/>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sp>
          <p:nvSpPr>
            <p:cNvPr id="17453" name="Line 68"/>
            <p:cNvSpPr>
              <a:spLocks noChangeShapeType="1"/>
            </p:cNvSpPr>
            <p:nvPr/>
          </p:nvSpPr>
          <p:spPr bwMode="auto">
            <a:xfrm flipH="1">
              <a:off x="1794" y="3388"/>
              <a:ext cx="1374" cy="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7454" name="Line 69"/>
            <p:cNvSpPr>
              <a:spLocks noChangeShapeType="1"/>
            </p:cNvSpPr>
            <p:nvPr/>
          </p:nvSpPr>
          <p:spPr bwMode="auto">
            <a:xfrm flipH="1">
              <a:off x="4269" y="3388"/>
              <a:ext cx="479" cy="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17455" name="Rectangle 70"/>
            <p:cNvSpPr>
              <a:spLocks noChangeArrowheads="1"/>
            </p:cNvSpPr>
            <p:nvPr/>
          </p:nvSpPr>
          <p:spPr bwMode="auto">
            <a:xfrm>
              <a:off x="524" y="2933"/>
              <a:ext cx="131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输入端口</a:t>
              </a:r>
            </a:p>
          </p:txBody>
        </p:sp>
        <p:sp>
          <p:nvSpPr>
            <p:cNvPr id="17456" name="Rectangle 71"/>
            <p:cNvSpPr>
              <a:spLocks noChangeArrowheads="1"/>
            </p:cNvSpPr>
            <p:nvPr/>
          </p:nvSpPr>
          <p:spPr bwMode="auto">
            <a:xfrm>
              <a:off x="857" y="3284"/>
              <a:ext cx="922" cy="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D</a:t>
              </a:r>
              <a:r>
                <a:rPr kumimoji="0" lang="en-US" altLang="zh-CN" sz="2400" baseline="-25000" smtClean="0">
                  <a:solidFill>
                    <a:srgbClr val="000000"/>
                  </a:solidFill>
                  <a:latin typeface="Times New Roman" panose="02020603050405020304" pitchFamily="18" charset="0"/>
                </a:rPr>
                <a:t>0</a:t>
              </a:r>
              <a:r>
                <a:rPr kumimoji="0" lang="zh-CN" altLang="en-US" sz="2400" smtClean="0">
                  <a:solidFill>
                    <a:srgbClr val="000000"/>
                  </a:solidFill>
                  <a:latin typeface="Times New Roman" panose="02020603050405020304" pitchFamily="18" charset="0"/>
                </a:rPr>
                <a:t>～</a:t>
              </a:r>
              <a:r>
                <a:rPr kumimoji="0" lang="en-US" altLang="zh-CN" sz="2400" smtClean="0">
                  <a:solidFill>
                    <a:srgbClr val="000000"/>
                  </a:solidFill>
                  <a:latin typeface="Times New Roman" panose="02020603050405020304" pitchFamily="18" charset="0"/>
                </a:rPr>
                <a:t>D</a:t>
              </a:r>
              <a:r>
                <a:rPr kumimoji="0" lang="en-US" altLang="zh-CN" sz="2400" baseline="-25000" smtClean="0">
                  <a:solidFill>
                    <a:srgbClr val="000000"/>
                  </a:solidFill>
                  <a:latin typeface="Times New Roman" panose="02020603050405020304" pitchFamily="18" charset="0"/>
                </a:rPr>
                <a:t>7</a:t>
              </a:r>
              <a:endParaRPr kumimoji="0" lang="en-US" altLang="zh-CN" sz="2400" smtClean="0">
                <a:solidFill>
                  <a:srgbClr val="000000"/>
                </a:solidFill>
                <a:latin typeface="Times New Roman" panose="02020603050405020304" pitchFamily="18" charset="0"/>
              </a:endParaRPr>
            </a:p>
          </p:txBody>
        </p:sp>
        <p:grpSp>
          <p:nvGrpSpPr>
            <p:cNvPr id="17457" name="Group 72"/>
            <p:cNvGrpSpPr>
              <a:grpSpLocks/>
            </p:cNvGrpSpPr>
            <p:nvPr/>
          </p:nvGrpSpPr>
          <p:grpSpPr bwMode="auto">
            <a:xfrm>
              <a:off x="875" y="1243"/>
              <a:ext cx="753" cy="366"/>
              <a:chOff x="863" y="1421"/>
              <a:chExt cx="753" cy="366"/>
            </a:xfrm>
          </p:grpSpPr>
          <p:sp>
            <p:nvSpPr>
              <p:cNvPr id="17461" name="Rectangle 73"/>
              <p:cNvSpPr>
                <a:spLocks noChangeArrowheads="1"/>
              </p:cNvSpPr>
              <p:nvPr/>
            </p:nvSpPr>
            <p:spPr bwMode="auto">
              <a:xfrm>
                <a:off x="863" y="1421"/>
                <a:ext cx="753"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STB</a:t>
                </a:r>
              </a:p>
            </p:txBody>
          </p:sp>
          <p:sp>
            <p:nvSpPr>
              <p:cNvPr id="17462" name="Line 74"/>
              <p:cNvSpPr>
                <a:spLocks noChangeShapeType="1"/>
              </p:cNvSpPr>
              <p:nvPr/>
            </p:nvSpPr>
            <p:spPr bwMode="auto">
              <a:xfrm>
                <a:off x="1339" y="1438"/>
                <a:ext cx="251"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17458" name="Group 75"/>
            <p:cNvGrpSpPr>
              <a:grpSpLocks/>
            </p:cNvGrpSpPr>
            <p:nvPr/>
          </p:nvGrpSpPr>
          <p:grpSpPr bwMode="auto">
            <a:xfrm>
              <a:off x="888" y="2574"/>
              <a:ext cx="753" cy="366"/>
              <a:chOff x="863" y="1421"/>
              <a:chExt cx="753" cy="366"/>
            </a:xfrm>
          </p:grpSpPr>
          <p:sp>
            <p:nvSpPr>
              <p:cNvPr id="17459" name="Rectangle 76"/>
              <p:cNvSpPr>
                <a:spLocks noChangeArrowheads="1"/>
              </p:cNvSpPr>
              <p:nvPr/>
            </p:nvSpPr>
            <p:spPr bwMode="auto">
              <a:xfrm>
                <a:off x="863" y="1421"/>
                <a:ext cx="753"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RD</a:t>
                </a:r>
              </a:p>
            </p:txBody>
          </p:sp>
          <p:sp>
            <p:nvSpPr>
              <p:cNvPr id="17460" name="Line 77"/>
              <p:cNvSpPr>
                <a:spLocks noChangeShapeType="1"/>
              </p:cNvSpPr>
              <p:nvPr/>
            </p:nvSpPr>
            <p:spPr bwMode="auto">
              <a:xfrm>
                <a:off x="1339" y="1438"/>
                <a:ext cx="251"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pic>
        <p:nvPicPr>
          <p:cNvPr id="172111" name="Picture 79" descr="54">
            <a:hlinkClick r:id="" action="ppaction://hlinkshowjump?jump=next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112" name="Rectangle 80" descr="032"/>
          <p:cNvSpPr>
            <a:spLocks noChangeArrowheads="1"/>
          </p:cNvSpPr>
          <p:nvPr/>
        </p:nvSpPr>
        <p:spPr bwMode="auto">
          <a:xfrm>
            <a:off x="4164012" y="111253"/>
            <a:ext cx="5032375" cy="1272921"/>
          </a:xfrm>
          <a:prstGeom prst="rect">
            <a:avLst/>
          </a:prstGeom>
          <a:blipFill dpi="0" rotWithShape="0">
            <a:blip r:embed="rId4"/>
            <a:srcRect/>
            <a:stretch>
              <a:fillRect/>
            </a:stretch>
          </a:blipFill>
          <a:ln w="9525">
            <a:solidFill>
              <a:schemeClr val="tx1"/>
            </a:solidFill>
            <a:miter lim="800000"/>
            <a:headEnd/>
            <a:tailEnd/>
          </a:ln>
        </p:spPr>
        <p:txBody>
          <a:bodyPr wrap="none" anchor="ct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lnSpc>
                <a:spcPct val="80000"/>
              </a:lnSpc>
              <a:spcBef>
                <a:spcPct val="0"/>
              </a:spcBef>
              <a:spcAft>
                <a:spcPct val="0"/>
              </a:spcAft>
              <a:buClrTx/>
              <a:buSzTx/>
              <a:buFontTx/>
              <a:buNone/>
            </a:pPr>
            <a:r>
              <a:rPr lang="en-US" altLang="zh-CN" sz="2800" dirty="0" smtClean="0">
                <a:solidFill>
                  <a:srgbClr val="66FFFF"/>
                </a:solidFill>
                <a:latin typeface="方正舒体" panose="02010601030101010101" pitchFamily="2" charset="-122"/>
                <a:ea typeface="方正舒体" panose="02010601030101010101" pitchFamily="2" charset="-122"/>
              </a:rPr>
              <a:t>STB*</a:t>
            </a:r>
            <a:r>
              <a:rPr lang="zh-CN" altLang="en-US" sz="2800" dirty="0" smtClean="0">
                <a:solidFill>
                  <a:srgbClr val="66FFFF"/>
                </a:solidFill>
                <a:latin typeface="方正舒体" panose="02010601030101010101" pitchFamily="2" charset="-122"/>
                <a:ea typeface="方正舒体" panose="02010601030101010101" pitchFamily="2" charset="-122"/>
              </a:rPr>
              <a:t>和</a:t>
            </a:r>
            <a:r>
              <a:rPr lang="en-US" altLang="zh-CN" sz="2800" dirty="0" smtClean="0">
                <a:solidFill>
                  <a:srgbClr val="66FFFF"/>
                </a:solidFill>
                <a:latin typeface="方正舒体" panose="02010601030101010101" pitchFamily="2" charset="-122"/>
                <a:ea typeface="方正舒体" panose="02010601030101010101" pitchFamily="2" charset="-122"/>
              </a:rPr>
              <a:t>IBF</a:t>
            </a:r>
            <a:r>
              <a:rPr lang="zh-CN" altLang="en-US" sz="2800" dirty="0" smtClean="0">
                <a:solidFill>
                  <a:srgbClr val="66FFFF"/>
                </a:solidFill>
                <a:latin typeface="方正舒体" panose="02010601030101010101" pitchFamily="2" charset="-122"/>
                <a:ea typeface="方正舒体" panose="02010601030101010101" pitchFamily="2" charset="-122"/>
              </a:rPr>
              <a:t>是外设和</a:t>
            </a:r>
            <a:r>
              <a:rPr lang="en-US" altLang="zh-CN" sz="2800" dirty="0" smtClean="0">
                <a:solidFill>
                  <a:srgbClr val="66FFFF"/>
                </a:solidFill>
                <a:latin typeface="方正舒体" panose="02010601030101010101" pitchFamily="2" charset="-122"/>
                <a:ea typeface="方正舒体" panose="02010601030101010101" pitchFamily="2" charset="-122"/>
              </a:rPr>
              <a:t>8255A</a:t>
            </a:r>
            <a:r>
              <a:rPr lang="zh-CN" altLang="en-US" sz="2800" dirty="0" smtClean="0">
                <a:solidFill>
                  <a:srgbClr val="66FFFF"/>
                </a:solidFill>
                <a:latin typeface="方正舒体" panose="02010601030101010101" pitchFamily="2" charset="-122"/>
                <a:ea typeface="方正舒体" panose="02010601030101010101" pitchFamily="2" charset="-122"/>
              </a:rPr>
              <a:t>间</a:t>
            </a:r>
          </a:p>
          <a:p>
            <a:pPr algn="ctr" fontAlgn="base">
              <a:lnSpc>
                <a:spcPct val="80000"/>
              </a:lnSpc>
              <a:spcBef>
                <a:spcPct val="0"/>
              </a:spcBef>
              <a:spcAft>
                <a:spcPct val="0"/>
              </a:spcAft>
              <a:buClrTx/>
              <a:buSzTx/>
              <a:buFontTx/>
              <a:buNone/>
            </a:pPr>
            <a:r>
              <a:rPr lang="zh-CN" altLang="en-US" sz="2800" dirty="0" smtClean="0">
                <a:solidFill>
                  <a:srgbClr val="66FFFF"/>
                </a:solidFill>
                <a:latin typeface="方正舒体" panose="02010601030101010101" pitchFamily="2" charset="-122"/>
                <a:ea typeface="方正舒体" panose="02010601030101010101" pitchFamily="2" charset="-122"/>
              </a:rPr>
              <a:t>的一对应答联络信号，</a:t>
            </a:r>
          </a:p>
          <a:p>
            <a:pPr algn="ctr" fontAlgn="base">
              <a:lnSpc>
                <a:spcPct val="80000"/>
              </a:lnSpc>
              <a:spcBef>
                <a:spcPct val="0"/>
              </a:spcBef>
              <a:spcAft>
                <a:spcPct val="0"/>
              </a:spcAft>
              <a:buClrTx/>
              <a:buSzTx/>
              <a:buFontTx/>
              <a:buNone/>
            </a:pPr>
            <a:r>
              <a:rPr lang="zh-CN" altLang="en-US" sz="2800" dirty="0" smtClean="0">
                <a:solidFill>
                  <a:srgbClr val="66FFFF"/>
                </a:solidFill>
                <a:latin typeface="方正舒体" panose="02010601030101010101" pitchFamily="2" charset="-122"/>
                <a:ea typeface="方正舒体" panose="02010601030101010101" pitchFamily="2" charset="-122"/>
              </a:rPr>
              <a:t>为的是可靠地输入数据</a:t>
            </a:r>
          </a:p>
        </p:txBody>
      </p:sp>
      <p:pic>
        <p:nvPicPr>
          <p:cNvPr id="17415" name="Picture 81" descr="fsicon1"/>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724775" y="550863"/>
            <a:ext cx="866775"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3476504"/>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grpId="0" nodeType="clickEffect">
                                  <p:stCondLst>
                                    <p:cond delay="0"/>
                                  </p:stCondLst>
                                  <p:childTnLst>
                                    <p:set>
                                      <p:cBhvr>
                                        <p:cTn id="6" dur="1" fill="hold">
                                          <p:stCondLst>
                                            <p:cond delay="0"/>
                                          </p:stCondLst>
                                        </p:cTn>
                                        <p:tgtEl>
                                          <p:spTgt spid="172112"/>
                                        </p:tgtEl>
                                        <p:attrNameLst>
                                          <p:attrName>style.visibility</p:attrName>
                                        </p:attrNameLst>
                                      </p:cBhvr>
                                      <p:to>
                                        <p:strVal val="visible"/>
                                      </p:to>
                                    </p:set>
                                    <p:anim calcmode="lin" valueType="num">
                                      <p:cBhvr>
                                        <p:cTn id="7" dur="500" fill="hold"/>
                                        <p:tgtEl>
                                          <p:spTgt spid="172112"/>
                                        </p:tgtEl>
                                        <p:attrNameLst>
                                          <p:attrName>ppt_w</p:attrName>
                                        </p:attrNameLst>
                                      </p:cBhvr>
                                      <p:tavLst>
                                        <p:tav tm="0">
                                          <p:val>
                                            <p:fltVal val="0"/>
                                          </p:val>
                                        </p:tav>
                                        <p:tav tm="100000">
                                          <p:val>
                                            <p:strVal val="#ppt_w"/>
                                          </p:val>
                                        </p:tav>
                                      </p:tavLst>
                                    </p:anim>
                                    <p:anim calcmode="lin" valueType="num">
                                      <p:cBhvr>
                                        <p:cTn id="8" dur="500" fill="hold"/>
                                        <p:tgtEl>
                                          <p:spTgt spid="172112"/>
                                        </p:tgtEl>
                                        <p:attrNameLst>
                                          <p:attrName>ppt_h</p:attrName>
                                        </p:attrNameLst>
                                      </p:cBhvr>
                                      <p:tavLst>
                                        <p:tav tm="0">
                                          <p:val>
                                            <p:fltVal val="0"/>
                                          </p:val>
                                        </p:tav>
                                        <p:tav tm="100000">
                                          <p:val>
                                            <p:strVal val="#ppt_h"/>
                                          </p:val>
                                        </p:tav>
                                      </p:tavLst>
                                    </p:anim>
                                    <p:anim calcmode="lin" valueType="num">
                                      <p:cBhvr>
                                        <p:cTn id="9" dur="500" fill="hold"/>
                                        <p:tgtEl>
                                          <p:spTgt spid="172112"/>
                                        </p:tgtEl>
                                        <p:attrNameLst>
                                          <p:attrName>ppt_x</p:attrName>
                                        </p:attrNameLst>
                                      </p:cBhvr>
                                      <p:tavLst>
                                        <p:tav tm="0">
                                          <p:val>
                                            <p:fltVal val="0.5"/>
                                          </p:val>
                                        </p:tav>
                                        <p:tav tm="100000">
                                          <p:val>
                                            <p:strVal val="#ppt_x"/>
                                          </p:val>
                                        </p:tav>
                                      </p:tavLst>
                                    </p:anim>
                                    <p:anim calcmode="lin" valueType="num">
                                      <p:cBhvr>
                                        <p:cTn id="10" dur="500" fill="hold"/>
                                        <p:tgtEl>
                                          <p:spTgt spid="172112"/>
                                        </p:tgtEl>
                                        <p:attrNameLst>
                                          <p:attrName>ppt_y</p:attrName>
                                        </p:attrNameLst>
                                      </p:cBhvr>
                                      <p:tavLst>
                                        <p:tav tm="0">
                                          <p:val>
                                            <p:fltVal val="0.5"/>
                                          </p:val>
                                        </p:tav>
                                        <p:tav tm="100000">
                                          <p:val>
                                            <p:strVal val="#ppt_y"/>
                                          </p:val>
                                        </p:tav>
                                      </p:tavLst>
                                    </p:anim>
                                  </p:childTnLst>
                                </p:cTn>
                              </p:par>
                            </p:childTnLst>
                          </p:cTn>
                        </p:par>
                        <p:par>
                          <p:cTn id="11" fill="hold" nodeType="afterGroup">
                            <p:stCondLst>
                              <p:cond delay="500"/>
                            </p:stCondLst>
                            <p:childTnLst>
                              <p:par>
                                <p:cTn id="12" presetID="9" presetClass="entr" presetSubtype="0" fill="hold" nodeType="afterEffect">
                                  <p:stCondLst>
                                    <p:cond delay="1000"/>
                                  </p:stCondLst>
                                  <p:childTnLst>
                                    <p:set>
                                      <p:cBhvr>
                                        <p:cTn id="13" dur="1" fill="hold">
                                          <p:stCondLst>
                                            <p:cond delay="0"/>
                                          </p:stCondLst>
                                        </p:cTn>
                                        <p:tgtEl>
                                          <p:spTgt spid="172111"/>
                                        </p:tgtEl>
                                        <p:attrNameLst>
                                          <p:attrName>style.visibility</p:attrName>
                                        </p:attrNameLst>
                                      </p:cBhvr>
                                      <p:to>
                                        <p:strVal val="visible"/>
                                      </p:to>
                                    </p:set>
                                    <p:animEffect transition="in" filter="dissolve">
                                      <p:cBhvr>
                                        <p:cTn id="14" dur="500"/>
                                        <p:tgtEl>
                                          <p:spTgt spid="172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112" grpId="0" animBg="1"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noChangeArrowheads="1"/>
          </p:cNvSpPr>
          <p:nvPr>
            <p:ph type="title"/>
          </p:nvPr>
        </p:nvSpPr>
        <p:spPr>
          <a:xfrm>
            <a:off x="1066800" y="304800"/>
            <a:ext cx="4876800" cy="838200"/>
          </a:xfrm>
        </p:spPr>
        <p:txBody>
          <a:bodyPr/>
          <a:lstStyle/>
          <a:p>
            <a:pPr eaLnBrk="1" hangingPunct="1"/>
            <a:r>
              <a:rPr lang="zh-CN" altLang="en-US" sz="3600" smtClean="0"/>
              <a:t>方式</a:t>
            </a:r>
            <a:r>
              <a:rPr lang="en-US" altLang="zh-CN" sz="3600" smtClean="0"/>
              <a:t>1</a:t>
            </a:r>
            <a:r>
              <a:rPr lang="zh-CN" altLang="en-US" sz="3600" smtClean="0"/>
              <a:t>中断控制</a:t>
            </a:r>
          </a:p>
        </p:txBody>
      </p:sp>
      <p:sp>
        <p:nvSpPr>
          <p:cNvPr id="18435" name="Rectangle 4"/>
          <p:cNvSpPr>
            <a:spLocks noGrp="1" noChangeArrowheads="1"/>
          </p:cNvSpPr>
          <p:nvPr>
            <p:ph type="body" idx="1"/>
          </p:nvPr>
        </p:nvSpPr>
        <p:spPr>
          <a:xfrm>
            <a:off x="500063" y="1752600"/>
            <a:ext cx="8023225" cy="4419600"/>
          </a:xfrm>
        </p:spPr>
        <p:txBody>
          <a:bodyPr/>
          <a:lstStyle/>
          <a:p>
            <a:pPr eaLnBrk="1" hangingPunct="1">
              <a:lnSpc>
                <a:spcPct val="90000"/>
              </a:lnSpc>
            </a:pPr>
            <a:r>
              <a:rPr lang="en-US" altLang="zh-CN" smtClean="0">
                <a:latin typeface="Times New Roman" panose="02020603050405020304" pitchFamily="18" charset="0"/>
              </a:rPr>
              <a:t>8255A</a:t>
            </a:r>
            <a:r>
              <a:rPr lang="zh-CN" altLang="en-US" smtClean="0">
                <a:latin typeface="Times New Roman" panose="02020603050405020304" pitchFamily="18" charset="0"/>
              </a:rPr>
              <a:t>的中断由中断允许触发器</a:t>
            </a:r>
            <a:r>
              <a:rPr lang="en-US" altLang="zh-CN" smtClean="0"/>
              <a:t>INTE</a:t>
            </a:r>
            <a:r>
              <a:rPr lang="zh-CN" altLang="en-US" smtClean="0">
                <a:latin typeface="Times New Roman" panose="02020603050405020304" pitchFamily="18" charset="0"/>
              </a:rPr>
              <a:t>控制</a:t>
            </a:r>
          </a:p>
          <a:p>
            <a:pPr lvl="1" eaLnBrk="1" hangingPunct="1">
              <a:lnSpc>
                <a:spcPct val="90000"/>
              </a:lnSpc>
            </a:pPr>
            <a:r>
              <a:rPr lang="zh-CN" altLang="en-US" smtClean="0">
                <a:latin typeface="Times New Roman" panose="02020603050405020304" pitchFamily="18" charset="0"/>
              </a:rPr>
              <a:t>置位允许中断，复位禁止中断</a:t>
            </a:r>
          </a:p>
          <a:p>
            <a:pPr eaLnBrk="1" hangingPunct="1">
              <a:lnSpc>
                <a:spcPct val="90000"/>
              </a:lnSpc>
            </a:pPr>
            <a:r>
              <a:rPr lang="zh-CN" altLang="en-US" smtClean="0">
                <a:latin typeface="Times New Roman" panose="02020603050405020304" pitchFamily="18" charset="0"/>
              </a:rPr>
              <a:t>对</a:t>
            </a:r>
            <a:r>
              <a:rPr lang="en-US" altLang="zh-CN" smtClean="0"/>
              <a:t>INTE</a:t>
            </a:r>
            <a:r>
              <a:rPr lang="zh-CN" altLang="en-US" smtClean="0">
                <a:latin typeface="Times New Roman" panose="02020603050405020304" pitchFamily="18" charset="0"/>
              </a:rPr>
              <a:t>的操作通过写入端口</a:t>
            </a:r>
            <a:r>
              <a:rPr lang="en-US" altLang="zh-CN" smtClean="0"/>
              <a:t>C</a:t>
            </a:r>
            <a:r>
              <a:rPr lang="zh-CN" altLang="en-US" smtClean="0">
                <a:latin typeface="Times New Roman" panose="02020603050405020304" pitchFamily="18" charset="0"/>
              </a:rPr>
              <a:t>的对应位实现，</a:t>
            </a:r>
            <a:r>
              <a:rPr lang="en-US" altLang="zh-CN" smtClean="0"/>
              <a:t>INTE</a:t>
            </a:r>
            <a:r>
              <a:rPr lang="zh-CN" altLang="en-US" smtClean="0">
                <a:latin typeface="Times New Roman" panose="02020603050405020304" pitchFamily="18" charset="0"/>
              </a:rPr>
              <a:t>触发器对应端口</a:t>
            </a:r>
            <a:r>
              <a:rPr lang="en-US" altLang="zh-CN" smtClean="0"/>
              <a:t>C</a:t>
            </a:r>
            <a:r>
              <a:rPr lang="zh-CN" altLang="en-US" smtClean="0">
                <a:latin typeface="Times New Roman" panose="02020603050405020304" pitchFamily="18" charset="0"/>
              </a:rPr>
              <a:t>的位是作应答联络信号的输入信号的哪一位，只要对那一位置位</a:t>
            </a:r>
            <a:r>
              <a:rPr lang="en-US" altLang="zh-CN" smtClean="0"/>
              <a:t>/</a:t>
            </a:r>
            <a:r>
              <a:rPr lang="zh-CN" altLang="en-US" smtClean="0">
                <a:latin typeface="Times New Roman" panose="02020603050405020304" pitchFamily="18" charset="0"/>
              </a:rPr>
              <a:t>复位就可以控制</a:t>
            </a:r>
            <a:r>
              <a:rPr lang="en-US" altLang="zh-CN" smtClean="0"/>
              <a:t>INTE</a:t>
            </a:r>
            <a:r>
              <a:rPr lang="zh-CN" altLang="en-US" smtClean="0">
                <a:latin typeface="Times New Roman" panose="02020603050405020304" pitchFamily="18" charset="0"/>
              </a:rPr>
              <a:t>触发器</a:t>
            </a:r>
          </a:p>
          <a:p>
            <a:pPr eaLnBrk="1" hangingPunct="1">
              <a:lnSpc>
                <a:spcPct val="90000"/>
              </a:lnSpc>
            </a:pPr>
            <a:r>
              <a:rPr lang="zh-CN" altLang="en-US" smtClean="0">
                <a:latin typeface="Times New Roman" panose="02020603050405020304" pitchFamily="18" charset="0"/>
              </a:rPr>
              <a:t>选通输入方式下</a:t>
            </a:r>
          </a:p>
          <a:p>
            <a:pPr lvl="1" eaLnBrk="1" hangingPunct="1">
              <a:lnSpc>
                <a:spcPct val="90000"/>
              </a:lnSpc>
            </a:pPr>
            <a:r>
              <a:rPr lang="zh-CN" altLang="en-US" smtClean="0">
                <a:latin typeface="Times New Roman" panose="02020603050405020304" pitchFamily="18" charset="0"/>
              </a:rPr>
              <a:t>端口</a:t>
            </a:r>
            <a:r>
              <a:rPr lang="en-US" altLang="zh-CN" smtClean="0"/>
              <a:t>A</a:t>
            </a:r>
            <a:r>
              <a:rPr lang="zh-CN" altLang="en-US" smtClean="0">
                <a:latin typeface="Times New Roman" panose="02020603050405020304" pitchFamily="18" charset="0"/>
              </a:rPr>
              <a:t>的</a:t>
            </a:r>
            <a:r>
              <a:rPr lang="en-US" altLang="zh-CN" smtClean="0"/>
              <a:t>INTEA</a:t>
            </a:r>
            <a:r>
              <a:rPr lang="zh-CN" altLang="en-US" smtClean="0">
                <a:latin typeface="Times New Roman" panose="02020603050405020304" pitchFamily="18" charset="0"/>
              </a:rPr>
              <a:t>对应</a:t>
            </a:r>
            <a:r>
              <a:rPr lang="en-US" altLang="zh-CN" smtClean="0"/>
              <a:t>PC</a:t>
            </a:r>
            <a:r>
              <a:rPr lang="en-US" altLang="zh-CN" smtClean="0">
                <a:latin typeface="Times New Roman" panose="02020603050405020304" pitchFamily="18" charset="0"/>
              </a:rPr>
              <a:t>4</a:t>
            </a:r>
          </a:p>
          <a:p>
            <a:pPr lvl="1" eaLnBrk="1" hangingPunct="1">
              <a:lnSpc>
                <a:spcPct val="90000"/>
              </a:lnSpc>
            </a:pPr>
            <a:r>
              <a:rPr lang="zh-CN" altLang="en-US" smtClean="0">
                <a:latin typeface="Times New Roman" panose="02020603050405020304" pitchFamily="18" charset="0"/>
              </a:rPr>
              <a:t>端口</a:t>
            </a:r>
            <a:r>
              <a:rPr lang="en-US" altLang="zh-CN" smtClean="0"/>
              <a:t>B</a:t>
            </a:r>
            <a:r>
              <a:rPr lang="zh-CN" altLang="en-US" smtClean="0">
                <a:latin typeface="Times New Roman" panose="02020603050405020304" pitchFamily="18" charset="0"/>
              </a:rPr>
              <a:t>的</a:t>
            </a:r>
            <a:r>
              <a:rPr lang="en-US" altLang="zh-CN" smtClean="0"/>
              <a:t>INTEB</a:t>
            </a:r>
            <a:r>
              <a:rPr lang="zh-CN" altLang="en-US" smtClean="0">
                <a:latin typeface="Times New Roman" panose="02020603050405020304" pitchFamily="18" charset="0"/>
              </a:rPr>
              <a:t>对应</a:t>
            </a:r>
            <a:r>
              <a:rPr lang="en-US" altLang="zh-CN" smtClean="0"/>
              <a:t>PC</a:t>
            </a:r>
            <a:r>
              <a:rPr lang="en-US" altLang="zh-CN" smtClean="0">
                <a:latin typeface="Times New Roman" panose="02020603050405020304" pitchFamily="18" charset="0"/>
              </a:rPr>
              <a:t>2</a:t>
            </a:r>
            <a:endParaRPr lang="en-US" altLang="zh-CN" smtClean="0"/>
          </a:p>
        </p:txBody>
      </p:sp>
      <p:pic>
        <p:nvPicPr>
          <p:cNvPr id="18436" name="Picture 5"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6"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Picture 7" descr="fsicon1"/>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724775" y="550863"/>
            <a:ext cx="866775"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6477959"/>
      </p:ext>
    </p:extLst>
  </p:cSld>
  <p:clrMapOvr>
    <a:masterClrMapping/>
  </p:clrMapOvr>
  <p:transition spd="slow">
    <p:rand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a:xfrm>
            <a:off x="500063" y="357188"/>
            <a:ext cx="8077200" cy="914400"/>
          </a:xfrm>
        </p:spPr>
        <p:txBody>
          <a:bodyPr/>
          <a:lstStyle/>
          <a:p>
            <a:pPr eaLnBrk="1" hangingPunct="1"/>
            <a:r>
              <a:rPr lang="zh-CN" altLang="en-US" b="1" smtClean="0"/>
              <a:t>四个控制寄存器格式</a:t>
            </a:r>
          </a:p>
        </p:txBody>
      </p:sp>
      <p:graphicFrame>
        <p:nvGraphicFramePr>
          <p:cNvPr id="4" name="内容占位符 3"/>
          <p:cNvGraphicFramePr>
            <a:graphicFrameLocks noGrp="1"/>
          </p:cNvGraphicFramePr>
          <p:nvPr>
            <p:ph idx="1"/>
          </p:nvPr>
        </p:nvGraphicFramePr>
        <p:xfrm>
          <a:off x="214318" y="1346205"/>
          <a:ext cx="8715375" cy="4440238"/>
        </p:xfrm>
        <a:graphic>
          <a:graphicData uri="http://schemas.openxmlformats.org/drawingml/2006/table">
            <a:tbl>
              <a:tblPr firstRow="1" bandRow="1">
                <a:tableStyleId>{5C22544A-7EE6-4342-B048-85BDC9FD1C3A}</a:tableStyleId>
              </a:tblPr>
              <a:tblGrid>
                <a:gridCol w="968375"/>
                <a:gridCol w="968375"/>
                <a:gridCol w="968375"/>
                <a:gridCol w="968375"/>
                <a:gridCol w="968375"/>
                <a:gridCol w="968375"/>
                <a:gridCol w="968375"/>
                <a:gridCol w="968375"/>
                <a:gridCol w="968375"/>
              </a:tblGrid>
              <a:tr h="1116487">
                <a:tc>
                  <a:txBody>
                    <a:bodyPr/>
                    <a:lstStyle/>
                    <a:p>
                      <a:pPr algn="ctr"/>
                      <a:r>
                        <a:rPr lang="en-US" sz="3200" b="1" dirty="0" err="1">
                          <a:latin typeface="隶书" pitchFamily="49" charset="-122"/>
                          <a:ea typeface="隶书" pitchFamily="49" charset="-122"/>
                        </a:rPr>
                        <a:t>CRx</a:t>
                      </a:r>
                      <a:endParaRPr lang="en-US" sz="3200" b="1" dirty="0">
                        <a:latin typeface="隶书" pitchFamily="49" charset="-122"/>
                        <a:ea typeface="隶书" pitchFamily="49" charset="-122"/>
                      </a:endParaRPr>
                    </a:p>
                  </a:txBody>
                  <a:tcPr marL="9525" marR="9525" marT="9527" marB="9527" anchor="ctr"/>
                </a:tc>
                <a:tc>
                  <a:txBody>
                    <a:bodyPr/>
                    <a:lstStyle/>
                    <a:p>
                      <a:pPr algn="ctr"/>
                      <a:r>
                        <a:rPr lang="en-US" sz="2400" b="1" dirty="0">
                          <a:latin typeface="隶书" pitchFamily="49" charset="-122"/>
                          <a:ea typeface="隶书" pitchFamily="49" charset="-122"/>
                        </a:rPr>
                        <a:t>BIT31</a:t>
                      </a:r>
                    </a:p>
                  </a:txBody>
                  <a:tcPr marL="9525" marR="9525" marT="9527" marB="9527" anchor="ctr"/>
                </a:tc>
                <a:tc>
                  <a:txBody>
                    <a:bodyPr/>
                    <a:lstStyle/>
                    <a:p>
                      <a:pPr algn="ctr"/>
                      <a:r>
                        <a:rPr lang="en-US" sz="2400" b="1" dirty="0">
                          <a:latin typeface="隶书" pitchFamily="49" charset="-122"/>
                          <a:ea typeface="隶书" pitchFamily="49" charset="-122"/>
                        </a:rPr>
                        <a:t>BIT30—BIT12</a:t>
                      </a:r>
                    </a:p>
                  </a:txBody>
                  <a:tcPr marL="9525" marR="9525" marT="9527" marB="9527" anchor="ctr"/>
                </a:tc>
                <a:tc>
                  <a:txBody>
                    <a:bodyPr/>
                    <a:lstStyle/>
                    <a:p>
                      <a:pPr algn="ctr"/>
                      <a:r>
                        <a:rPr lang="en-US" sz="2400" b="1" dirty="0">
                          <a:latin typeface="隶书" pitchFamily="49" charset="-122"/>
                          <a:ea typeface="隶书" pitchFamily="49" charset="-122"/>
                        </a:rPr>
                        <a:t>BIT11—BIT5</a:t>
                      </a:r>
                    </a:p>
                  </a:txBody>
                  <a:tcPr marL="9525" marR="9525" marT="9527" marB="9527" anchor="ctr"/>
                </a:tc>
                <a:tc>
                  <a:txBody>
                    <a:bodyPr/>
                    <a:lstStyle/>
                    <a:p>
                      <a:pPr algn="ctr"/>
                      <a:r>
                        <a:rPr lang="en-US" sz="3200" b="1" dirty="0">
                          <a:latin typeface="隶书" pitchFamily="49" charset="-122"/>
                          <a:ea typeface="隶书" pitchFamily="49" charset="-122"/>
                        </a:rPr>
                        <a:t>BIT4</a:t>
                      </a:r>
                    </a:p>
                  </a:txBody>
                  <a:tcPr marL="9525" marR="9525" marT="9527" marB="9527" anchor="ctr"/>
                </a:tc>
                <a:tc>
                  <a:txBody>
                    <a:bodyPr/>
                    <a:lstStyle/>
                    <a:p>
                      <a:pPr algn="ctr"/>
                      <a:r>
                        <a:rPr lang="en-US" sz="3200" b="1" dirty="0">
                          <a:latin typeface="隶书" pitchFamily="49" charset="-122"/>
                          <a:ea typeface="隶书" pitchFamily="49" charset="-122"/>
                        </a:rPr>
                        <a:t>BIT3</a:t>
                      </a:r>
                    </a:p>
                  </a:txBody>
                  <a:tcPr marL="9525" marR="9525" marT="9527" marB="9527" anchor="ctr"/>
                </a:tc>
                <a:tc>
                  <a:txBody>
                    <a:bodyPr/>
                    <a:lstStyle/>
                    <a:p>
                      <a:pPr algn="ctr"/>
                      <a:r>
                        <a:rPr lang="en-US" sz="3200" b="1" dirty="0">
                          <a:latin typeface="隶书" pitchFamily="49" charset="-122"/>
                          <a:ea typeface="隶书" pitchFamily="49" charset="-122"/>
                        </a:rPr>
                        <a:t>BIT2</a:t>
                      </a:r>
                    </a:p>
                  </a:txBody>
                  <a:tcPr marL="9525" marR="9525" marT="9527" marB="9527" anchor="ctr"/>
                </a:tc>
                <a:tc>
                  <a:txBody>
                    <a:bodyPr/>
                    <a:lstStyle/>
                    <a:p>
                      <a:pPr algn="ctr"/>
                      <a:r>
                        <a:rPr lang="en-US" sz="3200" b="1" dirty="0">
                          <a:latin typeface="隶书" pitchFamily="49" charset="-122"/>
                          <a:ea typeface="隶书" pitchFamily="49" charset="-122"/>
                        </a:rPr>
                        <a:t>BIT1</a:t>
                      </a:r>
                    </a:p>
                  </a:txBody>
                  <a:tcPr marL="9525" marR="9525" marT="9527" marB="9527" anchor="ctr"/>
                </a:tc>
                <a:tc>
                  <a:txBody>
                    <a:bodyPr/>
                    <a:lstStyle/>
                    <a:p>
                      <a:pPr algn="ctr"/>
                      <a:r>
                        <a:rPr lang="en-US" sz="3200" b="1" dirty="0">
                          <a:latin typeface="隶书" pitchFamily="49" charset="-122"/>
                          <a:ea typeface="隶书" pitchFamily="49" charset="-122"/>
                        </a:rPr>
                        <a:t>BIT0</a:t>
                      </a:r>
                    </a:p>
                  </a:txBody>
                  <a:tcPr marL="9525" marR="9525" marT="9527" marB="9527" anchor="ctr"/>
                </a:tc>
              </a:tr>
              <a:tr h="776400">
                <a:tc>
                  <a:txBody>
                    <a:bodyPr/>
                    <a:lstStyle/>
                    <a:p>
                      <a:pPr algn="ctr"/>
                      <a:r>
                        <a:rPr lang="en-US" sz="3200" b="1">
                          <a:latin typeface="隶书" pitchFamily="49" charset="-122"/>
                          <a:ea typeface="隶书" pitchFamily="49" charset="-122"/>
                        </a:rPr>
                        <a:t>CR0</a:t>
                      </a:r>
                    </a:p>
                  </a:txBody>
                  <a:tcPr marL="9525" marR="9525" marT="9527" marB="9527" anchor="ctr"/>
                </a:tc>
                <a:tc>
                  <a:txBody>
                    <a:bodyPr/>
                    <a:lstStyle/>
                    <a:p>
                      <a:pPr algn="ctr"/>
                      <a:r>
                        <a:rPr lang="en-US" sz="3200" b="1" dirty="0">
                          <a:latin typeface="隶书" pitchFamily="49" charset="-122"/>
                          <a:ea typeface="隶书" pitchFamily="49" charset="-122"/>
                        </a:rPr>
                        <a:t>PG</a:t>
                      </a:r>
                    </a:p>
                  </a:txBody>
                  <a:tcPr marL="9525" marR="9525" marT="9527" marB="9527" anchor="ctr"/>
                </a:tc>
                <a:tc gridSpan="2">
                  <a:txBody>
                    <a:bodyPr/>
                    <a:lstStyle/>
                    <a:p>
                      <a:pPr algn="ctr"/>
                      <a:r>
                        <a:rPr lang="en-US" altLang="zh-CN" sz="1900" b="1" dirty="0">
                          <a:latin typeface="隶书" pitchFamily="49" charset="-122"/>
                          <a:ea typeface="隶书" pitchFamily="49" charset="-122"/>
                        </a:rPr>
                        <a:t>0000000000000000</a:t>
                      </a:r>
                    </a:p>
                  </a:txBody>
                  <a:tcPr marL="9525" marR="9525" marT="9527" marB="9527" anchor="ctr"/>
                </a:tc>
                <a:tc hMerge="1">
                  <a:txBody>
                    <a:bodyPr/>
                    <a:lstStyle/>
                    <a:p>
                      <a:endParaRPr lang="zh-CN" altLang="en-US"/>
                    </a:p>
                  </a:txBody>
                  <a:tcPr/>
                </a:tc>
                <a:tc>
                  <a:txBody>
                    <a:bodyPr/>
                    <a:lstStyle/>
                    <a:p>
                      <a:pPr algn="ctr"/>
                      <a:r>
                        <a:rPr lang="en-US" sz="3200" b="1">
                          <a:latin typeface="隶书" pitchFamily="49" charset="-122"/>
                          <a:ea typeface="隶书" pitchFamily="49" charset="-122"/>
                        </a:rPr>
                        <a:t>ET</a:t>
                      </a:r>
                    </a:p>
                  </a:txBody>
                  <a:tcPr marL="9525" marR="9525" marT="9527" marB="9527" anchor="ctr"/>
                </a:tc>
                <a:tc>
                  <a:txBody>
                    <a:bodyPr/>
                    <a:lstStyle/>
                    <a:p>
                      <a:pPr algn="ctr"/>
                      <a:r>
                        <a:rPr lang="en-US" sz="3200" b="1">
                          <a:latin typeface="隶书" pitchFamily="49" charset="-122"/>
                          <a:ea typeface="隶书" pitchFamily="49" charset="-122"/>
                        </a:rPr>
                        <a:t>TS</a:t>
                      </a:r>
                    </a:p>
                  </a:txBody>
                  <a:tcPr marL="9525" marR="9525" marT="9527" marB="9527" anchor="ctr"/>
                </a:tc>
                <a:tc>
                  <a:txBody>
                    <a:bodyPr/>
                    <a:lstStyle/>
                    <a:p>
                      <a:pPr algn="ctr"/>
                      <a:r>
                        <a:rPr lang="en-US" sz="3200" b="1">
                          <a:latin typeface="隶书" pitchFamily="49" charset="-122"/>
                          <a:ea typeface="隶书" pitchFamily="49" charset="-122"/>
                        </a:rPr>
                        <a:t>EM</a:t>
                      </a:r>
                    </a:p>
                  </a:txBody>
                  <a:tcPr marL="9525" marR="9525" marT="9527" marB="9527" anchor="ctr"/>
                </a:tc>
                <a:tc>
                  <a:txBody>
                    <a:bodyPr/>
                    <a:lstStyle/>
                    <a:p>
                      <a:pPr algn="ctr"/>
                      <a:r>
                        <a:rPr lang="en-US" sz="3200" b="1">
                          <a:latin typeface="隶书" pitchFamily="49" charset="-122"/>
                          <a:ea typeface="隶书" pitchFamily="49" charset="-122"/>
                        </a:rPr>
                        <a:t>MP</a:t>
                      </a:r>
                    </a:p>
                  </a:txBody>
                  <a:tcPr marL="9525" marR="9525" marT="9527" marB="9527" anchor="ctr"/>
                </a:tc>
                <a:tc>
                  <a:txBody>
                    <a:bodyPr/>
                    <a:lstStyle/>
                    <a:p>
                      <a:pPr algn="ctr"/>
                      <a:r>
                        <a:rPr lang="en-US" sz="3200" b="1">
                          <a:latin typeface="隶书" pitchFamily="49" charset="-122"/>
                          <a:ea typeface="隶书" pitchFamily="49" charset="-122"/>
                        </a:rPr>
                        <a:t>PE</a:t>
                      </a:r>
                    </a:p>
                  </a:txBody>
                  <a:tcPr marL="9525" marR="9525" marT="9527" marB="9527" anchor="ctr"/>
                </a:tc>
              </a:tr>
              <a:tr h="776400">
                <a:tc>
                  <a:txBody>
                    <a:bodyPr/>
                    <a:lstStyle/>
                    <a:p>
                      <a:pPr algn="ctr"/>
                      <a:r>
                        <a:rPr lang="en-US" sz="3200" b="1">
                          <a:latin typeface="隶书" pitchFamily="49" charset="-122"/>
                          <a:ea typeface="隶书" pitchFamily="49" charset="-122"/>
                        </a:rPr>
                        <a:t>CR1</a:t>
                      </a:r>
                    </a:p>
                  </a:txBody>
                  <a:tcPr marL="9525" marR="9525" marT="9527" marB="9527" anchor="ctr"/>
                </a:tc>
                <a:tc gridSpan="8">
                  <a:txBody>
                    <a:bodyPr/>
                    <a:lstStyle/>
                    <a:p>
                      <a:pPr algn="ctr"/>
                      <a:r>
                        <a:rPr lang="zh-CN" altLang="en-US" sz="3200" b="1" dirty="0">
                          <a:latin typeface="隶书" pitchFamily="49" charset="-122"/>
                          <a:ea typeface="隶书" pitchFamily="49" charset="-122"/>
                        </a:rPr>
                        <a:t>保留</a:t>
                      </a:r>
                    </a:p>
                  </a:txBody>
                  <a:tcPr marL="9525" marR="9525" marT="9527" marB="9527"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776400">
                <a:tc>
                  <a:txBody>
                    <a:bodyPr/>
                    <a:lstStyle/>
                    <a:p>
                      <a:pPr algn="ctr"/>
                      <a:r>
                        <a:rPr lang="en-US" sz="3200" b="1">
                          <a:latin typeface="隶书" pitchFamily="49" charset="-122"/>
                          <a:ea typeface="隶书" pitchFamily="49" charset="-122"/>
                        </a:rPr>
                        <a:t>CR2</a:t>
                      </a:r>
                    </a:p>
                  </a:txBody>
                  <a:tcPr marL="9525" marR="9525" marT="9527" marB="9527" anchor="ctr"/>
                </a:tc>
                <a:tc gridSpan="8">
                  <a:txBody>
                    <a:bodyPr/>
                    <a:lstStyle/>
                    <a:p>
                      <a:pPr algn="ctr"/>
                      <a:r>
                        <a:rPr lang="zh-CN" altLang="en-US" sz="3200" b="1" dirty="0">
                          <a:latin typeface="隶书" pitchFamily="49" charset="-122"/>
                          <a:ea typeface="隶书" pitchFamily="49" charset="-122"/>
                        </a:rPr>
                        <a:t>页故障线性地址</a:t>
                      </a:r>
                    </a:p>
                  </a:txBody>
                  <a:tcPr marL="9525" marR="9525" marT="9527" marB="9527"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994551">
                <a:tc>
                  <a:txBody>
                    <a:bodyPr/>
                    <a:lstStyle/>
                    <a:p>
                      <a:pPr algn="ctr"/>
                      <a:r>
                        <a:rPr lang="en-US" sz="3200" b="1">
                          <a:latin typeface="隶书" pitchFamily="49" charset="-122"/>
                          <a:ea typeface="隶书" pitchFamily="49" charset="-122"/>
                        </a:rPr>
                        <a:t>CR3</a:t>
                      </a:r>
                    </a:p>
                  </a:txBody>
                  <a:tcPr marL="9525" marR="9525" marT="9527" marB="9527" anchor="ctr"/>
                </a:tc>
                <a:tc gridSpan="2">
                  <a:txBody>
                    <a:bodyPr/>
                    <a:lstStyle/>
                    <a:p>
                      <a:pPr algn="ctr"/>
                      <a:r>
                        <a:rPr lang="zh-CN" altLang="en-US" sz="3200" b="1">
                          <a:latin typeface="隶书" pitchFamily="49" charset="-122"/>
                          <a:ea typeface="隶书" pitchFamily="49" charset="-122"/>
                        </a:rPr>
                        <a:t>页目录表物理页码</a:t>
                      </a:r>
                    </a:p>
                  </a:txBody>
                  <a:tcPr marL="9525" marR="9525" marT="9527" marB="9527" anchor="ctr"/>
                </a:tc>
                <a:tc hMerge="1">
                  <a:txBody>
                    <a:bodyPr/>
                    <a:lstStyle/>
                    <a:p>
                      <a:endParaRPr lang="zh-CN" altLang="en-US"/>
                    </a:p>
                  </a:txBody>
                  <a:tcPr/>
                </a:tc>
                <a:tc gridSpan="6">
                  <a:txBody>
                    <a:bodyPr/>
                    <a:lstStyle/>
                    <a:p>
                      <a:pPr algn="ctr"/>
                      <a:r>
                        <a:rPr lang="en-US" altLang="zh-CN" sz="3200" b="1" dirty="0">
                          <a:latin typeface="隶书" pitchFamily="49" charset="-122"/>
                          <a:ea typeface="隶书" pitchFamily="49" charset="-122"/>
                        </a:rPr>
                        <a:t>000000000000</a:t>
                      </a:r>
                    </a:p>
                  </a:txBody>
                  <a:tcPr marL="9525" marR="9525" marT="9527" marB="9527"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dirty="0"/>
                    </a:p>
                  </a:txBody>
                  <a:tcPr/>
                </a:tc>
              </a:tr>
            </a:tbl>
          </a:graphicData>
        </a:graphic>
      </p:graphicFrame>
    </p:spTree>
    <p:extLst>
      <p:ext uri="{BB962C8B-B14F-4D97-AF65-F5344CB8AC3E}">
        <p14:creationId xmlns:p14="http://schemas.microsoft.com/office/powerpoint/2010/main" val="1765005887"/>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type="title"/>
          </p:nvPr>
        </p:nvSpPr>
        <p:spPr>
          <a:xfrm>
            <a:off x="1066800" y="304800"/>
            <a:ext cx="5137150" cy="838200"/>
          </a:xfrm>
        </p:spPr>
        <p:txBody>
          <a:bodyPr/>
          <a:lstStyle/>
          <a:p>
            <a:pPr eaLnBrk="1" hangingPunct="1"/>
            <a:r>
              <a:rPr lang="zh-CN" altLang="en-US" sz="3600" smtClean="0"/>
              <a:t>方式</a:t>
            </a:r>
            <a:r>
              <a:rPr lang="en-US" altLang="zh-CN" sz="3600" smtClean="0"/>
              <a:t>1</a:t>
            </a:r>
            <a:r>
              <a:rPr lang="zh-CN" altLang="en-US" sz="3600" smtClean="0"/>
              <a:t>输出引脚：</a:t>
            </a:r>
            <a:r>
              <a:rPr lang="en-US" altLang="zh-CN" sz="3600" smtClean="0"/>
              <a:t>A</a:t>
            </a:r>
            <a:r>
              <a:rPr lang="zh-CN" altLang="en-US" sz="3600" smtClean="0"/>
              <a:t>端口</a:t>
            </a:r>
          </a:p>
        </p:txBody>
      </p:sp>
      <p:pic>
        <p:nvPicPr>
          <p:cNvPr id="164869" name="Picture 5"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Picture 6"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71" name="AutoShape 7"/>
          <p:cNvSpPr>
            <a:spLocks noChangeArrowheads="1"/>
          </p:cNvSpPr>
          <p:nvPr/>
        </p:nvSpPr>
        <p:spPr bwMode="auto">
          <a:xfrm>
            <a:off x="4953000" y="1447800"/>
            <a:ext cx="3832225" cy="911225"/>
          </a:xfrm>
          <a:prstGeom prst="wedgeRoundRectCallout">
            <a:avLst>
              <a:gd name="adj1" fmla="val -55176"/>
              <a:gd name="adj2" fmla="val 90940"/>
              <a:gd name="adj3" fmla="val 16667"/>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2400" b="0" smtClean="0">
                <a:solidFill>
                  <a:srgbClr val="000000"/>
                </a:solidFill>
                <a:latin typeface="Arial" panose="020B0604020202020204" pitchFamily="34" charset="0"/>
              </a:rPr>
              <a:t>外设响应信号</a:t>
            </a:r>
          </a:p>
          <a:p>
            <a:pPr algn="ctr" fontAlgn="base">
              <a:spcBef>
                <a:spcPct val="0"/>
              </a:spcBef>
              <a:spcAft>
                <a:spcPct val="0"/>
              </a:spcAft>
              <a:buClrTx/>
              <a:buSzTx/>
              <a:buFontTx/>
              <a:buNone/>
            </a:pPr>
            <a:r>
              <a:rPr lang="zh-CN" altLang="en-US" sz="2400" b="0" smtClean="0">
                <a:solidFill>
                  <a:srgbClr val="000000"/>
                </a:solidFill>
                <a:latin typeface="Arial" panose="020B0604020202020204" pitchFamily="34" charset="0"/>
              </a:rPr>
              <a:t>表示外设已经接收到数据</a:t>
            </a:r>
            <a:endParaRPr lang="zh-CN" altLang="en-US" sz="2000" b="0" smtClean="0">
              <a:solidFill>
                <a:srgbClr val="000000"/>
              </a:solidFill>
              <a:latin typeface="Arial" panose="020B0604020202020204" pitchFamily="34" charset="0"/>
            </a:endParaRPr>
          </a:p>
        </p:txBody>
      </p:sp>
      <p:sp>
        <p:nvSpPr>
          <p:cNvPr id="164872" name="AutoShape 8"/>
          <p:cNvSpPr>
            <a:spLocks noChangeArrowheads="1"/>
          </p:cNvSpPr>
          <p:nvPr/>
        </p:nvSpPr>
        <p:spPr bwMode="auto">
          <a:xfrm>
            <a:off x="5000625" y="3471863"/>
            <a:ext cx="3870325" cy="911225"/>
          </a:xfrm>
          <a:prstGeom prst="wedgeRoundRectCallout">
            <a:avLst>
              <a:gd name="adj1" fmla="val -56028"/>
              <a:gd name="adj2" fmla="val -62542"/>
              <a:gd name="adj3" fmla="val 16667"/>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2400" b="0" smtClean="0">
                <a:solidFill>
                  <a:srgbClr val="000000"/>
                </a:solidFill>
                <a:latin typeface="Arial" panose="020B0604020202020204" pitchFamily="34" charset="0"/>
              </a:rPr>
              <a:t>输出缓冲器满信号</a:t>
            </a:r>
          </a:p>
          <a:p>
            <a:pPr algn="ctr" fontAlgn="base">
              <a:spcBef>
                <a:spcPct val="0"/>
              </a:spcBef>
              <a:spcAft>
                <a:spcPct val="0"/>
              </a:spcAft>
              <a:buClrTx/>
              <a:buSzTx/>
              <a:buFontTx/>
              <a:buNone/>
            </a:pPr>
            <a:r>
              <a:rPr lang="zh-CN" altLang="en-US" sz="2400" b="0" smtClean="0">
                <a:solidFill>
                  <a:srgbClr val="000000"/>
                </a:solidFill>
                <a:latin typeface="Arial" panose="020B0604020202020204" pitchFamily="34" charset="0"/>
              </a:rPr>
              <a:t>表示</a:t>
            </a:r>
            <a:r>
              <a:rPr lang="en-US" altLang="en-US" sz="2400" b="0" smtClean="0">
                <a:solidFill>
                  <a:srgbClr val="000000"/>
                </a:solidFill>
                <a:latin typeface="Arial" panose="020B0604020202020204" pitchFamily="34" charset="0"/>
              </a:rPr>
              <a:t>CPU</a:t>
            </a:r>
            <a:r>
              <a:rPr lang="zh-CN" altLang="en-US" sz="2400" b="0" smtClean="0">
                <a:solidFill>
                  <a:srgbClr val="000000"/>
                </a:solidFill>
                <a:latin typeface="Arial" panose="020B0604020202020204" pitchFamily="34" charset="0"/>
              </a:rPr>
              <a:t>已经输出了数据</a:t>
            </a:r>
            <a:endParaRPr lang="zh-CN" altLang="en-US" sz="2000" b="0" smtClean="0">
              <a:solidFill>
                <a:srgbClr val="000000"/>
              </a:solidFill>
              <a:latin typeface="Arial" panose="020B0604020202020204" pitchFamily="34" charset="0"/>
            </a:endParaRPr>
          </a:p>
        </p:txBody>
      </p:sp>
      <p:sp>
        <p:nvSpPr>
          <p:cNvPr id="164873" name="AutoShape 9"/>
          <p:cNvSpPr>
            <a:spLocks noChangeArrowheads="1"/>
          </p:cNvSpPr>
          <p:nvPr/>
        </p:nvSpPr>
        <p:spPr bwMode="auto">
          <a:xfrm>
            <a:off x="3373438" y="5530850"/>
            <a:ext cx="3540125" cy="911225"/>
          </a:xfrm>
          <a:prstGeom prst="wedgeRoundRectCallout">
            <a:avLst>
              <a:gd name="adj1" fmla="val -16773"/>
              <a:gd name="adj2" fmla="val -130662"/>
              <a:gd name="adj3" fmla="val 16667"/>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2400" b="0" smtClean="0">
                <a:solidFill>
                  <a:srgbClr val="000000"/>
                </a:solidFill>
                <a:latin typeface="Arial" panose="020B0604020202020204" pitchFamily="34" charset="0"/>
              </a:rPr>
              <a:t>中断请求信号</a:t>
            </a:r>
          </a:p>
          <a:p>
            <a:pPr algn="ctr" fontAlgn="base">
              <a:spcBef>
                <a:spcPct val="0"/>
              </a:spcBef>
              <a:spcAft>
                <a:spcPct val="0"/>
              </a:spcAft>
              <a:buClrTx/>
              <a:buSzTx/>
              <a:buFontTx/>
              <a:buNone/>
            </a:pPr>
            <a:r>
              <a:rPr lang="zh-CN" altLang="en-US" sz="2400" b="0" smtClean="0">
                <a:solidFill>
                  <a:srgbClr val="000000"/>
                </a:solidFill>
                <a:latin typeface="Arial" panose="020B0604020202020204" pitchFamily="34" charset="0"/>
              </a:rPr>
              <a:t>请求</a:t>
            </a:r>
            <a:r>
              <a:rPr lang="en-US" altLang="en-US" sz="2400" b="0" smtClean="0">
                <a:solidFill>
                  <a:srgbClr val="000000"/>
                </a:solidFill>
                <a:latin typeface="Arial" panose="020B0604020202020204" pitchFamily="34" charset="0"/>
              </a:rPr>
              <a:t>CPU</a:t>
            </a:r>
            <a:r>
              <a:rPr lang="zh-CN" altLang="en-US" sz="2400" b="0" smtClean="0">
                <a:solidFill>
                  <a:srgbClr val="000000"/>
                </a:solidFill>
                <a:latin typeface="Arial" panose="020B0604020202020204" pitchFamily="34" charset="0"/>
              </a:rPr>
              <a:t>再次输出数据</a:t>
            </a:r>
            <a:endParaRPr lang="zh-CN" altLang="en-US" sz="2000" b="0" smtClean="0">
              <a:solidFill>
                <a:srgbClr val="000000"/>
              </a:solidFill>
              <a:latin typeface="Arial" panose="020B0604020202020204" pitchFamily="34" charset="0"/>
            </a:endParaRPr>
          </a:p>
        </p:txBody>
      </p:sp>
      <p:grpSp>
        <p:nvGrpSpPr>
          <p:cNvPr id="19464" name="Group 10"/>
          <p:cNvGrpSpPr>
            <a:grpSpLocks/>
          </p:cNvGrpSpPr>
          <p:nvPr/>
        </p:nvGrpSpPr>
        <p:grpSpPr bwMode="auto">
          <a:xfrm>
            <a:off x="971550" y="1714500"/>
            <a:ext cx="4038600" cy="3276600"/>
            <a:chOff x="1152" y="960"/>
            <a:chExt cx="2544" cy="2064"/>
          </a:xfrm>
        </p:grpSpPr>
        <p:sp>
          <p:nvSpPr>
            <p:cNvPr id="19470" name="Rectangle 11"/>
            <p:cNvSpPr>
              <a:spLocks noChangeArrowheads="1"/>
            </p:cNvSpPr>
            <p:nvPr/>
          </p:nvSpPr>
          <p:spPr bwMode="auto">
            <a:xfrm>
              <a:off x="1152" y="960"/>
              <a:ext cx="1344" cy="2064"/>
            </a:xfrm>
            <a:prstGeom prst="rect">
              <a:avLst/>
            </a:prstGeom>
            <a:solidFill>
              <a:schemeClr val="bg1"/>
            </a:solidFill>
            <a:ln w="28575">
              <a:solidFill>
                <a:srgbClr val="FF9933"/>
              </a:solidFill>
              <a:miter lim="800000"/>
              <a:headEnd/>
              <a:tailEnd/>
            </a:ln>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19471" name="Rectangle 12"/>
            <p:cNvSpPr>
              <a:spLocks noChangeArrowheads="1"/>
            </p:cNvSpPr>
            <p:nvPr/>
          </p:nvSpPr>
          <p:spPr bwMode="auto">
            <a:xfrm>
              <a:off x="2016" y="1488"/>
              <a:ext cx="472" cy="306"/>
            </a:xfrm>
            <a:prstGeom prst="rect">
              <a:avLst/>
            </a:prstGeom>
            <a:solidFill>
              <a:srgbClr val="CC9900"/>
            </a:solidFill>
            <a:ln w="28575">
              <a:solidFill>
                <a:srgbClr val="FF9933"/>
              </a:solidFill>
              <a:miter lim="800000"/>
              <a:headEnd/>
              <a:tailEnd/>
            </a:ln>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en-US" altLang="en-US" sz="2400" b="0" smtClean="0">
                  <a:solidFill>
                    <a:srgbClr val="000000"/>
                  </a:solidFill>
                  <a:latin typeface="Arial" panose="020B0604020202020204" pitchFamily="34" charset="0"/>
                </a:rPr>
                <a:t>PC</a:t>
              </a:r>
              <a:r>
                <a:rPr lang="en-US" altLang="en-US" sz="2400" b="0" baseline="-25000" smtClean="0">
                  <a:solidFill>
                    <a:srgbClr val="000000"/>
                  </a:solidFill>
                  <a:latin typeface="Arial" panose="020B0604020202020204" pitchFamily="34" charset="0"/>
                </a:rPr>
                <a:t>6</a:t>
              </a:r>
              <a:endParaRPr lang="en-US" altLang="zh-CN" sz="2400" b="0" smtClean="0">
                <a:solidFill>
                  <a:srgbClr val="000000"/>
                </a:solidFill>
                <a:latin typeface="Arial" panose="020B0604020202020204" pitchFamily="34" charset="0"/>
              </a:endParaRPr>
            </a:p>
          </p:txBody>
        </p:sp>
        <p:sp>
          <p:nvSpPr>
            <p:cNvPr id="19472" name="Rectangle 13"/>
            <p:cNvSpPr>
              <a:spLocks noChangeArrowheads="1"/>
            </p:cNvSpPr>
            <p:nvPr/>
          </p:nvSpPr>
          <p:spPr bwMode="auto">
            <a:xfrm>
              <a:off x="2016" y="1872"/>
              <a:ext cx="472" cy="306"/>
            </a:xfrm>
            <a:prstGeom prst="rect">
              <a:avLst/>
            </a:prstGeom>
            <a:solidFill>
              <a:srgbClr val="CC9900"/>
            </a:solidFill>
            <a:ln w="28575">
              <a:solidFill>
                <a:srgbClr val="FF9933"/>
              </a:solidFill>
              <a:miter lim="800000"/>
              <a:headEnd/>
              <a:tailEnd/>
            </a:ln>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en-US" altLang="en-US" sz="2400" b="0" smtClean="0">
                  <a:solidFill>
                    <a:srgbClr val="000000"/>
                  </a:solidFill>
                  <a:latin typeface="Arial" panose="020B0604020202020204" pitchFamily="34" charset="0"/>
                </a:rPr>
                <a:t>PC</a:t>
              </a:r>
              <a:r>
                <a:rPr lang="en-US" altLang="en-US" sz="2400" b="0" baseline="-25000" smtClean="0">
                  <a:solidFill>
                    <a:srgbClr val="000000"/>
                  </a:solidFill>
                  <a:latin typeface="Arial" panose="020B0604020202020204" pitchFamily="34" charset="0"/>
                </a:rPr>
                <a:t>7</a:t>
              </a:r>
              <a:endParaRPr lang="en-US" altLang="zh-CN" sz="2400" b="0" smtClean="0">
                <a:solidFill>
                  <a:srgbClr val="000000"/>
                </a:solidFill>
                <a:latin typeface="Arial" panose="020B0604020202020204" pitchFamily="34" charset="0"/>
              </a:endParaRPr>
            </a:p>
          </p:txBody>
        </p:sp>
        <p:sp>
          <p:nvSpPr>
            <p:cNvPr id="19473" name="Rectangle 14"/>
            <p:cNvSpPr>
              <a:spLocks noChangeArrowheads="1"/>
            </p:cNvSpPr>
            <p:nvPr/>
          </p:nvSpPr>
          <p:spPr bwMode="auto">
            <a:xfrm>
              <a:off x="2024" y="2592"/>
              <a:ext cx="472" cy="306"/>
            </a:xfrm>
            <a:prstGeom prst="rect">
              <a:avLst/>
            </a:prstGeom>
            <a:solidFill>
              <a:srgbClr val="CC9900"/>
            </a:solidFill>
            <a:ln w="28575">
              <a:solidFill>
                <a:srgbClr val="FF9933"/>
              </a:solidFill>
              <a:miter lim="800000"/>
              <a:headEnd/>
              <a:tailEnd/>
            </a:ln>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en-US" altLang="en-US" sz="2400" b="0" smtClean="0">
                  <a:solidFill>
                    <a:srgbClr val="000000"/>
                  </a:solidFill>
                  <a:latin typeface="Arial" panose="020B0604020202020204" pitchFamily="34" charset="0"/>
                </a:rPr>
                <a:t>PC</a:t>
              </a:r>
              <a:r>
                <a:rPr lang="en-US" altLang="en-US" sz="2400" b="0" baseline="-25000" smtClean="0">
                  <a:solidFill>
                    <a:srgbClr val="000000"/>
                  </a:solidFill>
                  <a:latin typeface="Arial" panose="020B0604020202020204" pitchFamily="34" charset="0"/>
                </a:rPr>
                <a:t>3</a:t>
              </a:r>
              <a:endParaRPr lang="en-US" altLang="zh-CN" sz="2400" b="0" smtClean="0">
                <a:solidFill>
                  <a:srgbClr val="000000"/>
                </a:solidFill>
                <a:latin typeface="Arial" panose="020B0604020202020204" pitchFamily="34" charset="0"/>
              </a:endParaRPr>
            </a:p>
          </p:txBody>
        </p:sp>
        <p:sp>
          <p:nvSpPr>
            <p:cNvPr id="19474" name="AutoShape 15"/>
            <p:cNvSpPr>
              <a:spLocks noChangeArrowheads="1"/>
            </p:cNvSpPr>
            <p:nvPr/>
          </p:nvSpPr>
          <p:spPr bwMode="auto">
            <a:xfrm>
              <a:off x="2496" y="1056"/>
              <a:ext cx="480" cy="336"/>
            </a:xfrm>
            <a:prstGeom prst="rightArrow">
              <a:avLst>
                <a:gd name="adj1" fmla="val 50000"/>
                <a:gd name="adj2" fmla="val 35714"/>
              </a:avLst>
            </a:prstGeom>
            <a:noFill/>
            <a:ln w="28575">
              <a:solidFill>
                <a:srgbClr val="FF9933"/>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19475" name="Text Box 16"/>
            <p:cNvSpPr txBox="1">
              <a:spLocks noChangeArrowheads="1"/>
            </p:cNvSpPr>
            <p:nvPr/>
          </p:nvSpPr>
          <p:spPr bwMode="auto">
            <a:xfrm>
              <a:off x="1632" y="1104"/>
              <a:ext cx="88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50000"/>
                </a:spcBef>
                <a:spcAft>
                  <a:spcPct val="0"/>
                </a:spcAft>
                <a:buClrTx/>
                <a:buSzTx/>
                <a:buFontTx/>
                <a:buNone/>
              </a:pPr>
              <a:r>
                <a:rPr lang="en-US" altLang="zh-CN" sz="2400" b="0" smtClean="0">
                  <a:solidFill>
                    <a:srgbClr val="000000"/>
                  </a:solidFill>
                  <a:latin typeface="Arial" panose="020B0604020202020204" pitchFamily="34" charset="0"/>
                </a:rPr>
                <a:t>PA</a:t>
              </a:r>
              <a:r>
                <a:rPr lang="en-US" altLang="zh-CN" sz="2400" b="0" baseline="-25000" smtClean="0">
                  <a:solidFill>
                    <a:srgbClr val="000000"/>
                  </a:solidFill>
                  <a:latin typeface="Arial" panose="020B0604020202020204" pitchFamily="34" charset="0"/>
                </a:rPr>
                <a:t>7</a:t>
              </a:r>
              <a:r>
                <a:rPr lang="en-US" altLang="zh-CN" sz="2400" b="0" smtClean="0">
                  <a:solidFill>
                    <a:srgbClr val="000000"/>
                  </a:solidFill>
                  <a:latin typeface="Arial" panose="020B0604020202020204" pitchFamily="34" charset="0"/>
                </a:rPr>
                <a:t>~PA</a:t>
              </a:r>
              <a:r>
                <a:rPr lang="en-US" altLang="zh-CN" sz="2400" b="0" baseline="-25000" smtClean="0">
                  <a:solidFill>
                    <a:srgbClr val="000000"/>
                  </a:solidFill>
                  <a:latin typeface="Arial" panose="020B0604020202020204" pitchFamily="34" charset="0"/>
                </a:rPr>
                <a:t>0</a:t>
              </a:r>
              <a:endParaRPr lang="en-US" altLang="zh-CN" sz="2400" b="0" smtClean="0">
                <a:solidFill>
                  <a:srgbClr val="000000"/>
                </a:solidFill>
                <a:latin typeface="Arial" panose="020B0604020202020204" pitchFamily="34" charset="0"/>
              </a:endParaRPr>
            </a:p>
          </p:txBody>
        </p:sp>
        <p:sp>
          <p:nvSpPr>
            <p:cNvPr id="19476" name="AutoShape 17"/>
            <p:cNvSpPr>
              <a:spLocks noChangeArrowheads="1"/>
            </p:cNvSpPr>
            <p:nvPr/>
          </p:nvSpPr>
          <p:spPr bwMode="auto">
            <a:xfrm rot="5400000">
              <a:off x="1392" y="2208"/>
              <a:ext cx="384" cy="384"/>
            </a:xfrm>
            <a:prstGeom prst="flowChartDelay">
              <a:avLst/>
            </a:prstGeom>
            <a:noFill/>
            <a:ln w="28575">
              <a:solidFill>
                <a:srgbClr val="FF9933"/>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19477" name="Line 18"/>
            <p:cNvSpPr>
              <a:spLocks noChangeShapeType="1"/>
            </p:cNvSpPr>
            <p:nvPr/>
          </p:nvSpPr>
          <p:spPr bwMode="auto">
            <a:xfrm>
              <a:off x="1584" y="2592"/>
              <a:ext cx="0" cy="144"/>
            </a:xfrm>
            <a:prstGeom prst="line">
              <a:avLst/>
            </a:prstGeom>
            <a:noFill/>
            <a:ln w="28575">
              <a:solidFill>
                <a:srgbClr val="FF9933"/>
              </a:solidFill>
              <a:round/>
              <a:headEnd/>
              <a:tailEnd/>
            </a:ln>
            <a:extLst>
              <a:ext uri="{909E8E84-426E-40DD-AFC4-6F175D3DCCD1}">
                <a14:hiddenFill xmlns:a14="http://schemas.microsoft.com/office/drawing/2010/main">
                  <a:noFill/>
                </a14:hiddenFill>
              </a:ext>
            </a:extLst>
          </p:spPr>
          <p:txBody>
            <a:bodyPr anchor="ctr">
              <a:spAutoFit/>
            </a:bodyPr>
            <a:lstStyle/>
            <a:p>
              <a:pPr eaLnBrk="0" fontAlgn="base" hangingPunct="0">
                <a:spcBef>
                  <a:spcPct val="0"/>
                </a:spcBef>
                <a:spcAft>
                  <a:spcPct val="0"/>
                </a:spcAft>
              </a:pPr>
              <a:endParaRPr kumimoji="1" lang="zh-CN" altLang="en-US" sz="2400" smtClean="0">
                <a:solidFill>
                  <a:srgbClr val="000000"/>
                </a:solidFill>
              </a:endParaRPr>
            </a:p>
          </p:txBody>
        </p:sp>
        <p:sp>
          <p:nvSpPr>
            <p:cNvPr id="19478" name="Line 19"/>
            <p:cNvSpPr>
              <a:spLocks noChangeShapeType="1"/>
            </p:cNvSpPr>
            <p:nvPr/>
          </p:nvSpPr>
          <p:spPr bwMode="auto">
            <a:xfrm flipH="1">
              <a:off x="1584" y="2736"/>
              <a:ext cx="432" cy="0"/>
            </a:xfrm>
            <a:prstGeom prst="line">
              <a:avLst/>
            </a:prstGeom>
            <a:noFill/>
            <a:ln w="28575">
              <a:solidFill>
                <a:srgbClr val="FF9933"/>
              </a:solidFill>
              <a:round/>
              <a:headEnd/>
              <a:tailEnd/>
            </a:ln>
            <a:extLst>
              <a:ext uri="{909E8E84-426E-40DD-AFC4-6F175D3DCCD1}">
                <a14:hiddenFill xmlns:a14="http://schemas.microsoft.com/office/drawing/2010/main">
                  <a:noFill/>
                </a14:hiddenFill>
              </a:ext>
            </a:extLst>
          </p:spPr>
          <p:txBody>
            <a:bodyPr wrap="none" anchor="ctr">
              <a:spAutoFit/>
            </a:bodyPr>
            <a:lstStyle/>
            <a:p>
              <a:pPr eaLnBrk="0" fontAlgn="base" hangingPunct="0">
                <a:spcBef>
                  <a:spcPct val="0"/>
                </a:spcBef>
                <a:spcAft>
                  <a:spcPct val="0"/>
                </a:spcAft>
              </a:pPr>
              <a:endParaRPr kumimoji="1" lang="zh-CN" altLang="en-US" sz="2400" smtClean="0">
                <a:solidFill>
                  <a:srgbClr val="000000"/>
                </a:solidFill>
              </a:endParaRPr>
            </a:p>
          </p:txBody>
        </p:sp>
        <p:sp>
          <p:nvSpPr>
            <p:cNvPr id="19479" name="Rectangle 20"/>
            <p:cNvSpPr>
              <a:spLocks noChangeArrowheads="1"/>
            </p:cNvSpPr>
            <p:nvPr/>
          </p:nvSpPr>
          <p:spPr bwMode="auto">
            <a:xfrm>
              <a:off x="1248" y="1488"/>
              <a:ext cx="528" cy="336"/>
            </a:xfrm>
            <a:prstGeom prst="rect">
              <a:avLst/>
            </a:prstGeom>
            <a:noFill/>
            <a:ln w="28575">
              <a:solidFill>
                <a:srgbClr val="FF9933"/>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19480" name="Text Box 21"/>
            <p:cNvSpPr txBox="1">
              <a:spLocks noChangeArrowheads="1"/>
            </p:cNvSpPr>
            <p:nvPr/>
          </p:nvSpPr>
          <p:spPr bwMode="auto">
            <a:xfrm>
              <a:off x="1248" y="1536"/>
              <a:ext cx="55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en-US" altLang="zh-CN" sz="2000" b="0" smtClean="0">
                  <a:solidFill>
                    <a:srgbClr val="000000"/>
                  </a:solidFill>
                  <a:latin typeface="Arial" panose="020B0604020202020204" pitchFamily="34" charset="0"/>
                </a:rPr>
                <a:t>INTE</a:t>
              </a:r>
              <a:r>
                <a:rPr lang="en-US" altLang="zh-CN" sz="2000" b="0" baseline="-25000" smtClean="0">
                  <a:solidFill>
                    <a:srgbClr val="000000"/>
                  </a:solidFill>
                  <a:latin typeface="Arial" panose="020B0604020202020204" pitchFamily="34" charset="0"/>
                </a:rPr>
                <a:t>A</a:t>
              </a:r>
              <a:endParaRPr lang="en-US" altLang="zh-CN" sz="2000" b="0" smtClean="0">
                <a:solidFill>
                  <a:srgbClr val="000000"/>
                </a:solidFill>
                <a:latin typeface="Arial" panose="020B0604020202020204" pitchFamily="34" charset="0"/>
              </a:endParaRPr>
            </a:p>
          </p:txBody>
        </p:sp>
        <p:sp>
          <p:nvSpPr>
            <p:cNvPr id="19481" name="Line 22"/>
            <p:cNvSpPr>
              <a:spLocks noChangeShapeType="1"/>
            </p:cNvSpPr>
            <p:nvPr/>
          </p:nvSpPr>
          <p:spPr bwMode="auto">
            <a:xfrm>
              <a:off x="1488" y="1824"/>
              <a:ext cx="0" cy="384"/>
            </a:xfrm>
            <a:prstGeom prst="line">
              <a:avLst/>
            </a:prstGeom>
            <a:noFill/>
            <a:ln w="28575">
              <a:solidFill>
                <a:srgbClr val="FF9933"/>
              </a:solidFill>
              <a:round/>
              <a:headEnd/>
              <a:tailEnd/>
            </a:ln>
            <a:extLst>
              <a:ext uri="{909E8E84-426E-40DD-AFC4-6F175D3DCCD1}">
                <a14:hiddenFill xmlns:a14="http://schemas.microsoft.com/office/drawing/2010/main">
                  <a:noFill/>
                </a14:hiddenFill>
              </a:ext>
            </a:extLst>
          </p:spPr>
          <p:txBody>
            <a:bodyPr anchor="ctr">
              <a:spAutoFit/>
            </a:bodyPr>
            <a:lstStyle/>
            <a:p>
              <a:pPr eaLnBrk="0" fontAlgn="base" hangingPunct="0">
                <a:spcBef>
                  <a:spcPct val="0"/>
                </a:spcBef>
                <a:spcAft>
                  <a:spcPct val="0"/>
                </a:spcAft>
              </a:pPr>
              <a:endParaRPr kumimoji="1" lang="zh-CN" altLang="en-US" sz="2400" smtClean="0">
                <a:solidFill>
                  <a:srgbClr val="000000"/>
                </a:solidFill>
              </a:endParaRPr>
            </a:p>
          </p:txBody>
        </p:sp>
        <p:sp>
          <p:nvSpPr>
            <p:cNvPr id="19482" name="Line 23"/>
            <p:cNvSpPr>
              <a:spLocks noChangeShapeType="1"/>
            </p:cNvSpPr>
            <p:nvPr/>
          </p:nvSpPr>
          <p:spPr bwMode="auto">
            <a:xfrm>
              <a:off x="1680" y="2016"/>
              <a:ext cx="336" cy="0"/>
            </a:xfrm>
            <a:prstGeom prst="line">
              <a:avLst/>
            </a:prstGeom>
            <a:noFill/>
            <a:ln w="28575">
              <a:solidFill>
                <a:srgbClr val="FF9933"/>
              </a:solidFill>
              <a:round/>
              <a:headEnd/>
              <a:tailEnd/>
            </a:ln>
            <a:extLst>
              <a:ext uri="{909E8E84-426E-40DD-AFC4-6F175D3DCCD1}">
                <a14:hiddenFill xmlns:a14="http://schemas.microsoft.com/office/drawing/2010/main">
                  <a:noFill/>
                </a14:hiddenFill>
              </a:ext>
            </a:extLst>
          </p:spPr>
          <p:txBody>
            <a:bodyPr wrap="none" anchor="ctr">
              <a:spAutoFit/>
            </a:bodyPr>
            <a:lstStyle/>
            <a:p>
              <a:pPr eaLnBrk="0" fontAlgn="base" hangingPunct="0">
                <a:spcBef>
                  <a:spcPct val="0"/>
                </a:spcBef>
                <a:spcAft>
                  <a:spcPct val="0"/>
                </a:spcAft>
              </a:pPr>
              <a:endParaRPr kumimoji="1" lang="zh-CN" altLang="en-US" sz="2400" smtClean="0">
                <a:solidFill>
                  <a:srgbClr val="000000"/>
                </a:solidFill>
              </a:endParaRPr>
            </a:p>
          </p:txBody>
        </p:sp>
        <p:sp>
          <p:nvSpPr>
            <p:cNvPr id="19483" name="Line 24"/>
            <p:cNvSpPr>
              <a:spLocks noChangeShapeType="1"/>
            </p:cNvSpPr>
            <p:nvPr/>
          </p:nvSpPr>
          <p:spPr bwMode="auto">
            <a:xfrm>
              <a:off x="1680" y="2016"/>
              <a:ext cx="0" cy="192"/>
            </a:xfrm>
            <a:prstGeom prst="line">
              <a:avLst/>
            </a:prstGeom>
            <a:noFill/>
            <a:ln w="28575">
              <a:solidFill>
                <a:srgbClr val="FF9933"/>
              </a:solidFill>
              <a:round/>
              <a:headEnd/>
              <a:tailEnd/>
            </a:ln>
            <a:extLst>
              <a:ext uri="{909E8E84-426E-40DD-AFC4-6F175D3DCCD1}">
                <a14:hiddenFill xmlns:a14="http://schemas.microsoft.com/office/drawing/2010/main">
                  <a:noFill/>
                </a14:hiddenFill>
              </a:ext>
            </a:extLst>
          </p:spPr>
          <p:txBody>
            <a:bodyPr wrap="none" anchor="ctr">
              <a:spAutoFit/>
            </a:bodyPr>
            <a:lstStyle/>
            <a:p>
              <a:pPr eaLnBrk="0" fontAlgn="base" hangingPunct="0">
                <a:spcBef>
                  <a:spcPct val="0"/>
                </a:spcBef>
                <a:spcAft>
                  <a:spcPct val="0"/>
                </a:spcAft>
              </a:pPr>
              <a:endParaRPr kumimoji="1" lang="zh-CN" altLang="en-US" sz="2400" smtClean="0">
                <a:solidFill>
                  <a:srgbClr val="000000"/>
                </a:solidFill>
              </a:endParaRPr>
            </a:p>
          </p:txBody>
        </p:sp>
        <p:sp>
          <p:nvSpPr>
            <p:cNvPr id="19484" name="Line 25"/>
            <p:cNvSpPr>
              <a:spLocks noChangeShapeType="1"/>
            </p:cNvSpPr>
            <p:nvPr/>
          </p:nvSpPr>
          <p:spPr bwMode="auto">
            <a:xfrm>
              <a:off x="2496" y="2736"/>
              <a:ext cx="480" cy="0"/>
            </a:xfrm>
            <a:prstGeom prst="line">
              <a:avLst/>
            </a:prstGeom>
            <a:noFill/>
            <a:ln w="38100">
              <a:solidFill>
                <a:srgbClr val="FF9933"/>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eaLnBrk="0" fontAlgn="base" hangingPunct="0">
                <a:spcBef>
                  <a:spcPct val="0"/>
                </a:spcBef>
                <a:spcAft>
                  <a:spcPct val="0"/>
                </a:spcAft>
              </a:pPr>
              <a:endParaRPr kumimoji="1" lang="zh-CN" altLang="en-US" sz="2400" smtClean="0">
                <a:solidFill>
                  <a:srgbClr val="000000"/>
                </a:solidFill>
              </a:endParaRPr>
            </a:p>
          </p:txBody>
        </p:sp>
        <p:sp>
          <p:nvSpPr>
            <p:cNvPr id="19485" name="Line 26"/>
            <p:cNvSpPr>
              <a:spLocks noChangeShapeType="1"/>
            </p:cNvSpPr>
            <p:nvPr/>
          </p:nvSpPr>
          <p:spPr bwMode="auto">
            <a:xfrm>
              <a:off x="2496" y="2064"/>
              <a:ext cx="480" cy="0"/>
            </a:xfrm>
            <a:prstGeom prst="line">
              <a:avLst/>
            </a:prstGeom>
            <a:noFill/>
            <a:ln w="38100">
              <a:solidFill>
                <a:srgbClr val="FF9933"/>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eaLnBrk="0" fontAlgn="base" hangingPunct="0">
                <a:spcBef>
                  <a:spcPct val="0"/>
                </a:spcBef>
                <a:spcAft>
                  <a:spcPct val="0"/>
                </a:spcAft>
              </a:pPr>
              <a:endParaRPr kumimoji="1" lang="zh-CN" altLang="en-US" sz="2400" smtClean="0">
                <a:solidFill>
                  <a:srgbClr val="000000"/>
                </a:solidFill>
              </a:endParaRPr>
            </a:p>
          </p:txBody>
        </p:sp>
        <p:sp>
          <p:nvSpPr>
            <p:cNvPr id="19486" name="Line 27"/>
            <p:cNvSpPr>
              <a:spLocks noChangeShapeType="1"/>
            </p:cNvSpPr>
            <p:nvPr/>
          </p:nvSpPr>
          <p:spPr bwMode="auto">
            <a:xfrm flipH="1">
              <a:off x="2496" y="1680"/>
              <a:ext cx="480" cy="0"/>
            </a:xfrm>
            <a:prstGeom prst="line">
              <a:avLst/>
            </a:prstGeom>
            <a:noFill/>
            <a:ln w="38100">
              <a:solidFill>
                <a:srgbClr val="FF9933"/>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eaLnBrk="0" fontAlgn="base" hangingPunct="0">
                <a:spcBef>
                  <a:spcPct val="0"/>
                </a:spcBef>
                <a:spcAft>
                  <a:spcPct val="0"/>
                </a:spcAft>
              </a:pPr>
              <a:endParaRPr kumimoji="1" lang="zh-CN" altLang="en-US" sz="2400" smtClean="0">
                <a:solidFill>
                  <a:srgbClr val="000000"/>
                </a:solidFill>
              </a:endParaRPr>
            </a:p>
          </p:txBody>
        </p:sp>
        <p:sp>
          <p:nvSpPr>
            <p:cNvPr id="19487" name="Text Box 28"/>
            <p:cNvSpPr txBox="1">
              <a:spLocks noChangeArrowheads="1"/>
            </p:cNvSpPr>
            <p:nvPr/>
          </p:nvSpPr>
          <p:spPr bwMode="auto">
            <a:xfrm>
              <a:off x="3024" y="1920"/>
              <a:ext cx="5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en-US" altLang="zh-CN" sz="2400" b="0" smtClean="0">
                  <a:solidFill>
                    <a:srgbClr val="000000"/>
                  </a:solidFill>
                  <a:latin typeface="Arial" panose="020B0604020202020204" pitchFamily="34" charset="0"/>
                </a:rPr>
                <a:t>OBF</a:t>
              </a:r>
              <a:r>
                <a:rPr lang="en-US" altLang="zh-CN" sz="2400" b="0" baseline="-25000" smtClean="0">
                  <a:solidFill>
                    <a:srgbClr val="000000"/>
                  </a:solidFill>
                  <a:latin typeface="Arial" panose="020B0604020202020204" pitchFamily="34" charset="0"/>
                </a:rPr>
                <a:t>A</a:t>
              </a:r>
              <a:endParaRPr lang="en-US" altLang="zh-CN" sz="2400" b="0" smtClean="0">
                <a:solidFill>
                  <a:srgbClr val="000000"/>
                </a:solidFill>
                <a:latin typeface="Arial" panose="020B0604020202020204" pitchFamily="34" charset="0"/>
              </a:endParaRPr>
            </a:p>
          </p:txBody>
        </p:sp>
        <p:sp>
          <p:nvSpPr>
            <p:cNvPr id="19488" name="Text Box 29"/>
            <p:cNvSpPr txBox="1">
              <a:spLocks noChangeArrowheads="1"/>
            </p:cNvSpPr>
            <p:nvPr/>
          </p:nvSpPr>
          <p:spPr bwMode="auto">
            <a:xfrm>
              <a:off x="3047" y="2592"/>
              <a:ext cx="64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en-US" altLang="zh-CN" sz="2400" b="0" smtClean="0">
                  <a:solidFill>
                    <a:srgbClr val="000000"/>
                  </a:solidFill>
                  <a:latin typeface="Arial" panose="020B0604020202020204" pitchFamily="34" charset="0"/>
                </a:rPr>
                <a:t>INTR</a:t>
              </a:r>
              <a:r>
                <a:rPr lang="en-US" altLang="zh-CN" sz="2400" b="0" baseline="-25000" smtClean="0">
                  <a:solidFill>
                    <a:srgbClr val="000000"/>
                  </a:solidFill>
                  <a:latin typeface="Arial" panose="020B0604020202020204" pitchFamily="34" charset="0"/>
                </a:rPr>
                <a:t>A</a:t>
              </a:r>
              <a:endParaRPr lang="en-US" altLang="zh-CN" sz="2400" b="0" smtClean="0">
                <a:solidFill>
                  <a:srgbClr val="000000"/>
                </a:solidFill>
                <a:latin typeface="Arial" panose="020B0604020202020204" pitchFamily="34" charset="0"/>
              </a:endParaRPr>
            </a:p>
          </p:txBody>
        </p:sp>
        <p:sp>
          <p:nvSpPr>
            <p:cNvPr id="19489" name="Text Box 30"/>
            <p:cNvSpPr txBox="1">
              <a:spLocks noChangeArrowheads="1"/>
            </p:cNvSpPr>
            <p:nvPr/>
          </p:nvSpPr>
          <p:spPr bwMode="auto">
            <a:xfrm>
              <a:off x="3024" y="1536"/>
              <a:ext cx="5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en-US" altLang="zh-CN" sz="2400" b="0" smtClean="0">
                  <a:solidFill>
                    <a:srgbClr val="000000"/>
                  </a:solidFill>
                  <a:latin typeface="Arial" panose="020B0604020202020204" pitchFamily="34" charset="0"/>
                </a:rPr>
                <a:t>ACK</a:t>
              </a:r>
              <a:r>
                <a:rPr lang="en-US" altLang="zh-CN" sz="2400" b="0" baseline="-25000" smtClean="0">
                  <a:solidFill>
                    <a:srgbClr val="000000"/>
                  </a:solidFill>
                  <a:latin typeface="Arial" panose="020B0604020202020204" pitchFamily="34" charset="0"/>
                </a:rPr>
                <a:t>A</a:t>
              </a:r>
              <a:endParaRPr lang="en-US" altLang="zh-CN" sz="2400" b="0" smtClean="0">
                <a:solidFill>
                  <a:srgbClr val="000000"/>
                </a:solidFill>
                <a:latin typeface="Arial" panose="020B0604020202020204" pitchFamily="34" charset="0"/>
              </a:endParaRPr>
            </a:p>
          </p:txBody>
        </p:sp>
        <p:sp>
          <p:nvSpPr>
            <p:cNvPr id="19490" name="Line 31"/>
            <p:cNvSpPr>
              <a:spLocks noChangeShapeType="1"/>
            </p:cNvSpPr>
            <p:nvPr/>
          </p:nvSpPr>
          <p:spPr bwMode="auto">
            <a:xfrm>
              <a:off x="3072" y="1536"/>
              <a:ext cx="48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eaLnBrk="0" fontAlgn="base" hangingPunct="0">
                <a:spcBef>
                  <a:spcPct val="0"/>
                </a:spcBef>
                <a:spcAft>
                  <a:spcPct val="0"/>
                </a:spcAft>
              </a:pPr>
              <a:endParaRPr kumimoji="1" lang="zh-CN" altLang="en-US" sz="2400" smtClean="0">
                <a:solidFill>
                  <a:srgbClr val="000000"/>
                </a:solidFill>
              </a:endParaRPr>
            </a:p>
          </p:txBody>
        </p:sp>
        <p:sp>
          <p:nvSpPr>
            <p:cNvPr id="19491" name="Line 32"/>
            <p:cNvSpPr>
              <a:spLocks noChangeShapeType="1"/>
            </p:cNvSpPr>
            <p:nvPr/>
          </p:nvSpPr>
          <p:spPr bwMode="auto">
            <a:xfrm>
              <a:off x="3072" y="1920"/>
              <a:ext cx="48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3" name="Group 33"/>
          <p:cNvGrpSpPr>
            <a:grpSpLocks/>
          </p:cNvGrpSpPr>
          <p:nvPr/>
        </p:nvGrpSpPr>
        <p:grpSpPr bwMode="auto">
          <a:xfrm>
            <a:off x="228600" y="3124200"/>
            <a:ext cx="2879725" cy="3016250"/>
            <a:chOff x="144" y="1968"/>
            <a:chExt cx="1814" cy="1900"/>
          </a:xfrm>
        </p:grpSpPr>
        <p:sp>
          <p:nvSpPr>
            <p:cNvPr id="19467" name="Text Box 34"/>
            <p:cNvSpPr txBox="1">
              <a:spLocks noChangeArrowheads="1"/>
            </p:cNvSpPr>
            <p:nvPr/>
          </p:nvSpPr>
          <p:spPr bwMode="auto">
            <a:xfrm>
              <a:off x="480" y="3562"/>
              <a:ext cx="1478" cy="306"/>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r>
                <a:rPr lang="zh-CN" altLang="en-US" sz="2400" b="0" smtClean="0">
                  <a:solidFill>
                    <a:srgbClr val="000000"/>
                  </a:solidFill>
                  <a:latin typeface="Arial" panose="020B0604020202020204" pitchFamily="34" charset="0"/>
                </a:rPr>
                <a:t>中断允许触发器</a:t>
              </a:r>
              <a:endParaRPr lang="zh-CN" altLang="en-US" sz="2000" b="0" smtClean="0">
                <a:solidFill>
                  <a:srgbClr val="000000"/>
                </a:solidFill>
                <a:latin typeface="Arial" panose="020B0604020202020204" pitchFamily="34" charset="0"/>
              </a:endParaRPr>
            </a:p>
          </p:txBody>
        </p:sp>
        <p:sp>
          <p:nvSpPr>
            <p:cNvPr id="19468" name="Line 35"/>
            <p:cNvSpPr>
              <a:spLocks noChangeShapeType="1"/>
            </p:cNvSpPr>
            <p:nvPr/>
          </p:nvSpPr>
          <p:spPr bwMode="auto">
            <a:xfrm flipV="1">
              <a:off x="144" y="1968"/>
              <a:ext cx="528" cy="144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eaLnBrk="0" fontAlgn="base" hangingPunct="0">
                <a:spcBef>
                  <a:spcPct val="0"/>
                </a:spcBef>
                <a:spcAft>
                  <a:spcPct val="0"/>
                </a:spcAft>
              </a:pPr>
              <a:endParaRPr kumimoji="1" lang="zh-CN" altLang="en-US" sz="2400" smtClean="0">
                <a:solidFill>
                  <a:srgbClr val="000000"/>
                </a:solidFill>
              </a:endParaRPr>
            </a:p>
          </p:txBody>
        </p:sp>
        <p:sp>
          <p:nvSpPr>
            <p:cNvPr id="19469" name="Line 36"/>
            <p:cNvSpPr>
              <a:spLocks noChangeShapeType="1"/>
            </p:cNvSpPr>
            <p:nvPr/>
          </p:nvSpPr>
          <p:spPr bwMode="auto">
            <a:xfrm>
              <a:off x="144" y="3408"/>
              <a:ext cx="192" cy="96"/>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nchor="ctr">
              <a:spAutoFit/>
            </a:bodyPr>
            <a:lstStyle/>
            <a:p>
              <a:pPr eaLnBrk="0" fontAlgn="base" hangingPunct="0">
                <a:spcBef>
                  <a:spcPct val="0"/>
                </a:spcBef>
                <a:spcAft>
                  <a:spcPct val="0"/>
                </a:spcAft>
              </a:pPr>
              <a:endParaRPr kumimoji="1" lang="zh-CN" altLang="en-US" sz="2400" smtClean="0">
                <a:solidFill>
                  <a:srgbClr val="000000"/>
                </a:solidFill>
              </a:endParaRPr>
            </a:p>
          </p:txBody>
        </p:sp>
      </p:grpSp>
      <p:pic>
        <p:nvPicPr>
          <p:cNvPr id="19466" name="Picture 37" descr="fsicon1"/>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724775" y="550863"/>
            <a:ext cx="866775"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8858831"/>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100000">
                                          <p:val>
                                            <p:strVal val="#ppt_x"/>
                                          </p:val>
                                        </p:tav>
                                      </p:tavLst>
                                    </p:anim>
                                    <p:anim calcmode="lin" valueType="num">
                                      <p:cBhvr>
                                        <p:cTn id="8" dur="500" fill="hold"/>
                                        <p:tgtEl>
                                          <p:spTgt spid="3"/>
                                        </p:tgtEl>
                                        <p:attrNameLst>
                                          <p:attrName>ppt_y</p:attrName>
                                        </p:attrNameLst>
                                      </p:cBhvr>
                                      <p:tavLst>
                                        <p:tav tm="0">
                                          <p:val>
                                            <p:strVal val="#ppt_y-#ppt_h/2"/>
                                          </p:val>
                                        </p:tav>
                                        <p:tav tm="100000">
                                          <p:val>
                                            <p:strVal val="#ppt_y"/>
                                          </p:val>
                                        </p:tav>
                                      </p:tavLst>
                                    </p:anim>
                                    <p:anim calcmode="lin" valueType="num">
                                      <p:cBhvr>
                                        <p:cTn id="9" dur="500" fill="hold"/>
                                        <p:tgtEl>
                                          <p:spTgt spid="3"/>
                                        </p:tgtEl>
                                        <p:attrNameLst>
                                          <p:attrName>ppt_w</p:attrName>
                                        </p:attrNameLst>
                                      </p:cBhvr>
                                      <p:tavLst>
                                        <p:tav tm="0">
                                          <p:val>
                                            <p:strVal val="#ppt_w"/>
                                          </p:val>
                                        </p:tav>
                                        <p:tav tm="100000">
                                          <p:val>
                                            <p:strVal val="#ppt_w"/>
                                          </p:val>
                                        </p:tav>
                                      </p:tavLst>
                                    </p:anim>
                                    <p:anim calcmode="lin" valueType="num">
                                      <p:cBhvr>
                                        <p:cTn id="10"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2" fill="hold" grpId="0" nodeType="clickEffect">
                                  <p:stCondLst>
                                    <p:cond delay="0"/>
                                  </p:stCondLst>
                                  <p:childTnLst>
                                    <p:set>
                                      <p:cBhvr>
                                        <p:cTn id="14" dur="1" fill="hold">
                                          <p:stCondLst>
                                            <p:cond delay="0"/>
                                          </p:stCondLst>
                                        </p:cTn>
                                        <p:tgtEl>
                                          <p:spTgt spid="164871"/>
                                        </p:tgtEl>
                                        <p:attrNameLst>
                                          <p:attrName>style.visibility</p:attrName>
                                        </p:attrNameLst>
                                      </p:cBhvr>
                                      <p:to>
                                        <p:strVal val="visible"/>
                                      </p:to>
                                    </p:set>
                                    <p:anim calcmode="lin" valueType="num">
                                      <p:cBhvr additive="base">
                                        <p:cTn id="15" dur="500" fill="hold"/>
                                        <p:tgtEl>
                                          <p:spTgt spid="164871"/>
                                        </p:tgtEl>
                                        <p:attrNameLst>
                                          <p:attrName>ppt_x</p:attrName>
                                        </p:attrNameLst>
                                      </p:cBhvr>
                                      <p:tavLst>
                                        <p:tav tm="0">
                                          <p:val>
                                            <p:strVal val="1+#ppt_w/2"/>
                                          </p:val>
                                        </p:tav>
                                        <p:tav tm="100000">
                                          <p:val>
                                            <p:strVal val="#ppt_x"/>
                                          </p:val>
                                        </p:tav>
                                      </p:tavLst>
                                    </p:anim>
                                    <p:anim calcmode="lin" valueType="num">
                                      <p:cBhvr additive="base">
                                        <p:cTn id="16" dur="500" fill="hold"/>
                                        <p:tgtEl>
                                          <p:spTgt spid="164871"/>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164872"/>
                                        </p:tgtEl>
                                        <p:attrNameLst>
                                          <p:attrName>style.visibility</p:attrName>
                                        </p:attrNameLst>
                                      </p:cBhvr>
                                      <p:to>
                                        <p:strVal val="visible"/>
                                      </p:to>
                                    </p:set>
                                    <p:anim calcmode="lin" valueType="num">
                                      <p:cBhvr additive="base">
                                        <p:cTn id="21" dur="500" fill="hold"/>
                                        <p:tgtEl>
                                          <p:spTgt spid="164872"/>
                                        </p:tgtEl>
                                        <p:attrNameLst>
                                          <p:attrName>ppt_x</p:attrName>
                                        </p:attrNameLst>
                                      </p:cBhvr>
                                      <p:tavLst>
                                        <p:tav tm="0">
                                          <p:val>
                                            <p:strVal val="1+#ppt_w/2"/>
                                          </p:val>
                                        </p:tav>
                                        <p:tav tm="100000">
                                          <p:val>
                                            <p:strVal val="#ppt_x"/>
                                          </p:val>
                                        </p:tav>
                                      </p:tavLst>
                                    </p:anim>
                                    <p:anim calcmode="lin" valueType="num">
                                      <p:cBhvr additive="base">
                                        <p:cTn id="22" dur="500" fill="hold"/>
                                        <p:tgtEl>
                                          <p:spTgt spid="164872"/>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164873"/>
                                        </p:tgtEl>
                                        <p:attrNameLst>
                                          <p:attrName>style.visibility</p:attrName>
                                        </p:attrNameLst>
                                      </p:cBhvr>
                                      <p:to>
                                        <p:strVal val="visible"/>
                                      </p:to>
                                    </p:set>
                                    <p:anim calcmode="lin" valueType="num">
                                      <p:cBhvr additive="base">
                                        <p:cTn id="27" dur="500" fill="hold"/>
                                        <p:tgtEl>
                                          <p:spTgt spid="164873"/>
                                        </p:tgtEl>
                                        <p:attrNameLst>
                                          <p:attrName>ppt_x</p:attrName>
                                        </p:attrNameLst>
                                      </p:cBhvr>
                                      <p:tavLst>
                                        <p:tav tm="0">
                                          <p:val>
                                            <p:strVal val="1+#ppt_w/2"/>
                                          </p:val>
                                        </p:tav>
                                        <p:tav tm="100000">
                                          <p:val>
                                            <p:strVal val="#ppt_x"/>
                                          </p:val>
                                        </p:tav>
                                      </p:tavLst>
                                    </p:anim>
                                    <p:anim calcmode="lin" valueType="num">
                                      <p:cBhvr additive="base">
                                        <p:cTn id="28" dur="500" fill="hold"/>
                                        <p:tgtEl>
                                          <p:spTgt spid="164873"/>
                                        </p:tgtEl>
                                        <p:attrNameLst>
                                          <p:attrName>ppt_y</p:attrName>
                                        </p:attrNameLst>
                                      </p:cBhvr>
                                      <p:tavLst>
                                        <p:tav tm="0">
                                          <p:val>
                                            <p:strVal val="#ppt_y"/>
                                          </p:val>
                                        </p:tav>
                                        <p:tav tm="100000">
                                          <p:val>
                                            <p:strVal val="#ppt_y"/>
                                          </p:val>
                                        </p:tav>
                                      </p:tavLst>
                                    </p:anim>
                                  </p:childTnLst>
                                </p:cTn>
                              </p:par>
                            </p:childTnLst>
                          </p:cTn>
                        </p:par>
                        <p:par>
                          <p:cTn id="29" fill="hold" nodeType="afterGroup">
                            <p:stCondLst>
                              <p:cond delay="500"/>
                            </p:stCondLst>
                            <p:childTnLst>
                              <p:par>
                                <p:cTn id="30" presetID="9" presetClass="entr" presetSubtype="0" fill="hold" nodeType="afterEffect">
                                  <p:stCondLst>
                                    <p:cond delay="1000"/>
                                  </p:stCondLst>
                                  <p:childTnLst>
                                    <p:set>
                                      <p:cBhvr>
                                        <p:cTn id="31" dur="1" fill="hold">
                                          <p:stCondLst>
                                            <p:cond delay="0"/>
                                          </p:stCondLst>
                                        </p:cTn>
                                        <p:tgtEl>
                                          <p:spTgt spid="164869"/>
                                        </p:tgtEl>
                                        <p:attrNameLst>
                                          <p:attrName>style.visibility</p:attrName>
                                        </p:attrNameLst>
                                      </p:cBhvr>
                                      <p:to>
                                        <p:strVal val="visible"/>
                                      </p:to>
                                    </p:set>
                                    <p:animEffect transition="in" filter="dissolve">
                                      <p:cBhvr>
                                        <p:cTn id="32" dur="500"/>
                                        <p:tgtEl>
                                          <p:spTgt spid="164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71" grpId="0" animBg="1" autoUpdateAnimBg="0"/>
      <p:bldP spid="164872" grpId="0" animBg="1" autoUpdateAnimBg="0"/>
      <p:bldP spid="164873" grpId="0" animBg="1"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type="title"/>
          </p:nvPr>
        </p:nvSpPr>
        <p:spPr>
          <a:xfrm>
            <a:off x="1066800" y="304800"/>
            <a:ext cx="5137150" cy="838200"/>
          </a:xfrm>
        </p:spPr>
        <p:txBody>
          <a:bodyPr/>
          <a:lstStyle/>
          <a:p>
            <a:pPr eaLnBrk="1" hangingPunct="1"/>
            <a:r>
              <a:rPr lang="zh-CN" altLang="en-US" sz="3600" smtClean="0"/>
              <a:t>方式</a:t>
            </a:r>
            <a:r>
              <a:rPr lang="en-US" altLang="zh-CN" sz="3600" smtClean="0"/>
              <a:t>1</a:t>
            </a:r>
            <a:r>
              <a:rPr lang="zh-CN" altLang="en-US" sz="3600" smtClean="0"/>
              <a:t>输出引脚：</a:t>
            </a:r>
            <a:r>
              <a:rPr lang="en-US" altLang="zh-CN" sz="3600" smtClean="0"/>
              <a:t>B</a:t>
            </a:r>
            <a:r>
              <a:rPr lang="zh-CN" altLang="en-US" sz="3600" smtClean="0"/>
              <a:t>端口</a:t>
            </a:r>
          </a:p>
        </p:txBody>
      </p:sp>
      <p:pic>
        <p:nvPicPr>
          <p:cNvPr id="20483" name="Picture 4"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5"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485" name="Group 59"/>
          <p:cNvGrpSpPr>
            <a:grpSpLocks/>
          </p:cNvGrpSpPr>
          <p:nvPr/>
        </p:nvGrpSpPr>
        <p:grpSpPr bwMode="auto">
          <a:xfrm>
            <a:off x="228600" y="1447800"/>
            <a:ext cx="8642350" cy="4994275"/>
            <a:chOff x="144" y="912"/>
            <a:chExt cx="5444" cy="3146"/>
          </a:xfrm>
        </p:grpSpPr>
        <p:grpSp>
          <p:nvGrpSpPr>
            <p:cNvPr id="20487" name="Group 36"/>
            <p:cNvGrpSpPr>
              <a:grpSpLocks/>
            </p:cNvGrpSpPr>
            <p:nvPr/>
          </p:nvGrpSpPr>
          <p:grpSpPr bwMode="auto">
            <a:xfrm>
              <a:off x="610" y="1084"/>
              <a:ext cx="2544" cy="2064"/>
              <a:chOff x="1152" y="960"/>
              <a:chExt cx="2544" cy="2064"/>
            </a:xfrm>
          </p:grpSpPr>
          <p:sp>
            <p:nvSpPr>
              <p:cNvPr id="20495" name="Rectangle 37"/>
              <p:cNvSpPr>
                <a:spLocks noChangeArrowheads="1"/>
              </p:cNvSpPr>
              <p:nvPr/>
            </p:nvSpPr>
            <p:spPr bwMode="auto">
              <a:xfrm>
                <a:off x="1152" y="960"/>
                <a:ext cx="1344" cy="2064"/>
              </a:xfrm>
              <a:prstGeom prst="rect">
                <a:avLst/>
              </a:prstGeom>
              <a:solidFill>
                <a:schemeClr val="bg1"/>
              </a:solidFill>
              <a:ln w="28575">
                <a:solidFill>
                  <a:srgbClr val="FF9933"/>
                </a:solidFill>
                <a:miter lim="800000"/>
                <a:headEnd/>
                <a:tailEnd/>
              </a:ln>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20496" name="Rectangle 38"/>
              <p:cNvSpPr>
                <a:spLocks noChangeArrowheads="1"/>
              </p:cNvSpPr>
              <p:nvPr/>
            </p:nvSpPr>
            <p:spPr bwMode="auto">
              <a:xfrm>
                <a:off x="2016" y="1488"/>
                <a:ext cx="472" cy="306"/>
              </a:xfrm>
              <a:prstGeom prst="rect">
                <a:avLst/>
              </a:prstGeom>
              <a:solidFill>
                <a:srgbClr val="CC9900"/>
              </a:solidFill>
              <a:ln w="28575">
                <a:solidFill>
                  <a:srgbClr val="FF9933"/>
                </a:solidFill>
                <a:miter lim="800000"/>
                <a:headEnd/>
                <a:tailEnd/>
              </a:ln>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en-US" altLang="en-US" sz="2400" b="0" smtClean="0">
                    <a:solidFill>
                      <a:srgbClr val="000000"/>
                    </a:solidFill>
                    <a:latin typeface="Arial" panose="020B0604020202020204" pitchFamily="34" charset="0"/>
                  </a:rPr>
                  <a:t>PC</a:t>
                </a:r>
                <a:r>
                  <a:rPr lang="en-US" altLang="en-US" sz="2400" b="0" baseline="-25000" smtClean="0">
                    <a:solidFill>
                      <a:srgbClr val="000000"/>
                    </a:solidFill>
                    <a:latin typeface="Arial" panose="020B0604020202020204" pitchFamily="34" charset="0"/>
                  </a:rPr>
                  <a:t>2</a:t>
                </a:r>
                <a:endParaRPr lang="en-US" altLang="zh-CN" sz="2400" b="0" smtClean="0">
                  <a:solidFill>
                    <a:srgbClr val="000000"/>
                  </a:solidFill>
                  <a:latin typeface="Arial" panose="020B0604020202020204" pitchFamily="34" charset="0"/>
                </a:endParaRPr>
              </a:p>
            </p:txBody>
          </p:sp>
          <p:sp>
            <p:nvSpPr>
              <p:cNvPr id="20497" name="Rectangle 39"/>
              <p:cNvSpPr>
                <a:spLocks noChangeArrowheads="1"/>
              </p:cNvSpPr>
              <p:nvPr/>
            </p:nvSpPr>
            <p:spPr bwMode="auto">
              <a:xfrm>
                <a:off x="2016" y="1872"/>
                <a:ext cx="472" cy="306"/>
              </a:xfrm>
              <a:prstGeom prst="rect">
                <a:avLst/>
              </a:prstGeom>
              <a:solidFill>
                <a:srgbClr val="CC9900"/>
              </a:solidFill>
              <a:ln w="28575">
                <a:solidFill>
                  <a:srgbClr val="FF9933"/>
                </a:solidFill>
                <a:miter lim="800000"/>
                <a:headEnd/>
                <a:tailEnd/>
              </a:ln>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en-US" altLang="en-US" sz="2400" b="0" smtClean="0">
                    <a:solidFill>
                      <a:srgbClr val="000000"/>
                    </a:solidFill>
                    <a:latin typeface="Arial" panose="020B0604020202020204" pitchFamily="34" charset="0"/>
                  </a:rPr>
                  <a:t>PC</a:t>
                </a:r>
                <a:r>
                  <a:rPr lang="en-US" altLang="en-US" sz="2400" b="0" baseline="-25000" smtClean="0">
                    <a:solidFill>
                      <a:srgbClr val="000000"/>
                    </a:solidFill>
                    <a:latin typeface="Arial" panose="020B0604020202020204" pitchFamily="34" charset="0"/>
                  </a:rPr>
                  <a:t>1</a:t>
                </a:r>
                <a:endParaRPr lang="en-US" altLang="zh-CN" sz="2400" b="0" smtClean="0">
                  <a:solidFill>
                    <a:srgbClr val="000000"/>
                  </a:solidFill>
                  <a:latin typeface="Arial" panose="020B0604020202020204" pitchFamily="34" charset="0"/>
                </a:endParaRPr>
              </a:p>
            </p:txBody>
          </p:sp>
          <p:sp>
            <p:nvSpPr>
              <p:cNvPr id="20498" name="Rectangle 40"/>
              <p:cNvSpPr>
                <a:spLocks noChangeArrowheads="1"/>
              </p:cNvSpPr>
              <p:nvPr/>
            </p:nvSpPr>
            <p:spPr bwMode="auto">
              <a:xfrm>
                <a:off x="2024" y="2592"/>
                <a:ext cx="472" cy="306"/>
              </a:xfrm>
              <a:prstGeom prst="rect">
                <a:avLst/>
              </a:prstGeom>
              <a:solidFill>
                <a:srgbClr val="CC9900"/>
              </a:solidFill>
              <a:ln w="28575">
                <a:solidFill>
                  <a:srgbClr val="FF9933"/>
                </a:solidFill>
                <a:miter lim="800000"/>
                <a:headEnd/>
                <a:tailEnd/>
              </a:ln>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en-US" altLang="en-US" sz="2400" b="0" smtClean="0">
                    <a:solidFill>
                      <a:srgbClr val="000000"/>
                    </a:solidFill>
                    <a:latin typeface="Arial" panose="020B0604020202020204" pitchFamily="34" charset="0"/>
                  </a:rPr>
                  <a:t>PC</a:t>
                </a:r>
                <a:r>
                  <a:rPr lang="en-US" altLang="en-US" sz="2400" b="0" baseline="-25000" smtClean="0">
                    <a:solidFill>
                      <a:srgbClr val="000000"/>
                    </a:solidFill>
                    <a:latin typeface="Arial" panose="020B0604020202020204" pitchFamily="34" charset="0"/>
                  </a:rPr>
                  <a:t>0</a:t>
                </a:r>
                <a:endParaRPr lang="en-US" altLang="zh-CN" sz="2400" b="0" smtClean="0">
                  <a:solidFill>
                    <a:srgbClr val="000000"/>
                  </a:solidFill>
                  <a:latin typeface="Arial" panose="020B0604020202020204" pitchFamily="34" charset="0"/>
                </a:endParaRPr>
              </a:p>
            </p:txBody>
          </p:sp>
          <p:sp>
            <p:nvSpPr>
              <p:cNvPr id="20499" name="AutoShape 41"/>
              <p:cNvSpPr>
                <a:spLocks noChangeArrowheads="1"/>
              </p:cNvSpPr>
              <p:nvPr/>
            </p:nvSpPr>
            <p:spPr bwMode="auto">
              <a:xfrm>
                <a:off x="2496" y="1056"/>
                <a:ext cx="480" cy="336"/>
              </a:xfrm>
              <a:prstGeom prst="rightArrow">
                <a:avLst>
                  <a:gd name="adj1" fmla="val 50000"/>
                  <a:gd name="adj2" fmla="val 35714"/>
                </a:avLst>
              </a:prstGeom>
              <a:noFill/>
              <a:ln w="28575">
                <a:solidFill>
                  <a:srgbClr val="FF9933"/>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20500" name="Text Box 42"/>
              <p:cNvSpPr txBox="1">
                <a:spLocks noChangeArrowheads="1"/>
              </p:cNvSpPr>
              <p:nvPr/>
            </p:nvSpPr>
            <p:spPr bwMode="auto">
              <a:xfrm>
                <a:off x="1632" y="1104"/>
                <a:ext cx="88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50000"/>
                  </a:spcBef>
                  <a:spcAft>
                    <a:spcPct val="0"/>
                  </a:spcAft>
                  <a:buClrTx/>
                  <a:buSzTx/>
                  <a:buFontTx/>
                  <a:buNone/>
                </a:pPr>
                <a:r>
                  <a:rPr lang="en-US" altLang="zh-CN" sz="2400" b="0" smtClean="0">
                    <a:solidFill>
                      <a:srgbClr val="000000"/>
                    </a:solidFill>
                    <a:latin typeface="Arial" panose="020B0604020202020204" pitchFamily="34" charset="0"/>
                  </a:rPr>
                  <a:t>PB</a:t>
                </a:r>
                <a:r>
                  <a:rPr lang="en-US" altLang="zh-CN" sz="2400" b="0" baseline="-25000" smtClean="0">
                    <a:solidFill>
                      <a:srgbClr val="000000"/>
                    </a:solidFill>
                    <a:latin typeface="Arial" panose="020B0604020202020204" pitchFamily="34" charset="0"/>
                  </a:rPr>
                  <a:t>7</a:t>
                </a:r>
                <a:r>
                  <a:rPr lang="en-US" altLang="zh-CN" sz="2400" b="0" smtClean="0">
                    <a:solidFill>
                      <a:srgbClr val="000000"/>
                    </a:solidFill>
                    <a:latin typeface="Arial" panose="020B0604020202020204" pitchFamily="34" charset="0"/>
                  </a:rPr>
                  <a:t>~PB</a:t>
                </a:r>
                <a:r>
                  <a:rPr lang="en-US" altLang="zh-CN" sz="2400" b="0" baseline="-25000" smtClean="0">
                    <a:solidFill>
                      <a:srgbClr val="000000"/>
                    </a:solidFill>
                    <a:latin typeface="Arial" panose="020B0604020202020204" pitchFamily="34" charset="0"/>
                  </a:rPr>
                  <a:t>0</a:t>
                </a:r>
                <a:endParaRPr lang="en-US" altLang="zh-CN" sz="2400" b="0" smtClean="0">
                  <a:solidFill>
                    <a:srgbClr val="000000"/>
                  </a:solidFill>
                  <a:latin typeface="Arial" panose="020B0604020202020204" pitchFamily="34" charset="0"/>
                </a:endParaRPr>
              </a:p>
            </p:txBody>
          </p:sp>
          <p:sp>
            <p:nvSpPr>
              <p:cNvPr id="20501" name="AutoShape 43"/>
              <p:cNvSpPr>
                <a:spLocks noChangeArrowheads="1"/>
              </p:cNvSpPr>
              <p:nvPr/>
            </p:nvSpPr>
            <p:spPr bwMode="auto">
              <a:xfrm rot="5400000">
                <a:off x="1392" y="2208"/>
                <a:ext cx="384" cy="384"/>
              </a:xfrm>
              <a:prstGeom prst="flowChartDelay">
                <a:avLst/>
              </a:prstGeom>
              <a:noFill/>
              <a:ln w="28575">
                <a:solidFill>
                  <a:srgbClr val="FF9933"/>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20502" name="Line 44"/>
              <p:cNvSpPr>
                <a:spLocks noChangeShapeType="1"/>
              </p:cNvSpPr>
              <p:nvPr/>
            </p:nvSpPr>
            <p:spPr bwMode="auto">
              <a:xfrm>
                <a:off x="1584" y="2592"/>
                <a:ext cx="0" cy="144"/>
              </a:xfrm>
              <a:prstGeom prst="line">
                <a:avLst/>
              </a:prstGeom>
              <a:noFill/>
              <a:ln w="28575">
                <a:solidFill>
                  <a:srgbClr val="FF9933"/>
                </a:solidFill>
                <a:round/>
                <a:headEnd/>
                <a:tailEnd/>
              </a:ln>
              <a:extLst>
                <a:ext uri="{909E8E84-426E-40DD-AFC4-6F175D3DCCD1}">
                  <a14:hiddenFill xmlns:a14="http://schemas.microsoft.com/office/drawing/2010/main">
                    <a:noFill/>
                  </a14:hiddenFill>
                </a:ext>
              </a:extLst>
            </p:spPr>
            <p:txBody>
              <a:bodyPr anchor="ctr">
                <a:spAutoFit/>
              </a:bodyPr>
              <a:lstStyle/>
              <a:p>
                <a:pPr eaLnBrk="0" fontAlgn="base" hangingPunct="0">
                  <a:spcBef>
                    <a:spcPct val="0"/>
                  </a:spcBef>
                  <a:spcAft>
                    <a:spcPct val="0"/>
                  </a:spcAft>
                </a:pPr>
                <a:endParaRPr kumimoji="1" lang="zh-CN" altLang="en-US" sz="2400" smtClean="0">
                  <a:solidFill>
                    <a:srgbClr val="000000"/>
                  </a:solidFill>
                </a:endParaRPr>
              </a:p>
            </p:txBody>
          </p:sp>
          <p:sp>
            <p:nvSpPr>
              <p:cNvPr id="20503" name="Line 45"/>
              <p:cNvSpPr>
                <a:spLocks noChangeShapeType="1"/>
              </p:cNvSpPr>
              <p:nvPr/>
            </p:nvSpPr>
            <p:spPr bwMode="auto">
              <a:xfrm flipH="1">
                <a:off x="1584" y="2736"/>
                <a:ext cx="432" cy="0"/>
              </a:xfrm>
              <a:prstGeom prst="line">
                <a:avLst/>
              </a:prstGeom>
              <a:noFill/>
              <a:ln w="28575">
                <a:solidFill>
                  <a:srgbClr val="FF9933"/>
                </a:solidFill>
                <a:round/>
                <a:headEnd/>
                <a:tailEnd/>
              </a:ln>
              <a:extLst>
                <a:ext uri="{909E8E84-426E-40DD-AFC4-6F175D3DCCD1}">
                  <a14:hiddenFill xmlns:a14="http://schemas.microsoft.com/office/drawing/2010/main">
                    <a:noFill/>
                  </a14:hiddenFill>
                </a:ext>
              </a:extLst>
            </p:spPr>
            <p:txBody>
              <a:bodyPr wrap="none" anchor="ctr">
                <a:spAutoFit/>
              </a:bodyPr>
              <a:lstStyle/>
              <a:p>
                <a:pPr eaLnBrk="0" fontAlgn="base" hangingPunct="0">
                  <a:spcBef>
                    <a:spcPct val="0"/>
                  </a:spcBef>
                  <a:spcAft>
                    <a:spcPct val="0"/>
                  </a:spcAft>
                </a:pPr>
                <a:endParaRPr kumimoji="1" lang="zh-CN" altLang="en-US" sz="2400" smtClean="0">
                  <a:solidFill>
                    <a:srgbClr val="000000"/>
                  </a:solidFill>
                </a:endParaRPr>
              </a:p>
            </p:txBody>
          </p:sp>
          <p:sp>
            <p:nvSpPr>
              <p:cNvPr id="20504" name="Rectangle 46"/>
              <p:cNvSpPr>
                <a:spLocks noChangeArrowheads="1"/>
              </p:cNvSpPr>
              <p:nvPr/>
            </p:nvSpPr>
            <p:spPr bwMode="auto">
              <a:xfrm>
                <a:off x="1248" y="1488"/>
                <a:ext cx="528" cy="336"/>
              </a:xfrm>
              <a:prstGeom prst="rect">
                <a:avLst/>
              </a:prstGeom>
              <a:noFill/>
              <a:ln w="28575">
                <a:solidFill>
                  <a:srgbClr val="FF9933"/>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20505" name="Text Box 47"/>
              <p:cNvSpPr txBox="1">
                <a:spLocks noChangeArrowheads="1"/>
              </p:cNvSpPr>
              <p:nvPr/>
            </p:nvSpPr>
            <p:spPr bwMode="auto">
              <a:xfrm>
                <a:off x="1248" y="1536"/>
                <a:ext cx="55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en-US" altLang="zh-CN" sz="2000" b="0" smtClean="0">
                    <a:solidFill>
                      <a:srgbClr val="000000"/>
                    </a:solidFill>
                    <a:latin typeface="Arial" panose="020B0604020202020204" pitchFamily="34" charset="0"/>
                  </a:rPr>
                  <a:t>INTE</a:t>
                </a:r>
                <a:r>
                  <a:rPr lang="en-US" altLang="zh-CN" sz="2000" b="0" baseline="-25000" smtClean="0">
                    <a:solidFill>
                      <a:srgbClr val="000000"/>
                    </a:solidFill>
                    <a:latin typeface="Arial" panose="020B0604020202020204" pitchFamily="34" charset="0"/>
                  </a:rPr>
                  <a:t>B</a:t>
                </a:r>
                <a:endParaRPr lang="en-US" altLang="zh-CN" sz="2000" b="0" smtClean="0">
                  <a:solidFill>
                    <a:srgbClr val="000000"/>
                  </a:solidFill>
                  <a:latin typeface="Arial" panose="020B0604020202020204" pitchFamily="34" charset="0"/>
                </a:endParaRPr>
              </a:p>
            </p:txBody>
          </p:sp>
          <p:sp>
            <p:nvSpPr>
              <p:cNvPr id="20506" name="Line 48"/>
              <p:cNvSpPr>
                <a:spLocks noChangeShapeType="1"/>
              </p:cNvSpPr>
              <p:nvPr/>
            </p:nvSpPr>
            <p:spPr bwMode="auto">
              <a:xfrm>
                <a:off x="1488" y="1824"/>
                <a:ext cx="0" cy="384"/>
              </a:xfrm>
              <a:prstGeom prst="line">
                <a:avLst/>
              </a:prstGeom>
              <a:noFill/>
              <a:ln w="28575">
                <a:solidFill>
                  <a:srgbClr val="FF9933"/>
                </a:solidFill>
                <a:round/>
                <a:headEnd/>
                <a:tailEnd/>
              </a:ln>
              <a:extLst>
                <a:ext uri="{909E8E84-426E-40DD-AFC4-6F175D3DCCD1}">
                  <a14:hiddenFill xmlns:a14="http://schemas.microsoft.com/office/drawing/2010/main">
                    <a:noFill/>
                  </a14:hiddenFill>
                </a:ext>
              </a:extLst>
            </p:spPr>
            <p:txBody>
              <a:bodyPr anchor="ctr">
                <a:spAutoFit/>
              </a:bodyPr>
              <a:lstStyle/>
              <a:p>
                <a:pPr eaLnBrk="0" fontAlgn="base" hangingPunct="0">
                  <a:spcBef>
                    <a:spcPct val="0"/>
                  </a:spcBef>
                  <a:spcAft>
                    <a:spcPct val="0"/>
                  </a:spcAft>
                </a:pPr>
                <a:endParaRPr kumimoji="1" lang="zh-CN" altLang="en-US" sz="2400" smtClean="0">
                  <a:solidFill>
                    <a:srgbClr val="000000"/>
                  </a:solidFill>
                </a:endParaRPr>
              </a:p>
            </p:txBody>
          </p:sp>
          <p:sp>
            <p:nvSpPr>
              <p:cNvPr id="20507" name="Line 49"/>
              <p:cNvSpPr>
                <a:spLocks noChangeShapeType="1"/>
              </p:cNvSpPr>
              <p:nvPr/>
            </p:nvSpPr>
            <p:spPr bwMode="auto">
              <a:xfrm>
                <a:off x="1680" y="2016"/>
                <a:ext cx="336" cy="0"/>
              </a:xfrm>
              <a:prstGeom prst="line">
                <a:avLst/>
              </a:prstGeom>
              <a:noFill/>
              <a:ln w="28575">
                <a:solidFill>
                  <a:srgbClr val="FF9933"/>
                </a:solidFill>
                <a:round/>
                <a:headEnd/>
                <a:tailEnd/>
              </a:ln>
              <a:extLst>
                <a:ext uri="{909E8E84-426E-40DD-AFC4-6F175D3DCCD1}">
                  <a14:hiddenFill xmlns:a14="http://schemas.microsoft.com/office/drawing/2010/main">
                    <a:noFill/>
                  </a14:hiddenFill>
                </a:ext>
              </a:extLst>
            </p:spPr>
            <p:txBody>
              <a:bodyPr wrap="none" anchor="ctr">
                <a:spAutoFit/>
              </a:bodyPr>
              <a:lstStyle/>
              <a:p>
                <a:pPr eaLnBrk="0" fontAlgn="base" hangingPunct="0">
                  <a:spcBef>
                    <a:spcPct val="0"/>
                  </a:spcBef>
                  <a:spcAft>
                    <a:spcPct val="0"/>
                  </a:spcAft>
                </a:pPr>
                <a:endParaRPr kumimoji="1" lang="zh-CN" altLang="en-US" sz="2400" smtClean="0">
                  <a:solidFill>
                    <a:srgbClr val="000000"/>
                  </a:solidFill>
                </a:endParaRPr>
              </a:p>
            </p:txBody>
          </p:sp>
          <p:sp>
            <p:nvSpPr>
              <p:cNvPr id="20508" name="Line 50"/>
              <p:cNvSpPr>
                <a:spLocks noChangeShapeType="1"/>
              </p:cNvSpPr>
              <p:nvPr/>
            </p:nvSpPr>
            <p:spPr bwMode="auto">
              <a:xfrm>
                <a:off x="1680" y="2016"/>
                <a:ext cx="0" cy="192"/>
              </a:xfrm>
              <a:prstGeom prst="line">
                <a:avLst/>
              </a:prstGeom>
              <a:noFill/>
              <a:ln w="28575">
                <a:solidFill>
                  <a:srgbClr val="FF9933"/>
                </a:solidFill>
                <a:round/>
                <a:headEnd/>
                <a:tailEnd/>
              </a:ln>
              <a:extLst>
                <a:ext uri="{909E8E84-426E-40DD-AFC4-6F175D3DCCD1}">
                  <a14:hiddenFill xmlns:a14="http://schemas.microsoft.com/office/drawing/2010/main">
                    <a:noFill/>
                  </a14:hiddenFill>
                </a:ext>
              </a:extLst>
            </p:spPr>
            <p:txBody>
              <a:bodyPr wrap="none" anchor="ctr">
                <a:spAutoFit/>
              </a:bodyPr>
              <a:lstStyle/>
              <a:p>
                <a:pPr eaLnBrk="0" fontAlgn="base" hangingPunct="0">
                  <a:spcBef>
                    <a:spcPct val="0"/>
                  </a:spcBef>
                  <a:spcAft>
                    <a:spcPct val="0"/>
                  </a:spcAft>
                </a:pPr>
                <a:endParaRPr kumimoji="1" lang="zh-CN" altLang="en-US" sz="2400" smtClean="0">
                  <a:solidFill>
                    <a:srgbClr val="000000"/>
                  </a:solidFill>
                </a:endParaRPr>
              </a:p>
            </p:txBody>
          </p:sp>
          <p:sp>
            <p:nvSpPr>
              <p:cNvPr id="20509" name="Line 51"/>
              <p:cNvSpPr>
                <a:spLocks noChangeShapeType="1"/>
              </p:cNvSpPr>
              <p:nvPr/>
            </p:nvSpPr>
            <p:spPr bwMode="auto">
              <a:xfrm>
                <a:off x="2496" y="2736"/>
                <a:ext cx="480" cy="0"/>
              </a:xfrm>
              <a:prstGeom prst="line">
                <a:avLst/>
              </a:prstGeom>
              <a:noFill/>
              <a:ln w="38100">
                <a:solidFill>
                  <a:srgbClr val="FF9933"/>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eaLnBrk="0" fontAlgn="base" hangingPunct="0">
                  <a:spcBef>
                    <a:spcPct val="0"/>
                  </a:spcBef>
                  <a:spcAft>
                    <a:spcPct val="0"/>
                  </a:spcAft>
                </a:pPr>
                <a:endParaRPr kumimoji="1" lang="zh-CN" altLang="en-US" sz="2400" smtClean="0">
                  <a:solidFill>
                    <a:srgbClr val="000000"/>
                  </a:solidFill>
                </a:endParaRPr>
              </a:p>
            </p:txBody>
          </p:sp>
          <p:sp>
            <p:nvSpPr>
              <p:cNvPr id="20510" name="Line 52"/>
              <p:cNvSpPr>
                <a:spLocks noChangeShapeType="1"/>
              </p:cNvSpPr>
              <p:nvPr/>
            </p:nvSpPr>
            <p:spPr bwMode="auto">
              <a:xfrm>
                <a:off x="2496" y="2064"/>
                <a:ext cx="480" cy="0"/>
              </a:xfrm>
              <a:prstGeom prst="line">
                <a:avLst/>
              </a:prstGeom>
              <a:noFill/>
              <a:ln w="38100">
                <a:solidFill>
                  <a:srgbClr val="FF9933"/>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eaLnBrk="0" fontAlgn="base" hangingPunct="0">
                  <a:spcBef>
                    <a:spcPct val="0"/>
                  </a:spcBef>
                  <a:spcAft>
                    <a:spcPct val="0"/>
                  </a:spcAft>
                </a:pPr>
                <a:endParaRPr kumimoji="1" lang="zh-CN" altLang="en-US" sz="2400" smtClean="0">
                  <a:solidFill>
                    <a:srgbClr val="000000"/>
                  </a:solidFill>
                </a:endParaRPr>
              </a:p>
            </p:txBody>
          </p:sp>
          <p:sp>
            <p:nvSpPr>
              <p:cNvPr id="20511" name="Line 53"/>
              <p:cNvSpPr>
                <a:spLocks noChangeShapeType="1"/>
              </p:cNvSpPr>
              <p:nvPr/>
            </p:nvSpPr>
            <p:spPr bwMode="auto">
              <a:xfrm flipH="1">
                <a:off x="2496" y="1680"/>
                <a:ext cx="480" cy="0"/>
              </a:xfrm>
              <a:prstGeom prst="line">
                <a:avLst/>
              </a:prstGeom>
              <a:noFill/>
              <a:ln w="38100">
                <a:solidFill>
                  <a:srgbClr val="FF9933"/>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eaLnBrk="0" fontAlgn="base" hangingPunct="0">
                  <a:spcBef>
                    <a:spcPct val="0"/>
                  </a:spcBef>
                  <a:spcAft>
                    <a:spcPct val="0"/>
                  </a:spcAft>
                </a:pPr>
                <a:endParaRPr kumimoji="1" lang="zh-CN" altLang="en-US" sz="2400" smtClean="0">
                  <a:solidFill>
                    <a:srgbClr val="000000"/>
                  </a:solidFill>
                </a:endParaRPr>
              </a:p>
            </p:txBody>
          </p:sp>
          <p:sp>
            <p:nvSpPr>
              <p:cNvPr id="20512" name="Text Box 54"/>
              <p:cNvSpPr txBox="1">
                <a:spLocks noChangeArrowheads="1"/>
              </p:cNvSpPr>
              <p:nvPr/>
            </p:nvSpPr>
            <p:spPr bwMode="auto">
              <a:xfrm>
                <a:off x="3024" y="1920"/>
                <a:ext cx="5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en-US" altLang="zh-CN" sz="2400" b="0" smtClean="0">
                    <a:solidFill>
                      <a:srgbClr val="000000"/>
                    </a:solidFill>
                    <a:latin typeface="Arial" panose="020B0604020202020204" pitchFamily="34" charset="0"/>
                  </a:rPr>
                  <a:t>OBF</a:t>
                </a:r>
                <a:r>
                  <a:rPr lang="en-US" altLang="zh-CN" sz="2400" b="0" baseline="-25000" smtClean="0">
                    <a:solidFill>
                      <a:srgbClr val="000000"/>
                    </a:solidFill>
                    <a:latin typeface="Arial" panose="020B0604020202020204" pitchFamily="34" charset="0"/>
                  </a:rPr>
                  <a:t>B</a:t>
                </a:r>
                <a:endParaRPr lang="en-US" altLang="zh-CN" sz="2400" b="0" smtClean="0">
                  <a:solidFill>
                    <a:srgbClr val="000000"/>
                  </a:solidFill>
                  <a:latin typeface="Arial" panose="020B0604020202020204" pitchFamily="34" charset="0"/>
                </a:endParaRPr>
              </a:p>
            </p:txBody>
          </p:sp>
          <p:sp>
            <p:nvSpPr>
              <p:cNvPr id="20513" name="Text Box 55"/>
              <p:cNvSpPr txBox="1">
                <a:spLocks noChangeArrowheads="1"/>
              </p:cNvSpPr>
              <p:nvPr/>
            </p:nvSpPr>
            <p:spPr bwMode="auto">
              <a:xfrm>
                <a:off x="3047" y="2592"/>
                <a:ext cx="64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en-US" altLang="zh-CN" sz="2400" b="0" smtClean="0">
                    <a:solidFill>
                      <a:srgbClr val="000000"/>
                    </a:solidFill>
                    <a:latin typeface="Arial" panose="020B0604020202020204" pitchFamily="34" charset="0"/>
                  </a:rPr>
                  <a:t>INTR</a:t>
                </a:r>
                <a:r>
                  <a:rPr lang="en-US" altLang="zh-CN" sz="2400" b="0" baseline="-25000" smtClean="0">
                    <a:solidFill>
                      <a:srgbClr val="000000"/>
                    </a:solidFill>
                    <a:latin typeface="Arial" panose="020B0604020202020204" pitchFamily="34" charset="0"/>
                  </a:rPr>
                  <a:t>B</a:t>
                </a:r>
                <a:endParaRPr lang="en-US" altLang="zh-CN" sz="2400" b="0" smtClean="0">
                  <a:solidFill>
                    <a:srgbClr val="000000"/>
                  </a:solidFill>
                  <a:latin typeface="Arial" panose="020B0604020202020204" pitchFamily="34" charset="0"/>
                </a:endParaRPr>
              </a:p>
            </p:txBody>
          </p:sp>
          <p:sp>
            <p:nvSpPr>
              <p:cNvPr id="20514" name="Text Box 56"/>
              <p:cNvSpPr txBox="1">
                <a:spLocks noChangeArrowheads="1"/>
              </p:cNvSpPr>
              <p:nvPr/>
            </p:nvSpPr>
            <p:spPr bwMode="auto">
              <a:xfrm>
                <a:off x="3024" y="1536"/>
                <a:ext cx="5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en-US" altLang="zh-CN" sz="2400" b="0" smtClean="0">
                    <a:solidFill>
                      <a:srgbClr val="000000"/>
                    </a:solidFill>
                    <a:latin typeface="Arial" panose="020B0604020202020204" pitchFamily="34" charset="0"/>
                  </a:rPr>
                  <a:t>ACK</a:t>
                </a:r>
                <a:r>
                  <a:rPr lang="en-US" altLang="zh-CN" sz="2400" b="0" baseline="-25000" smtClean="0">
                    <a:solidFill>
                      <a:srgbClr val="000000"/>
                    </a:solidFill>
                    <a:latin typeface="Arial" panose="020B0604020202020204" pitchFamily="34" charset="0"/>
                  </a:rPr>
                  <a:t>B</a:t>
                </a:r>
                <a:endParaRPr lang="en-US" altLang="zh-CN" sz="2400" b="0" smtClean="0">
                  <a:solidFill>
                    <a:srgbClr val="000000"/>
                  </a:solidFill>
                  <a:latin typeface="Arial" panose="020B0604020202020204" pitchFamily="34" charset="0"/>
                </a:endParaRPr>
              </a:p>
            </p:txBody>
          </p:sp>
          <p:sp>
            <p:nvSpPr>
              <p:cNvPr id="20515" name="Line 57"/>
              <p:cNvSpPr>
                <a:spLocks noChangeShapeType="1"/>
              </p:cNvSpPr>
              <p:nvPr/>
            </p:nvSpPr>
            <p:spPr bwMode="auto">
              <a:xfrm>
                <a:off x="3072" y="1536"/>
                <a:ext cx="48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eaLnBrk="0" fontAlgn="base" hangingPunct="0">
                  <a:spcBef>
                    <a:spcPct val="0"/>
                  </a:spcBef>
                  <a:spcAft>
                    <a:spcPct val="0"/>
                  </a:spcAft>
                </a:pPr>
                <a:endParaRPr kumimoji="1" lang="zh-CN" altLang="en-US" sz="2400" smtClean="0">
                  <a:solidFill>
                    <a:srgbClr val="000000"/>
                  </a:solidFill>
                </a:endParaRPr>
              </a:p>
            </p:txBody>
          </p:sp>
          <p:sp>
            <p:nvSpPr>
              <p:cNvPr id="20516" name="Line 58"/>
              <p:cNvSpPr>
                <a:spLocks noChangeShapeType="1"/>
              </p:cNvSpPr>
              <p:nvPr/>
            </p:nvSpPr>
            <p:spPr bwMode="auto">
              <a:xfrm>
                <a:off x="3072" y="1920"/>
                <a:ext cx="48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eaLnBrk="0" fontAlgn="base" hangingPunct="0">
                  <a:spcBef>
                    <a:spcPct val="0"/>
                  </a:spcBef>
                  <a:spcAft>
                    <a:spcPct val="0"/>
                  </a:spcAft>
                </a:pPr>
                <a:endParaRPr kumimoji="1" lang="zh-CN" altLang="en-US" sz="2400" smtClean="0">
                  <a:solidFill>
                    <a:srgbClr val="000000"/>
                  </a:solidFill>
                </a:endParaRPr>
              </a:p>
            </p:txBody>
          </p:sp>
        </p:grpSp>
        <p:sp>
          <p:nvSpPr>
            <p:cNvPr id="20488" name="AutoShape 6"/>
            <p:cNvSpPr>
              <a:spLocks noChangeArrowheads="1"/>
            </p:cNvSpPr>
            <p:nvPr/>
          </p:nvSpPr>
          <p:spPr bwMode="auto">
            <a:xfrm>
              <a:off x="3120" y="912"/>
              <a:ext cx="2414" cy="574"/>
            </a:xfrm>
            <a:prstGeom prst="wedgeRoundRectCallout">
              <a:avLst>
                <a:gd name="adj1" fmla="val -55176"/>
                <a:gd name="adj2" fmla="val 90940"/>
                <a:gd name="adj3" fmla="val 16667"/>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2400" b="0" smtClean="0">
                  <a:solidFill>
                    <a:srgbClr val="000000"/>
                  </a:solidFill>
                  <a:latin typeface="Arial" panose="020B0604020202020204" pitchFamily="34" charset="0"/>
                </a:rPr>
                <a:t>外设响应信号</a:t>
              </a:r>
            </a:p>
            <a:p>
              <a:pPr algn="ctr" fontAlgn="base">
                <a:spcBef>
                  <a:spcPct val="0"/>
                </a:spcBef>
                <a:spcAft>
                  <a:spcPct val="0"/>
                </a:spcAft>
                <a:buClrTx/>
                <a:buSzTx/>
                <a:buFontTx/>
                <a:buNone/>
              </a:pPr>
              <a:r>
                <a:rPr lang="zh-CN" altLang="en-US" sz="2400" b="0" smtClean="0">
                  <a:solidFill>
                    <a:srgbClr val="000000"/>
                  </a:solidFill>
                  <a:latin typeface="Arial" panose="020B0604020202020204" pitchFamily="34" charset="0"/>
                </a:rPr>
                <a:t>表示外设已经接收到数据</a:t>
              </a:r>
              <a:endParaRPr lang="zh-CN" altLang="en-US" sz="2000" b="0" smtClean="0">
                <a:solidFill>
                  <a:srgbClr val="000000"/>
                </a:solidFill>
                <a:latin typeface="Arial" panose="020B0604020202020204" pitchFamily="34" charset="0"/>
              </a:endParaRPr>
            </a:p>
          </p:txBody>
        </p:sp>
        <p:sp>
          <p:nvSpPr>
            <p:cNvPr id="20489" name="AutoShape 7"/>
            <p:cNvSpPr>
              <a:spLocks noChangeArrowheads="1"/>
            </p:cNvSpPr>
            <p:nvPr/>
          </p:nvSpPr>
          <p:spPr bwMode="auto">
            <a:xfrm>
              <a:off x="3150" y="2187"/>
              <a:ext cx="2438" cy="574"/>
            </a:xfrm>
            <a:prstGeom prst="wedgeRoundRectCallout">
              <a:avLst>
                <a:gd name="adj1" fmla="val -56028"/>
                <a:gd name="adj2" fmla="val -62542"/>
                <a:gd name="adj3" fmla="val 16667"/>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2400" b="0" smtClean="0">
                  <a:solidFill>
                    <a:srgbClr val="000000"/>
                  </a:solidFill>
                  <a:latin typeface="Arial" panose="020B0604020202020204" pitchFamily="34" charset="0"/>
                </a:rPr>
                <a:t>输出缓冲器满信号</a:t>
              </a:r>
            </a:p>
            <a:p>
              <a:pPr algn="ctr" fontAlgn="base">
                <a:spcBef>
                  <a:spcPct val="0"/>
                </a:spcBef>
                <a:spcAft>
                  <a:spcPct val="0"/>
                </a:spcAft>
                <a:buClrTx/>
                <a:buSzTx/>
                <a:buFontTx/>
                <a:buNone/>
              </a:pPr>
              <a:r>
                <a:rPr lang="zh-CN" altLang="en-US" sz="2400" b="0" smtClean="0">
                  <a:solidFill>
                    <a:srgbClr val="000000"/>
                  </a:solidFill>
                  <a:latin typeface="Arial" panose="020B0604020202020204" pitchFamily="34" charset="0"/>
                </a:rPr>
                <a:t>表示</a:t>
              </a:r>
              <a:r>
                <a:rPr lang="en-US" altLang="en-US" sz="2400" b="0" smtClean="0">
                  <a:solidFill>
                    <a:srgbClr val="000000"/>
                  </a:solidFill>
                  <a:latin typeface="Arial" panose="020B0604020202020204" pitchFamily="34" charset="0"/>
                </a:rPr>
                <a:t>CPU</a:t>
              </a:r>
              <a:r>
                <a:rPr lang="zh-CN" altLang="en-US" sz="2400" b="0" smtClean="0">
                  <a:solidFill>
                    <a:srgbClr val="000000"/>
                  </a:solidFill>
                  <a:latin typeface="Arial" panose="020B0604020202020204" pitchFamily="34" charset="0"/>
                </a:rPr>
                <a:t>已经输出了数据</a:t>
              </a:r>
              <a:endParaRPr lang="zh-CN" altLang="en-US" sz="2000" b="0" smtClean="0">
                <a:solidFill>
                  <a:srgbClr val="000000"/>
                </a:solidFill>
                <a:latin typeface="Arial" panose="020B0604020202020204" pitchFamily="34" charset="0"/>
              </a:endParaRPr>
            </a:p>
          </p:txBody>
        </p:sp>
        <p:sp>
          <p:nvSpPr>
            <p:cNvPr id="20490" name="AutoShape 8"/>
            <p:cNvSpPr>
              <a:spLocks noChangeArrowheads="1"/>
            </p:cNvSpPr>
            <p:nvPr/>
          </p:nvSpPr>
          <p:spPr bwMode="auto">
            <a:xfrm>
              <a:off x="2125" y="3484"/>
              <a:ext cx="2230" cy="574"/>
            </a:xfrm>
            <a:prstGeom prst="wedgeRoundRectCallout">
              <a:avLst>
                <a:gd name="adj1" fmla="val -16773"/>
                <a:gd name="adj2" fmla="val -130662"/>
                <a:gd name="adj3" fmla="val 16667"/>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2400" b="0" smtClean="0">
                  <a:solidFill>
                    <a:srgbClr val="000000"/>
                  </a:solidFill>
                  <a:latin typeface="Arial" panose="020B0604020202020204" pitchFamily="34" charset="0"/>
                </a:rPr>
                <a:t>中断请求信号</a:t>
              </a:r>
            </a:p>
            <a:p>
              <a:pPr algn="ctr" fontAlgn="base">
                <a:spcBef>
                  <a:spcPct val="0"/>
                </a:spcBef>
                <a:spcAft>
                  <a:spcPct val="0"/>
                </a:spcAft>
                <a:buClrTx/>
                <a:buSzTx/>
                <a:buFontTx/>
                <a:buNone/>
              </a:pPr>
              <a:r>
                <a:rPr lang="zh-CN" altLang="en-US" sz="2400" b="0" smtClean="0">
                  <a:solidFill>
                    <a:srgbClr val="000000"/>
                  </a:solidFill>
                  <a:latin typeface="Arial" panose="020B0604020202020204" pitchFamily="34" charset="0"/>
                </a:rPr>
                <a:t>请求</a:t>
              </a:r>
              <a:r>
                <a:rPr lang="en-US" altLang="en-US" sz="2400" b="0" smtClean="0">
                  <a:solidFill>
                    <a:srgbClr val="000000"/>
                  </a:solidFill>
                  <a:latin typeface="Arial" panose="020B0604020202020204" pitchFamily="34" charset="0"/>
                </a:rPr>
                <a:t>CPU</a:t>
              </a:r>
              <a:r>
                <a:rPr lang="zh-CN" altLang="en-US" sz="2400" b="0" smtClean="0">
                  <a:solidFill>
                    <a:srgbClr val="000000"/>
                  </a:solidFill>
                  <a:latin typeface="Arial" panose="020B0604020202020204" pitchFamily="34" charset="0"/>
                </a:rPr>
                <a:t>再次输出数据</a:t>
              </a:r>
              <a:endParaRPr lang="zh-CN" altLang="en-US" sz="2000" b="0" smtClean="0">
                <a:solidFill>
                  <a:srgbClr val="000000"/>
                </a:solidFill>
                <a:latin typeface="Arial" panose="020B0604020202020204" pitchFamily="34" charset="0"/>
              </a:endParaRPr>
            </a:p>
          </p:txBody>
        </p:sp>
        <p:grpSp>
          <p:nvGrpSpPr>
            <p:cNvPr id="20491" name="Group 32"/>
            <p:cNvGrpSpPr>
              <a:grpSpLocks/>
            </p:cNvGrpSpPr>
            <p:nvPr/>
          </p:nvGrpSpPr>
          <p:grpSpPr bwMode="auto">
            <a:xfrm>
              <a:off x="144" y="1968"/>
              <a:ext cx="1814" cy="1900"/>
              <a:chOff x="144" y="1968"/>
              <a:chExt cx="1814" cy="1900"/>
            </a:xfrm>
          </p:grpSpPr>
          <p:sp>
            <p:nvSpPr>
              <p:cNvPr id="20492" name="Text Box 33"/>
              <p:cNvSpPr txBox="1">
                <a:spLocks noChangeArrowheads="1"/>
              </p:cNvSpPr>
              <p:nvPr/>
            </p:nvSpPr>
            <p:spPr bwMode="auto">
              <a:xfrm>
                <a:off x="480" y="3562"/>
                <a:ext cx="1478" cy="306"/>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r>
                  <a:rPr lang="zh-CN" altLang="en-US" sz="2400" b="0" smtClean="0">
                    <a:solidFill>
                      <a:srgbClr val="000000"/>
                    </a:solidFill>
                    <a:latin typeface="Arial" panose="020B0604020202020204" pitchFamily="34" charset="0"/>
                  </a:rPr>
                  <a:t>中断允许触发器</a:t>
                </a:r>
                <a:endParaRPr lang="zh-CN" altLang="en-US" sz="2000" b="0" smtClean="0">
                  <a:solidFill>
                    <a:srgbClr val="000000"/>
                  </a:solidFill>
                  <a:latin typeface="Arial" panose="020B0604020202020204" pitchFamily="34" charset="0"/>
                </a:endParaRPr>
              </a:p>
            </p:txBody>
          </p:sp>
          <p:sp>
            <p:nvSpPr>
              <p:cNvPr id="20493" name="Line 34"/>
              <p:cNvSpPr>
                <a:spLocks noChangeShapeType="1"/>
              </p:cNvSpPr>
              <p:nvPr/>
            </p:nvSpPr>
            <p:spPr bwMode="auto">
              <a:xfrm flipV="1">
                <a:off x="144" y="1968"/>
                <a:ext cx="528" cy="144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eaLnBrk="0" fontAlgn="base" hangingPunct="0">
                  <a:spcBef>
                    <a:spcPct val="0"/>
                  </a:spcBef>
                  <a:spcAft>
                    <a:spcPct val="0"/>
                  </a:spcAft>
                </a:pPr>
                <a:endParaRPr kumimoji="1" lang="zh-CN" altLang="en-US" sz="2400" smtClean="0">
                  <a:solidFill>
                    <a:srgbClr val="000000"/>
                  </a:solidFill>
                </a:endParaRPr>
              </a:p>
            </p:txBody>
          </p:sp>
          <p:sp>
            <p:nvSpPr>
              <p:cNvPr id="20494" name="Line 35"/>
              <p:cNvSpPr>
                <a:spLocks noChangeShapeType="1"/>
              </p:cNvSpPr>
              <p:nvPr/>
            </p:nvSpPr>
            <p:spPr bwMode="auto">
              <a:xfrm>
                <a:off x="144" y="3408"/>
                <a:ext cx="192" cy="96"/>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nchor="ctr">
                <a:spAutoFit/>
              </a:bodyPr>
              <a:lstStyle/>
              <a:p>
                <a:pPr eaLnBrk="0" fontAlgn="base" hangingPunct="0">
                  <a:spcBef>
                    <a:spcPct val="0"/>
                  </a:spcBef>
                  <a:spcAft>
                    <a:spcPct val="0"/>
                  </a:spcAft>
                </a:pPr>
                <a:endParaRPr kumimoji="1" lang="zh-CN" altLang="en-US" sz="2400" smtClean="0">
                  <a:solidFill>
                    <a:srgbClr val="000000"/>
                  </a:solidFill>
                </a:endParaRPr>
              </a:p>
            </p:txBody>
          </p:sp>
        </p:grpSp>
      </p:grpSp>
      <p:pic>
        <p:nvPicPr>
          <p:cNvPr id="20486" name="Picture 60" descr="fsicon1"/>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724775" y="550863"/>
            <a:ext cx="866775"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8699175"/>
      </p:ext>
    </p:extLst>
  </p:cSld>
  <p:clrMapOvr>
    <a:masterClrMapping/>
  </p:clrMapOvr>
  <p:transition spd="slow">
    <p:random/>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title"/>
          </p:nvPr>
        </p:nvSpPr>
        <p:spPr>
          <a:xfrm>
            <a:off x="1066800" y="304800"/>
            <a:ext cx="4287838" cy="838200"/>
          </a:xfrm>
        </p:spPr>
        <p:txBody>
          <a:bodyPr/>
          <a:lstStyle/>
          <a:p>
            <a:pPr eaLnBrk="1" hangingPunct="1"/>
            <a:r>
              <a:rPr lang="zh-CN" altLang="en-US" sz="3600" smtClean="0"/>
              <a:t>方式</a:t>
            </a:r>
            <a:r>
              <a:rPr lang="en-US" altLang="zh-CN" sz="3600" smtClean="0"/>
              <a:t>1</a:t>
            </a:r>
            <a:r>
              <a:rPr lang="zh-CN" altLang="en-US" sz="3600" smtClean="0"/>
              <a:t>输出联络信号</a:t>
            </a:r>
          </a:p>
        </p:txBody>
      </p:sp>
      <p:sp>
        <p:nvSpPr>
          <p:cNvPr id="21507" name="Rectangle 4"/>
          <p:cNvSpPr>
            <a:spLocks noGrp="1" noChangeArrowheads="1"/>
          </p:cNvSpPr>
          <p:nvPr>
            <p:ph type="body" idx="1"/>
          </p:nvPr>
        </p:nvSpPr>
        <p:spPr>
          <a:xfrm>
            <a:off x="500063" y="1752600"/>
            <a:ext cx="8023225" cy="4419600"/>
          </a:xfrm>
        </p:spPr>
        <p:txBody>
          <a:bodyPr/>
          <a:lstStyle/>
          <a:p>
            <a:pPr eaLnBrk="1" hangingPunct="1"/>
            <a:r>
              <a:rPr lang="en-US" altLang="zh-CN" sz="2800" smtClean="0"/>
              <a:t>OBF*</a:t>
            </a:r>
            <a:r>
              <a:rPr lang="en-US" altLang="zh-CN" sz="2800" smtClean="0">
                <a:latin typeface="Times New Roman" panose="02020603050405020304" pitchFamily="18" charset="0"/>
              </a:rPr>
              <a:t>——</a:t>
            </a:r>
            <a:r>
              <a:rPr lang="zh-CN" altLang="en-US" sz="2800" smtClean="0">
                <a:latin typeface="Times New Roman" panose="02020603050405020304" pitchFamily="18" charset="0"/>
              </a:rPr>
              <a:t>输出缓冲器满信号，低有效</a:t>
            </a:r>
          </a:p>
          <a:p>
            <a:pPr lvl="1" eaLnBrk="1" hangingPunct="1"/>
            <a:r>
              <a:rPr lang="en-US" altLang="zh-CN" sz="2400" smtClean="0"/>
              <a:t>8255A</a:t>
            </a:r>
            <a:r>
              <a:rPr lang="zh-CN" altLang="en-US" sz="2400" smtClean="0">
                <a:latin typeface="Times New Roman" panose="02020603050405020304" pitchFamily="18" charset="0"/>
              </a:rPr>
              <a:t>输出给外设的一个控制信号，当其有效时，表示</a:t>
            </a:r>
            <a:r>
              <a:rPr lang="en-US" altLang="zh-CN" sz="2400" smtClean="0"/>
              <a:t>CPU</a:t>
            </a:r>
            <a:r>
              <a:rPr lang="zh-CN" altLang="en-US" sz="2400" smtClean="0">
                <a:latin typeface="Times New Roman" panose="02020603050405020304" pitchFamily="18" charset="0"/>
              </a:rPr>
              <a:t>已把数据输出给指定的端口，外设可以取走</a:t>
            </a:r>
          </a:p>
          <a:p>
            <a:pPr eaLnBrk="1" hangingPunct="1"/>
            <a:r>
              <a:rPr lang="en-US" altLang="zh-CN" sz="2800" smtClean="0"/>
              <a:t>ACK*</a:t>
            </a:r>
            <a:r>
              <a:rPr lang="en-US" altLang="zh-CN" sz="2800" smtClean="0">
                <a:latin typeface="Times New Roman" panose="02020603050405020304" pitchFamily="18" charset="0"/>
              </a:rPr>
              <a:t>——</a:t>
            </a:r>
            <a:r>
              <a:rPr lang="zh-CN" altLang="en-US" sz="2800" smtClean="0">
                <a:latin typeface="Times New Roman" panose="02020603050405020304" pitchFamily="18" charset="0"/>
              </a:rPr>
              <a:t>响应信号，低有效</a:t>
            </a:r>
          </a:p>
          <a:p>
            <a:pPr lvl="1" eaLnBrk="1" hangingPunct="1"/>
            <a:r>
              <a:rPr lang="zh-CN" altLang="en-US" sz="2400" smtClean="0">
                <a:latin typeface="Times New Roman" panose="02020603050405020304" pitchFamily="18" charset="0"/>
              </a:rPr>
              <a:t>外设的响应信号，指示</a:t>
            </a:r>
            <a:r>
              <a:rPr lang="en-US" altLang="zh-CN" sz="2400" smtClean="0"/>
              <a:t>8255A</a:t>
            </a:r>
            <a:r>
              <a:rPr lang="zh-CN" altLang="en-US" sz="2400" smtClean="0">
                <a:latin typeface="Times New Roman" panose="02020603050405020304" pitchFamily="18" charset="0"/>
              </a:rPr>
              <a:t>的端口数据已由外设接受</a:t>
            </a:r>
            <a:endParaRPr lang="zh-CN" altLang="en-US" sz="2400" smtClean="0"/>
          </a:p>
          <a:p>
            <a:pPr eaLnBrk="1" hangingPunct="1"/>
            <a:r>
              <a:rPr lang="en-US" altLang="zh-CN" sz="2800" smtClean="0"/>
              <a:t>INTR</a:t>
            </a:r>
            <a:r>
              <a:rPr lang="en-US" altLang="zh-CN" sz="2800" smtClean="0">
                <a:latin typeface="Times New Roman" panose="02020603050405020304" pitchFamily="18" charset="0"/>
              </a:rPr>
              <a:t>——</a:t>
            </a:r>
            <a:r>
              <a:rPr lang="zh-CN" altLang="en-US" sz="2800" smtClean="0">
                <a:latin typeface="Times New Roman" panose="02020603050405020304" pitchFamily="18" charset="0"/>
              </a:rPr>
              <a:t>中断请求信号，高有效</a:t>
            </a:r>
          </a:p>
          <a:p>
            <a:pPr lvl="1" eaLnBrk="1" hangingPunct="1"/>
            <a:r>
              <a:rPr lang="zh-CN" altLang="en-US" sz="2400" smtClean="0">
                <a:latin typeface="Times New Roman" panose="02020603050405020304" pitchFamily="18" charset="0"/>
              </a:rPr>
              <a:t>当输出设备已接受数据后，</a:t>
            </a:r>
            <a:r>
              <a:rPr lang="en-US" altLang="zh-CN" sz="2400" smtClean="0"/>
              <a:t>8255A</a:t>
            </a:r>
            <a:r>
              <a:rPr lang="zh-CN" altLang="en-US" sz="2400" smtClean="0">
                <a:latin typeface="Times New Roman" panose="02020603050405020304" pitchFamily="18" charset="0"/>
              </a:rPr>
              <a:t>输出此信号向</a:t>
            </a:r>
            <a:r>
              <a:rPr lang="en-US" altLang="zh-CN" sz="2400" smtClean="0"/>
              <a:t>CPU</a:t>
            </a:r>
            <a:r>
              <a:rPr lang="zh-CN" altLang="en-US" sz="2400" smtClean="0">
                <a:latin typeface="Times New Roman" panose="02020603050405020304" pitchFamily="18" charset="0"/>
              </a:rPr>
              <a:t>提出中断请求，要求</a:t>
            </a:r>
            <a:r>
              <a:rPr lang="en-US" altLang="zh-CN" sz="2400" smtClean="0"/>
              <a:t>CPU</a:t>
            </a:r>
            <a:r>
              <a:rPr lang="zh-CN" altLang="en-US" sz="2400" smtClean="0">
                <a:latin typeface="Times New Roman" panose="02020603050405020304" pitchFamily="18" charset="0"/>
              </a:rPr>
              <a:t>继续提供数据</a:t>
            </a:r>
            <a:endParaRPr lang="zh-CN" altLang="en-US" sz="2400" smtClean="0"/>
          </a:p>
        </p:txBody>
      </p:sp>
      <p:pic>
        <p:nvPicPr>
          <p:cNvPr id="21508" name="Picture 6" descr="55">
            <a:hlinkClick r:id="" action="ppaction://hlinkshowjump?jump=previous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991" name="Picture 7" descr="54">
            <a:hlinkClick r:id="" action="ppaction://hlinkshowjump?jump=next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992" name="Rectangle 8" descr="032"/>
          <p:cNvSpPr>
            <a:spLocks noChangeArrowheads="1"/>
          </p:cNvSpPr>
          <p:nvPr/>
        </p:nvSpPr>
        <p:spPr bwMode="auto">
          <a:xfrm>
            <a:off x="0" y="5950122"/>
            <a:ext cx="9119286" cy="736428"/>
          </a:xfrm>
          <a:prstGeom prst="rect">
            <a:avLst/>
          </a:prstGeom>
          <a:blipFill dpi="0" rotWithShape="0">
            <a:blip r:embed="rId4"/>
            <a:srcRect/>
            <a:stretch>
              <a:fillRect/>
            </a:stretch>
          </a:blipFill>
          <a:ln w="9525">
            <a:solidFill>
              <a:schemeClr val="tx1"/>
            </a:solidFill>
            <a:miter lim="800000"/>
            <a:headEnd/>
            <a:tailEnd/>
          </a:ln>
        </p:spPr>
        <p:txBody>
          <a:bodyPr wrap="none" anchor="ct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lnSpc>
                <a:spcPct val="80000"/>
              </a:lnSpc>
              <a:spcBef>
                <a:spcPct val="0"/>
              </a:spcBef>
              <a:spcAft>
                <a:spcPct val="0"/>
              </a:spcAft>
              <a:buClrTx/>
              <a:buSzTx/>
              <a:buFontTx/>
              <a:buNone/>
            </a:pPr>
            <a:r>
              <a:rPr lang="zh-CN" altLang="en-US" dirty="0" smtClean="0">
                <a:solidFill>
                  <a:srgbClr val="66FFFF"/>
                </a:solidFill>
                <a:latin typeface="方正舒体" panose="02010601030101010101" pitchFamily="2" charset="-122"/>
                <a:ea typeface="方正舒体" panose="02010601030101010101" pitchFamily="2" charset="-122"/>
              </a:rPr>
              <a:t>端口</a:t>
            </a:r>
            <a:r>
              <a:rPr lang="en-US" altLang="zh-CN" dirty="0" smtClean="0">
                <a:solidFill>
                  <a:srgbClr val="66FFFF"/>
                </a:solidFill>
                <a:latin typeface="方正舒体" panose="02010601030101010101" pitchFamily="2" charset="-122"/>
                <a:ea typeface="方正舒体" panose="02010601030101010101" pitchFamily="2" charset="-122"/>
              </a:rPr>
              <a:t>A</a:t>
            </a:r>
            <a:r>
              <a:rPr lang="zh-CN" altLang="en-US" dirty="0" smtClean="0">
                <a:solidFill>
                  <a:srgbClr val="66FFFF"/>
                </a:solidFill>
                <a:latin typeface="方正舒体" panose="02010601030101010101" pitchFamily="2" charset="-122"/>
                <a:ea typeface="方正舒体" panose="02010601030101010101" pitchFamily="2" charset="-122"/>
              </a:rPr>
              <a:t>的</a:t>
            </a:r>
            <a:r>
              <a:rPr lang="en-US" altLang="zh-CN" dirty="0" smtClean="0">
                <a:solidFill>
                  <a:srgbClr val="66FFFF"/>
                </a:solidFill>
                <a:latin typeface="方正舒体" panose="02010601030101010101" pitchFamily="2" charset="-122"/>
                <a:ea typeface="方正舒体" panose="02010601030101010101" pitchFamily="2" charset="-122"/>
              </a:rPr>
              <a:t>INTEA</a:t>
            </a:r>
            <a:r>
              <a:rPr lang="zh-CN" altLang="en-US" dirty="0" smtClean="0">
                <a:solidFill>
                  <a:srgbClr val="66FFFF"/>
                </a:solidFill>
                <a:latin typeface="方正舒体" panose="02010601030101010101" pitchFamily="2" charset="-122"/>
                <a:ea typeface="方正舒体" panose="02010601030101010101" pitchFamily="2" charset="-122"/>
              </a:rPr>
              <a:t>对应</a:t>
            </a:r>
            <a:r>
              <a:rPr lang="en-US" altLang="zh-CN" dirty="0" smtClean="0">
                <a:solidFill>
                  <a:srgbClr val="66FFFF"/>
                </a:solidFill>
                <a:latin typeface="方正舒体" panose="02010601030101010101" pitchFamily="2" charset="-122"/>
                <a:ea typeface="方正舒体" panose="02010601030101010101" pitchFamily="2" charset="-122"/>
              </a:rPr>
              <a:t>PC</a:t>
            </a:r>
            <a:r>
              <a:rPr lang="en-US" altLang="zh-CN" sz="2800" dirty="0" smtClean="0">
                <a:solidFill>
                  <a:srgbClr val="66FFFF"/>
                </a:solidFill>
                <a:latin typeface="方正舒体" panose="02010601030101010101" pitchFamily="2" charset="-122"/>
                <a:ea typeface="方正舒体" panose="02010601030101010101" pitchFamily="2" charset="-122"/>
              </a:rPr>
              <a:t>6</a:t>
            </a:r>
            <a:r>
              <a:rPr lang="zh-CN" altLang="en-US" dirty="0" smtClean="0">
                <a:solidFill>
                  <a:srgbClr val="66FFFF"/>
                </a:solidFill>
                <a:latin typeface="方正舒体" panose="02010601030101010101" pitchFamily="2" charset="-122"/>
                <a:ea typeface="方正舒体" panose="02010601030101010101" pitchFamily="2" charset="-122"/>
              </a:rPr>
              <a:t>端口</a:t>
            </a:r>
            <a:r>
              <a:rPr lang="en-US" altLang="zh-CN" dirty="0" smtClean="0">
                <a:solidFill>
                  <a:srgbClr val="66FFFF"/>
                </a:solidFill>
                <a:latin typeface="方正舒体" panose="02010601030101010101" pitchFamily="2" charset="-122"/>
                <a:ea typeface="方正舒体" panose="02010601030101010101" pitchFamily="2" charset="-122"/>
              </a:rPr>
              <a:t>B</a:t>
            </a:r>
            <a:r>
              <a:rPr lang="zh-CN" altLang="en-US" dirty="0" smtClean="0">
                <a:solidFill>
                  <a:srgbClr val="66FFFF"/>
                </a:solidFill>
                <a:latin typeface="方正舒体" panose="02010601030101010101" pitchFamily="2" charset="-122"/>
                <a:ea typeface="方正舒体" panose="02010601030101010101" pitchFamily="2" charset="-122"/>
              </a:rPr>
              <a:t>的</a:t>
            </a:r>
            <a:r>
              <a:rPr lang="en-US" altLang="zh-CN" dirty="0" smtClean="0">
                <a:solidFill>
                  <a:srgbClr val="66FFFF"/>
                </a:solidFill>
                <a:latin typeface="方正舒体" panose="02010601030101010101" pitchFamily="2" charset="-122"/>
                <a:ea typeface="方正舒体" panose="02010601030101010101" pitchFamily="2" charset="-122"/>
              </a:rPr>
              <a:t>INTEB</a:t>
            </a:r>
            <a:r>
              <a:rPr lang="zh-CN" altLang="en-US" dirty="0" smtClean="0">
                <a:solidFill>
                  <a:srgbClr val="66FFFF"/>
                </a:solidFill>
                <a:latin typeface="方正舒体" panose="02010601030101010101" pitchFamily="2" charset="-122"/>
                <a:ea typeface="方正舒体" panose="02010601030101010101" pitchFamily="2" charset="-122"/>
              </a:rPr>
              <a:t>对应</a:t>
            </a:r>
            <a:r>
              <a:rPr lang="en-US" altLang="zh-CN" dirty="0" smtClean="0">
                <a:solidFill>
                  <a:srgbClr val="66FFFF"/>
                </a:solidFill>
                <a:latin typeface="方正舒体" panose="02010601030101010101" pitchFamily="2" charset="-122"/>
                <a:ea typeface="方正舒体" panose="02010601030101010101" pitchFamily="2" charset="-122"/>
              </a:rPr>
              <a:t>PC</a:t>
            </a:r>
            <a:r>
              <a:rPr lang="en-US" altLang="zh-CN" sz="2800" dirty="0" smtClean="0">
                <a:solidFill>
                  <a:srgbClr val="66FFFF"/>
                </a:solidFill>
                <a:latin typeface="方正舒体" panose="02010601030101010101" pitchFamily="2" charset="-122"/>
                <a:ea typeface="方正舒体" panose="02010601030101010101" pitchFamily="2" charset="-122"/>
              </a:rPr>
              <a:t>2</a:t>
            </a:r>
          </a:p>
        </p:txBody>
      </p:sp>
      <p:pic>
        <p:nvPicPr>
          <p:cNvPr id="21511" name="Picture 9" descr="fsicon1"/>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724775" y="550863"/>
            <a:ext cx="866775"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3581537"/>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grpId="0" nodeType="clickEffect">
                                  <p:stCondLst>
                                    <p:cond delay="0"/>
                                  </p:stCondLst>
                                  <p:childTnLst>
                                    <p:set>
                                      <p:cBhvr>
                                        <p:cTn id="6" dur="1" fill="hold">
                                          <p:stCondLst>
                                            <p:cond delay="0"/>
                                          </p:stCondLst>
                                        </p:cTn>
                                        <p:tgtEl>
                                          <p:spTgt spid="169992"/>
                                        </p:tgtEl>
                                        <p:attrNameLst>
                                          <p:attrName>style.visibility</p:attrName>
                                        </p:attrNameLst>
                                      </p:cBhvr>
                                      <p:to>
                                        <p:strVal val="visible"/>
                                      </p:to>
                                    </p:set>
                                    <p:anim calcmode="lin" valueType="num">
                                      <p:cBhvr>
                                        <p:cTn id="7" dur="500" fill="hold"/>
                                        <p:tgtEl>
                                          <p:spTgt spid="169992"/>
                                        </p:tgtEl>
                                        <p:attrNameLst>
                                          <p:attrName>ppt_w</p:attrName>
                                        </p:attrNameLst>
                                      </p:cBhvr>
                                      <p:tavLst>
                                        <p:tav tm="0">
                                          <p:val>
                                            <p:fltVal val="0"/>
                                          </p:val>
                                        </p:tav>
                                        <p:tav tm="100000">
                                          <p:val>
                                            <p:strVal val="#ppt_w"/>
                                          </p:val>
                                        </p:tav>
                                      </p:tavLst>
                                    </p:anim>
                                    <p:anim calcmode="lin" valueType="num">
                                      <p:cBhvr>
                                        <p:cTn id="8" dur="500" fill="hold"/>
                                        <p:tgtEl>
                                          <p:spTgt spid="169992"/>
                                        </p:tgtEl>
                                        <p:attrNameLst>
                                          <p:attrName>ppt_h</p:attrName>
                                        </p:attrNameLst>
                                      </p:cBhvr>
                                      <p:tavLst>
                                        <p:tav tm="0">
                                          <p:val>
                                            <p:fltVal val="0"/>
                                          </p:val>
                                        </p:tav>
                                        <p:tav tm="100000">
                                          <p:val>
                                            <p:strVal val="#ppt_h"/>
                                          </p:val>
                                        </p:tav>
                                      </p:tavLst>
                                    </p:anim>
                                    <p:anim calcmode="lin" valueType="num">
                                      <p:cBhvr>
                                        <p:cTn id="9" dur="500" fill="hold"/>
                                        <p:tgtEl>
                                          <p:spTgt spid="169992"/>
                                        </p:tgtEl>
                                        <p:attrNameLst>
                                          <p:attrName>ppt_x</p:attrName>
                                        </p:attrNameLst>
                                      </p:cBhvr>
                                      <p:tavLst>
                                        <p:tav tm="0">
                                          <p:val>
                                            <p:fltVal val="0.5"/>
                                          </p:val>
                                        </p:tav>
                                        <p:tav tm="100000">
                                          <p:val>
                                            <p:strVal val="#ppt_x"/>
                                          </p:val>
                                        </p:tav>
                                      </p:tavLst>
                                    </p:anim>
                                    <p:anim calcmode="lin" valueType="num">
                                      <p:cBhvr>
                                        <p:cTn id="10" dur="500" fill="hold"/>
                                        <p:tgtEl>
                                          <p:spTgt spid="169992"/>
                                        </p:tgtEl>
                                        <p:attrNameLst>
                                          <p:attrName>ppt_y</p:attrName>
                                        </p:attrNameLst>
                                      </p:cBhvr>
                                      <p:tavLst>
                                        <p:tav tm="0">
                                          <p:val>
                                            <p:fltVal val="0.5"/>
                                          </p:val>
                                        </p:tav>
                                        <p:tav tm="100000">
                                          <p:val>
                                            <p:strVal val="#ppt_y"/>
                                          </p:val>
                                        </p:tav>
                                      </p:tavLst>
                                    </p:anim>
                                  </p:childTnLst>
                                </p:cTn>
                              </p:par>
                            </p:childTnLst>
                          </p:cTn>
                        </p:par>
                        <p:par>
                          <p:cTn id="11" fill="hold" nodeType="afterGroup">
                            <p:stCondLst>
                              <p:cond delay="500"/>
                            </p:stCondLst>
                            <p:childTnLst>
                              <p:par>
                                <p:cTn id="12" presetID="9" presetClass="entr" presetSubtype="0" fill="hold" nodeType="afterEffect">
                                  <p:stCondLst>
                                    <p:cond delay="1000"/>
                                  </p:stCondLst>
                                  <p:childTnLst>
                                    <p:set>
                                      <p:cBhvr>
                                        <p:cTn id="13" dur="1" fill="hold">
                                          <p:stCondLst>
                                            <p:cond delay="0"/>
                                          </p:stCondLst>
                                        </p:cTn>
                                        <p:tgtEl>
                                          <p:spTgt spid="169991"/>
                                        </p:tgtEl>
                                        <p:attrNameLst>
                                          <p:attrName>style.visibility</p:attrName>
                                        </p:attrNameLst>
                                      </p:cBhvr>
                                      <p:to>
                                        <p:strVal val="visible"/>
                                      </p:to>
                                    </p:set>
                                    <p:animEffect transition="in" filter="dissolve">
                                      <p:cBhvr>
                                        <p:cTn id="14" dur="500"/>
                                        <p:tgtEl>
                                          <p:spTgt spid="1699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92" grpId="0" animBg="1"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a:xfrm>
            <a:off x="1066800" y="304800"/>
            <a:ext cx="3613150" cy="838200"/>
          </a:xfrm>
        </p:spPr>
        <p:txBody>
          <a:bodyPr/>
          <a:lstStyle/>
          <a:p>
            <a:pPr eaLnBrk="1" hangingPunct="1"/>
            <a:r>
              <a:rPr lang="zh-CN" altLang="en-US" sz="3600" smtClean="0"/>
              <a:t>方式</a:t>
            </a:r>
            <a:r>
              <a:rPr lang="en-US" altLang="zh-CN" sz="3600" smtClean="0"/>
              <a:t>1</a:t>
            </a:r>
            <a:r>
              <a:rPr lang="zh-CN" altLang="en-US" sz="3600" smtClean="0"/>
              <a:t>输出时序</a:t>
            </a:r>
          </a:p>
        </p:txBody>
      </p:sp>
      <p:pic>
        <p:nvPicPr>
          <p:cNvPr id="22531" name="Picture 6" descr="55">
            <a:hlinkClick r:id="" action="ppaction://hlinkshowjump?jump=previous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532" name="Group 88"/>
          <p:cNvGrpSpPr>
            <a:grpSpLocks/>
          </p:cNvGrpSpPr>
          <p:nvPr/>
        </p:nvGrpSpPr>
        <p:grpSpPr bwMode="auto">
          <a:xfrm>
            <a:off x="-33552" y="1333435"/>
            <a:ext cx="8069263" cy="3617913"/>
            <a:chOff x="70" y="1334"/>
            <a:chExt cx="5083" cy="2279"/>
          </a:xfrm>
        </p:grpSpPr>
        <p:sp>
          <p:nvSpPr>
            <p:cNvPr id="22536" name="Line 11"/>
            <p:cNvSpPr>
              <a:spLocks noChangeShapeType="1"/>
            </p:cNvSpPr>
            <p:nvPr/>
          </p:nvSpPr>
          <p:spPr bwMode="auto">
            <a:xfrm>
              <a:off x="3165" y="1518"/>
              <a:ext cx="1" cy="714"/>
            </a:xfrm>
            <a:prstGeom prst="line">
              <a:avLst/>
            </a:prstGeom>
            <a:noFill/>
            <a:ln w="28575">
              <a:solidFill>
                <a:srgbClr val="0066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2537" name="Line 12"/>
            <p:cNvSpPr>
              <a:spLocks noChangeShapeType="1"/>
            </p:cNvSpPr>
            <p:nvPr/>
          </p:nvSpPr>
          <p:spPr bwMode="auto">
            <a:xfrm flipH="1">
              <a:off x="3377" y="2146"/>
              <a:ext cx="715" cy="693"/>
            </a:xfrm>
            <a:prstGeom prst="line">
              <a:avLst/>
            </a:prstGeom>
            <a:noFill/>
            <a:ln w="28575">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2538" name="Line 13"/>
            <p:cNvSpPr>
              <a:spLocks noChangeShapeType="1"/>
            </p:cNvSpPr>
            <p:nvPr/>
          </p:nvSpPr>
          <p:spPr bwMode="auto">
            <a:xfrm>
              <a:off x="2575" y="1518"/>
              <a:ext cx="621" cy="1"/>
            </a:xfrm>
            <a:prstGeom prst="line">
              <a:avLst/>
            </a:prstGeom>
            <a:noFill/>
            <a:ln w="28575">
              <a:solidFill>
                <a:srgbClr val="0066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2539" name="Rectangle 14"/>
            <p:cNvSpPr>
              <a:spLocks noChangeArrowheads="1"/>
            </p:cNvSpPr>
            <p:nvPr/>
          </p:nvSpPr>
          <p:spPr bwMode="auto">
            <a:xfrm>
              <a:off x="666" y="1334"/>
              <a:ext cx="897" cy="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 </a:t>
              </a:r>
            </a:p>
          </p:txBody>
        </p:sp>
        <p:grpSp>
          <p:nvGrpSpPr>
            <p:cNvPr id="22540" name="Group 15"/>
            <p:cNvGrpSpPr>
              <a:grpSpLocks/>
            </p:cNvGrpSpPr>
            <p:nvPr/>
          </p:nvGrpSpPr>
          <p:grpSpPr bwMode="auto">
            <a:xfrm>
              <a:off x="1515" y="1405"/>
              <a:ext cx="3467" cy="232"/>
              <a:chOff x="23" y="0"/>
              <a:chExt cx="19854" cy="20000"/>
            </a:xfrm>
          </p:grpSpPr>
          <p:sp>
            <p:nvSpPr>
              <p:cNvPr id="22606" name="Line 16"/>
              <p:cNvSpPr>
                <a:spLocks noChangeShapeType="1"/>
              </p:cNvSpPr>
              <p:nvPr/>
            </p:nvSpPr>
            <p:spPr bwMode="auto">
              <a:xfrm>
                <a:off x="3128" y="0"/>
                <a:ext cx="9" cy="2000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2607" name="Line 17"/>
              <p:cNvSpPr>
                <a:spLocks noChangeShapeType="1"/>
              </p:cNvSpPr>
              <p:nvPr/>
            </p:nvSpPr>
            <p:spPr bwMode="auto">
              <a:xfrm>
                <a:off x="6233" y="0"/>
                <a:ext cx="13644" cy="83"/>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2608" name="Line 18"/>
              <p:cNvSpPr>
                <a:spLocks noChangeShapeType="1"/>
              </p:cNvSpPr>
              <p:nvPr/>
            </p:nvSpPr>
            <p:spPr bwMode="auto">
              <a:xfrm>
                <a:off x="6098" y="0"/>
                <a:ext cx="9" cy="2000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2609" name="Line 19"/>
              <p:cNvSpPr>
                <a:spLocks noChangeShapeType="1"/>
              </p:cNvSpPr>
              <p:nvPr/>
            </p:nvSpPr>
            <p:spPr bwMode="auto">
              <a:xfrm>
                <a:off x="3263" y="18937"/>
                <a:ext cx="2979" cy="82"/>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2610" name="Line 20"/>
              <p:cNvSpPr>
                <a:spLocks noChangeShapeType="1"/>
              </p:cNvSpPr>
              <p:nvPr/>
            </p:nvSpPr>
            <p:spPr bwMode="auto">
              <a:xfrm>
                <a:off x="23" y="0"/>
                <a:ext cx="3249" cy="83"/>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sp>
          <p:nvSpPr>
            <p:cNvPr id="22541" name="Rectangle 21"/>
            <p:cNvSpPr>
              <a:spLocks noChangeArrowheads="1"/>
            </p:cNvSpPr>
            <p:nvPr/>
          </p:nvSpPr>
          <p:spPr bwMode="auto">
            <a:xfrm>
              <a:off x="571" y="2157"/>
              <a:ext cx="898"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INTR</a:t>
              </a:r>
            </a:p>
          </p:txBody>
        </p:sp>
        <p:sp>
          <p:nvSpPr>
            <p:cNvPr id="22542" name="Rectangle 22"/>
            <p:cNvSpPr>
              <a:spLocks noChangeArrowheads="1"/>
            </p:cNvSpPr>
            <p:nvPr/>
          </p:nvSpPr>
          <p:spPr bwMode="auto">
            <a:xfrm>
              <a:off x="389" y="1745"/>
              <a:ext cx="1086" cy="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 </a:t>
              </a:r>
            </a:p>
          </p:txBody>
        </p:sp>
        <p:sp>
          <p:nvSpPr>
            <p:cNvPr id="22543" name="Line 24"/>
            <p:cNvSpPr>
              <a:spLocks noChangeShapeType="1"/>
            </p:cNvSpPr>
            <p:nvPr/>
          </p:nvSpPr>
          <p:spPr bwMode="auto">
            <a:xfrm flipH="1">
              <a:off x="2929" y="1806"/>
              <a:ext cx="8" cy="214"/>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2544" name="Line 25"/>
            <p:cNvSpPr>
              <a:spLocks noChangeShapeType="1"/>
            </p:cNvSpPr>
            <p:nvPr/>
          </p:nvSpPr>
          <p:spPr bwMode="auto">
            <a:xfrm>
              <a:off x="2935" y="2019"/>
              <a:ext cx="1039"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2545" name="Line 26"/>
            <p:cNvSpPr>
              <a:spLocks noChangeShapeType="1"/>
            </p:cNvSpPr>
            <p:nvPr/>
          </p:nvSpPr>
          <p:spPr bwMode="auto">
            <a:xfrm flipV="1">
              <a:off x="3966" y="1788"/>
              <a:ext cx="2" cy="232"/>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2546" name="Line 27"/>
            <p:cNvSpPr>
              <a:spLocks noChangeShapeType="1"/>
            </p:cNvSpPr>
            <p:nvPr/>
          </p:nvSpPr>
          <p:spPr bwMode="auto">
            <a:xfrm flipH="1">
              <a:off x="3966" y="1799"/>
              <a:ext cx="1093"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2547" name="Line 28"/>
            <p:cNvSpPr>
              <a:spLocks noChangeShapeType="1"/>
            </p:cNvSpPr>
            <p:nvPr/>
          </p:nvSpPr>
          <p:spPr bwMode="auto">
            <a:xfrm>
              <a:off x="1592" y="1806"/>
              <a:ext cx="1339"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2548" name="Line 29"/>
            <p:cNvSpPr>
              <a:spLocks noChangeShapeType="1"/>
            </p:cNvSpPr>
            <p:nvPr/>
          </p:nvSpPr>
          <p:spPr bwMode="auto">
            <a:xfrm flipV="1">
              <a:off x="4084" y="1802"/>
              <a:ext cx="2" cy="359"/>
            </a:xfrm>
            <a:prstGeom prst="line">
              <a:avLst/>
            </a:prstGeom>
            <a:noFill/>
            <a:ln w="28575">
              <a:solidFill>
                <a:schemeClr val="accent2"/>
              </a:solidFill>
              <a:round/>
              <a:headEnd type="none" w="sm" len="sm"/>
              <a:tailEnd type="arrow"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2549" name="Line 30"/>
            <p:cNvSpPr>
              <a:spLocks noChangeShapeType="1"/>
            </p:cNvSpPr>
            <p:nvPr/>
          </p:nvSpPr>
          <p:spPr bwMode="auto">
            <a:xfrm>
              <a:off x="3212" y="2629"/>
              <a:ext cx="2" cy="213"/>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2550" name="Line 31"/>
            <p:cNvSpPr>
              <a:spLocks noChangeShapeType="1"/>
            </p:cNvSpPr>
            <p:nvPr/>
          </p:nvSpPr>
          <p:spPr bwMode="auto">
            <a:xfrm flipH="1">
              <a:off x="3660" y="2629"/>
              <a:ext cx="8" cy="213"/>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2551" name="Line 32"/>
            <p:cNvSpPr>
              <a:spLocks noChangeShapeType="1"/>
            </p:cNvSpPr>
            <p:nvPr/>
          </p:nvSpPr>
          <p:spPr bwMode="auto">
            <a:xfrm>
              <a:off x="3218" y="2841"/>
              <a:ext cx="473"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2552" name="Line 33"/>
            <p:cNvSpPr>
              <a:spLocks noChangeShapeType="1"/>
            </p:cNvSpPr>
            <p:nvPr/>
          </p:nvSpPr>
          <p:spPr bwMode="auto">
            <a:xfrm flipH="1">
              <a:off x="2888" y="2217"/>
              <a:ext cx="285" cy="200"/>
            </a:xfrm>
            <a:prstGeom prst="line">
              <a:avLst/>
            </a:prstGeom>
            <a:noFill/>
            <a:ln w="28575">
              <a:solidFill>
                <a:srgbClr val="006600"/>
              </a:solidFill>
              <a:round/>
              <a:headEnd type="none" w="sm" len="sm"/>
              <a:tailEnd type="arrow"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2553" name="Line 34"/>
            <p:cNvSpPr>
              <a:spLocks noChangeShapeType="1"/>
            </p:cNvSpPr>
            <p:nvPr/>
          </p:nvSpPr>
          <p:spPr bwMode="auto">
            <a:xfrm>
              <a:off x="4468" y="1409"/>
              <a:ext cx="1" cy="795"/>
            </a:xfrm>
            <a:prstGeom prst="line">
              <a:avLst/>
            </a:prstGeom>
            <a:noFill/>
            <a:ln w="28575">
              <a:solidFill>
                <a:schemeClr val="hlink"/>
              </a:solidFill>
              <a:round/>
              <a:headEnd type="none" w="sm" len="sm"/>
              <a:tailEnd type="arrow"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2554" name="Line 35"/>
            <p:cNvSpPr>
              <a:spLocks noChangeShapeType="1"/>
            </p:cNvSpPr>
            <p:nvPr/>
          </p:nvSpPr>
          <p:spPr bwMode="auto">
            <a:xfrm flipV="1">
              <a:off x="4468" y="2203"/>
              <a:ext cx="1" cy="413"/>
            </a:xfrm>
            <a:prstGeom prst="line">
              <a:avLst/>
            </a:prstGeom>
            <a:noFill/>
            <a:ln w="28575">
              <a:solidFill>
                <a:schemeClr val="hlink"/>
              </a:solidFill>
              <a:round/>
              <a:headEnd type="none" w="sm" len="sm"/>
              <a:tailEnd type="arrow"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2555" name="Line 36"/>
            <p:cNvSpPr>
              <a:spLocks noChangeShapeType="1"/>
            </p:cNvSpPr>
            <p:nvPr/>
          </p:nvSpPr>
          <p:spPr bwMode="auto">
            <a:xfrm>
              <a:off x="2582" y="1522"/>
              <a:ext cx="1"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2556" name="Line 37"/>
            <p:cNvSpPr>
              <a:spLocks noChangeShapeType="1"/>
            </p:cNvSpPr>
            <p:nvPr/>
          </p:nvSpPr>
          <p:spPr bwMode="auto">
            <a:xfrm>
              <a:off x="4468" y="1409"/>
              <a:ext cx="1"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2557" name="Line 38"/>
            <p:cNvSpPr>
              <a:spLocks noChangeShapeType="1"/>
            </p:cNvSpPr>
            <p:nvPr/>
          </p:nvSpPr>
          <p:spPr bwMode="auto">
            <a:xfrm>
              <a:off x="4468" y="1802"/>
              <a:ext cx="1"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2558" name="Line 39"/>
            <p:cNvSpPr>
              <a:spLocks noChangeShapeType="1"/>
            </p:cNvSpPr>
            <p:nvPr/>
          </p:nvSpPr>
          <p:spPr bwMode="auto">
            <a:xfrm>
              <a:off x="4468" y="2629"/>
              <a:ext cx="1"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2559" name="Line 40"/>
            <p:cNvSpPr>
              <a:spLocks noChangeShapeType="1"/>
            </p:cNvSpPr>
            <p:nvPr/>
          </p:nvSpPr>
          <p:spPr bwMode="auto">
            <a:xfrm>
              <a:off x="3383" y="2841"/>
              <a:ext cx="2"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nvGrpSpPr>
            <p:cNvPr id="22560" name="Group 41"/>
            <p:cNvGrpSpPr>
              <a:grpSpLocks/>
            </p:cNvGrpSpPr>
            <p:nvPr/>
          </p:nvGrpSpPr>
          <p:grpSpPr bwMode="auto">
            <a:xfrm>
              <a:off x="1733" y="3267"/>
              <a:ext cx="1322" cy="199"/>
              <a:chOff x="0" y="0"/>
              <a:chExt cx="20000" cy="19999"/>
            </a:xfrm>
          </p:grpSpPr>
          <p:grpSp>
            <p:nvGrpSpPr>
              <p:cNvPr id="22597" name="Group 42"/>
              <p:cNvGrpSpPr>
                <a:grpSpLocks/>
              </p:cNvGrpSpPr>
              <p:nvPr/>
            </p:nvGrpSpPr>
            <p:grpSpPr bwMode="auto">
              <a:xfrm>
                <a:off x="0" y="0"/>
                <a:ext cx="4994" cy="19999"/>
                <a:chOff x="0" y="0"/>
                <a:chExt cx="20000" cy="19999"/>
              </a:xfrm>
            </p:grpSpPr>
            <p:sp>
              <p:nvSpPr>
                <p:cNvPr id="22604" name="Line 43"/>
                <p:cNvSpPr>
                  <a:spLocks noChangeShapeType="1"/>
                </p:cNvSpPr>
                <p:nvPr/>
              </p:nvSpPr>
              <p:spPr bwMode="auto">
                <a:xfrm flipH="1">
                  <a:off x="0" y="0"/>
                  <a:ext cx="20000" cy="11283"/>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2605" name="Line 44"/>
                <p:cNvSpPr>
                  <a:spLocks noChangeShapeType="1"/>
                </p:cNvSpPr>
                <p:nvPr/>
              </p:nvSpPr>
              <p:spPr bwMode="auto">
                <a:xfrm flipH="1" flipV="1">
                  <a:off x="0" y="8716"/>
                  <a:ext cx="20000" cy="11283"/>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22598" name="Group 45"/>
              <p:cNvGrpSpPr>
                <a:grpSpLocks/>
              </p:cNvGrpSpPr>
              <p:nvPr/>
            </p:nvGrpSpPr>
            <p:grpSpPr bwMode="auto">
              <a:xfrm>
                <a:off x="5113" y="947"/>
                <a:ext cx="9893" cy="17446"/>
                <a:chOff x="0" y="0"/>
                <a:chExt cx="20000" cy="19990"/>
              </a:xfrm>
            </p:grpSpPr>
            <p:sp>
              <p:nvSpPr>
                <p:cNvPr id="22602" name="Line 46"/>
                <p:cNvSpPr>
                  <a:spLocks noChangeShapeType="1"/>
                </p:cNvSpPr>
                <p:nvPr/>
              </p:nvSpPr>
              <p:spPr bwMode="auto">
                <a:xfrm>
                  <a:off x="0" y="0"/>
                  <a:ext cx="20000" cy="11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2603" name="Line 47"/>
                <p:cNvSpPr>
                  <a:spLocks noChangeShapeType="1"/>
                </p:cNvSpPr>
                <p:nvPr/>
              </p:nvSpPr>
              <p:spPr bwMode="auto">
                <a:xfrm>
                  <a:off x="0" y="19880"/>
                  <a:ext cx="20000" cy="11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22599" name="Group 48"/>
              <p:cNvGrpSpPr>
                <a:grpSpLocks/>
              </p:cNvGrpSpPr>
              <p:nvPr/>
            </p:nvGrpSpPr>
            <p:grpSpPr bwMode="auto">
              <a:xfrm>
                <a:off x="15006" y="0"/>
                <a:ext cx="4994" cy="19999"/>
                <a:chOff x="0" y="0"/>
                <a:chExt cx="20000" cy="20001"/>
              </a:xfrm>
            </p:grpSpPr>
            <p:sp>
              <p:nvSpPr>
                <p:cNvPr id="22600" name="Line 49"/>
                <p:cNvSpPr>
                  <a:spLocks noChangeShapeType="1"/>
                </p:cNvSpPr>
                <p:nvPr/>
              </p:nvSpPr>
              <p:spPr bwMode="auto">
                <a:xfrm>
                  <a:off x="0" y="0"/>
                  <a:ext cx="20000" cy="11284"/>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2601" name="Line 50"/>
                <p:cNvSpPr>
                  <a:spLocks noChangeShapeType="1"/>
                </p:cNvSpPr>
                <p:nvPr/>
              </p:nvSpPr>
              <p:spPr bwMode="auto">
                <a:xfrm flipV="1">
                  <a:off x="0" y="8717"/>
                  <a:ext cx="20000" cy="11284"/>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sp>
          <p:nvSpPr>
            <p:cNvPr id="22561" name="Line 51"/>
            <p:cNvSpPr>
              <a:spLocks noChangeShapeType="1"/>
            </p:cNvSpPr>
            <p:nvPr/>
          </p:nvSpPr>
          <p:spPr bwMode="auto">
            <a:xfrm flipH="1">
              <a:off x="1403" y="3355"/>
              <a:ext cx="355"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2562" name="Line 52"/>
            <p:cNvSpPr>
              <a:spLocks noChangeShapeType="1"/>
            </p:cNvSpPr>
            <p:nvPr/>
          </p:nvSpPr>
          <p:spPr bwMode="auto">
            <a:xfrm flipH="1">
              <a:off x="3006" y="3355"/>
              <a:ext cx="1841"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2563" name="Rectangle 53"/>
            <p:cNvSpPr>
              <a:spLocks noChangeArrowheads="1"/>
            </p:cNvSpPr>
            <p:nvPr/>
          </p:nvSpPr>
          <p:spPr bwMode="auto">
            <a:xfrm>
              <a:off x="1892" y="3249"/>
              <a:ext cx="1045"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A50021"/>
                  </a:solidFill>
                  <a:latin typeface="Times New Roman" panose="02020603050405020304" pitchFamily="18" charset="0"/>
                </a:rPr>
                <a:t>data</a:t>
              </a:r>
            </a:p>
          </p:txBody>
        </p:sp>
        <p:sp>
          <p:nvSpPr>
            <p:cNvPr id="22564" name="Rectangle 54"/>
            <p:cNvSpPr>
              <a:spLocks noChangeArrowheads="1"/>
            </p:cNvSpPr>
            <p:nvPr/>
          </p:nvSpPr>
          <p:spPr bwMode="auto">
            <a:xfrm>
              <a:off x="3259" y="2951"/>
              <a:ext cx="1045"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A50021"/>
                  </a:solidFill>
                  <a:latin typeface="Times New Roman" panose="02020603050405020304" pitchFamily="18" charset="0"/>
                </a:rPr>
                <a:t>data</a:t>
              </a:r>
            </a:p>
          </p:txBody>
        </p:sp>
        <p:grpSp>
          <p:nvGrpSpPr>
            <p:cNvPr id="22565" name="Group 55"/>
            <p:cNvGrpSpPr>
              <a:grpSpLocks/>
            </p:cNvGrpSpPr>
            <p:nvPr/>
          </p:nvGrpSpPr>
          <p:grpSpPr bwMode="auto">
            <a:xfrm>
              <a:off x="2982" y="2969"/>
              <a:ext cx="331" cy="200"/>
              <a:chOff x="0" y="0"/>
              <a:chExt cx="20000" cy="20000"/>
            </a:xfrm>
          </p:grpSpPr>
          <p:sp>
            <p:nvSpPr>
              <p:cNvPr id="22595" name="Line 56"/>
              <p:cNvSpPr>
                <a:spLocks noChangeShapeType="1"/>
              </p:cNvSpPr>
              <p:nvPr/>
            </p:nvSpPr>
            <p:spPr bwMode="auto">
              <a:xfrm flipH="1">
                <a:off x="0" y="0"/>
                <a:ext cx="20000" cy="11276"/>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2596" name="Line 57"/>
              <p:cNvSpPr>
                <a:spLocks noChangeShapeType="1"/>
              </p:cNvSpPr>
              <p:nvPr/>
            </p:nvSpPr>
            <p:spPr bwMode="auto">
              <a:xfrm flipH="1" flipV="1">
                <a:off x="0" y="8711"/>
                <a:ext cx="20000" cy="11289"/>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22566" name="Group 58"/>
            <p:cNvGrpSpPr>
              <a:grpSpLocks/>
            </p:cNvGrpSpPr>
            <p:nvPr/>
          </p:nvGrpSpPr>
          <p:grpSpPr bwMode="auto">
            <a:xfrm>
              <a:off x="3320" y="2978"/>
              <a:ext cx="1783" cy="186"/>
              <a:chOff x="0" y="0"/>
              <a:chExt cx="20000" cy="19973"/>
            </a:xfrm>
          </p:grpSpPr>
          <p:sp>
            <p:nvSpPr>
              <p:cNvPr id="22593" name="Line 59"/>
              <p:cNvSpPr>
                <a:spLocks noChangeShapeType="1"/>
              </p:cNvSpPr>
              <p:nvPr/>
            </p:nvSpPr>
            <p:spPr bwMode="auto">
              <a:xfrm>
                <a:off x="0" y="0"/>
                <a:ext cx="20000" cy="11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2594" name="Line 60"/>
              <p:cNvSpPr>
                <a:spLocks noChangeShapeType="1"/>
              </p:cNvSpPr>
              <p:nvPr/>
            </p:nvSpPr>
            <p:spPr bwMode="auto">
              <a:xfrm>
                <a:off x="0" y="19863"/>
                <a:ext cx="20000" cy="11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22567" name="Group 61"/>
            <p:cNvGrpSpPr>
              <a:grpSpLocks/>
            </p:cNvGrpSpPr>
            <p:nvPr/>
          </p:nvGrpSpPr>
          <p:grpSpPr bwMode="auto">
            <a:xfrm>
              <a:off x="2701" y="2969"/>
              <a:ext cx="330" cy="200"/>
              <a:chOff x="0" y="0"/>
              <a:chExt cx="20000" cy="20000"/>
            </a:xfrm>
          </p:grpSpPr>
          <p:sp>
            <p:nvSpPr>
              <p:cNvPr id="22591" name="Line 62"/>
              <p:cNvSpPr>
                <a:spLocks noChangeShapeType="1"/>
              </p:cNvSpPr>
              <p:nvPr/>
            </p:nvSpPr>
            <p:spPr bwMode="auto">
              <a:xfrm>
                <a:off x="0" y="0"/>
                <a:ext cx="20000" cy="11276"/>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2592" name="Line 63"/>
              <p:cNvSpPr>
                <a:spLocks noChangeShapeType="1"/>
              </p:cNvSpPr>
              <p:nvPr/>
            </p:nvSpPr>
            <p:spPr bwMode="auto">
              <a:xfrm flipV="1">
                <a:off x="0" y="8711"/>
                <a:ext cx="20000" cy="11289"/>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sp>
          <p:nvSpPr>
            <p:cNvPr id="22568" name="Rectangle 64"/>
            <p:cNvSpPr>
              <a:spLocks noChangeArrowheads="1"/>
            </p:cNvSpPr>
            <p:nvPr/>
          </p:nvSpPr>
          <p:spPr bwMode="auto">
            <a:xfrm>
              <a:off x="70" y="2971"/>
              <a:ext cx="1493" cy="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输出端口</a:t>
              </a:r>
            </a:p>
          </p:txBody>
        </p:sp>
        <p:sp>
          <p:nvSpPr>
            <p:cNvPr id="22569" name="Rectangle 65"/>
            <p:cNvSpPr>
              <a:spLocks noChangeArrowheads="1"/>
            </p:cNvSpPr>
            <p:nvPr/>
          </p:nvSpPr>
          <p:spPr bwMode="auto">
            <a:xfrm>
              <a:off x="373" y="3243"/>
              <a:ext cx="1046" cy="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D</a:t>
              </a:r>
              <a:r>
                <a:rPr kumimoji="0" lang="en-US" altLang="zh-CN" sz="2400" baseline="-25000" smtClean="0">
                  <a:solidFill>
                    <a:srgbClr val="000000"/>
                  </a:solidFill>
                  <a:latin typeface="Times New Roman" panose="02020603050405020304" pitchFamily="18" charset="0"/>
                </a:rPr>
                <a:t>0</a:t>
              </a:r>
              <a:r>
                <a:rPr kumimoji="0" lang="zh-CN" altLang="en-US" sz="2400" smtClean="0">
                  <a:solidFill>
                    <a:srgbClr val="000000"/>
                  </a:solidFill>
                  <a:latin typeface="Times New Roman" panose="02020603050405020304" pitchFamily="18" charset="0"/>
                </a:rPr>
                <a:t>～</a:t>
              </a:r>
              <a:r>
                <a:rPr kumimoji="0" lang="en-US" altLang="zh-CN" sz="2400" smtClean="0">
                  <a:solidFill>
                    <a:srgbClr val="000000"/>
                  </a:solidFill>
                  <a:latin typeface="Times New Roman" panose="02020603050405020304" pitchFamily="18" charset="0"/>
                </a:rPr>
                <a:t>D</a:t>
              </a:r>
              <a:r>
                <a:rPr kumimoji="0" lang="en-US" altLang="zh-CN" sz="2400" baseline="-25000" smtClean="0">
                  <a:solidFill>
                    <a:srgbClr val="000000"/>
                  </a:solidFill>
                  <a:latin typeface="Times New Roman" panose="02020603050405020304" pitchFamily="18" charset="0"/>
                </a:rPr>
                <a:t>7</a:t>
              </a:r>
            </a:p>
          </p:txBody>
        </p:sp>
        <p:sp>
          <p:nvSpPr>
            <p:cNvPr id="22570" name="Line 66"/>
            <p:cNvSpPr>
              <a:spLocks noChangeShapeType="1"/>
            </p:cNvSpPr>
            <p:nvPr/>
          </p:nvSpPr>
          <p:spPr bwMode="auto">
            <a:xfrm flipH="1">
              <a:off x="2835" y="2217"/>
              <a:ext cx="8" cy="214"/>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2571" name="Line 67"/>
            <p:cNvSpPr>
              <a:spLocks noChangeShapeType="1"/>
            </p:cNvSpPr>
            <p:nvPr/>
          </p:nvSpPr>
          <p:spPr bwMode="auto">
            <a:xfrm>
              <a:off x="2841" y="2430"/>
              <a:ext cx="1463"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2572" name="Line 68"/>
            <p:cNvSpPr>
              <a:spLocks noChangeShapeType="1"/>
            </p:cNvSpPr>
            <p:nvPr/>
          </p:nvSpPr>
          <p:spPr bwMode="auto">
            <a:xfrm flipV="1">
              <a:off x="4273" y="2213"/>
              <a:ext cx="1" cy="218"/>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2573" name="Line 69"/>
            <p:cNvSpPr>
              <a:spLocks noChangeShapeType="1"/>
            </p:cNvSpPr>
            <p:nvPr/>
          </p:nvSpPr>
          <p:spPr bwMode="auto">
            <a:xfrm flipH="1">
              <a:off x="4256" y="2217"/>
              <a:ext cx="873"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2574" name="Line 70"/>
            <p:cNvSpPr>
              <a:spLocks noChangeShapeType="1"/>
            </p:cNvSpPr>
            <p:nvPr/>
          </p:nvSpPr>
          <p:spPr bwMode="auto">
            <a:xfrm>
              <a:off x="1615" y="2217"/>
              <a:ext cx="1221"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nvGrpSpPr>
            <p:cNvPr id="22575" name="Group 71"/>
            <p:cNvGrpSpPr>
              <a:grpSpLocks/>
            </p:cNvGrpSpPr>
            <p:nvPr/>
          </p:nvGrpSpPr>
          <p:grpSpPr bwMode="auto">
            <a:xfrm>
              <a:off x="1568" y="2978"/>
              <a:ext cx="1174" cy="186"/>
              <a:chOff x="0" y="0"/>
              <a:chExt cx="20000" cy="19973"/>
            </a:xfrm>
          </p:grpSpPr>
          <p:sp>
            <p:nvSpPr>
              <p:cNvPr id="22589" name="Line 72"/>
              <p:cNvSpPr>
                <a:spLocks noChangeShapeType="1"/>
              </p:cNvSpPr>
              <p:nvPr/>
            </p:nvSpPr>
            <p:spPr bwMode="auto">
              <a:xfrm>
                <a:off x="0" y="0"/>
                <a:ext cx="20000" cy="11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2590" name="Line 73"/>
              <p:cNvSpPr>
                <a:spLocks noChangeShapeType="1"/>
              </p:cNvSpPr>
              <p:nvPr/>
            </p:nvSpPr>
            <p:spPr bwMode="auto">
              <a:xfrm>
                <a:off x="0" y="19863"/>
                <a:ext cx="20000" cy="11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sp>
          <p:nvSpPr>
            <p:cNvPr id="22576" name="Line 74"/>
            <p:cNvSpPr>
              <a:spLocks noChangeShapeType="1"/>
            </p:cNvSpPr>
            <p:nvPr/>
          </p:nvSpPr>
          <p:spPr bwMode="auto">
            <a:xfrm flipH="1">
              <a:off x="2982" y="1877"/>
              <a:ext cx="191" cy="128"/>
            </a:xfrm>
            <a:prstGeom prst="line">
              <a:avLst/>
            </a:prstGeom>
            <a:noFill/>
            <a:ln w="28575">
              <a:solidFill>
                <a:srgbClr val="006600"/>
              </a:solidFill>
              <a:round/>
              <a:headEnd type="none" w="sm" len="sm"/>
              <a:tailEnd type="arrow"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2577" name="Line 75"/>
            <p:cNvSpPr>
              <a:spLocks noChangeShapeType="1"/>
            </p:cNvSpPr>
            <p:nvPr/>
          </p:nvSpPr>
          <p:spPr bwMode="auto">
            <a:xfrm>
              <a:off x="3690" y="2629"/>
              <a:ext cx="1463"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2578" name="Line 76"/>
            <p:cNvSpPr>
              <a:spLocks noChangeShapeType="1"/>
            </p:cNvSpPr>
            <p:nvPr/>
          </p:nvSpPr>
          <p:spPr bwMode="auto">
            <a:xfrm>
              <a:off x="1757" y="2629"/>
              <a:ext cx="1463"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nvGrpSpPr>
            <p:cNvPr id="22579" name="Group 87"/>
            <p:cNvGrpSpPr>
              <a:grpSpLocks/>
            </p:cNvGrpSpPr>
            <p:nvPr/>
          </p:nvGrpSpPr>
          <p:grpSpPr bwMode="auto">
            <a:xfrm>
              <a:off x="535" y="1366"/>
              <a:ext cx="753" cy="366"/>
              <a:chOff x="535" y="1366"/>
              <a:chExt cx="753" cy="366"/>
            </a:xfrm>
          </p:grpSpPr>
          <p:sp>
            <p:nvSpPr>
              <p:cNvPr id="22587" name="Rectangle 78"/>
              <p:cNvSpPr>
                <a:spLocks noChangeArrowheads="1"/>
              </p:cNvSpPr>
              <p:nvPr/>
            </p:nvSpPr>
            <p:spPr bwMode="auto">
              <a:xfrm>
                <a:off x="535" y="1366"/>
                <a:ext cx="753"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WR</a:t>
                </a:r>
              </a:p>
            </p:txBody>
          </p:sp>
          <p:sp>
            <p:nvSpPr>
              <p:cNvPr id="22588" name="Line 79"/>
              <p:cNvSpPr>
                <a:spLocks noChangeShapeType="1"/>
              </p:cNvSpPr>
              <p:nvPr/>
            </p:nvSpPr>
            <p:spPr bwMode="auto">
              <a:xfrm>
                <a:off x="970" y="1383"/>
                <a:ext cx="292"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22580" name="Group 86"/>
            <p:cNvGrpSpPr>
              <a:grpSpLocks/>
            </p:cNvGrpSpPr>
            <p:nvPr/>
          </p:nvGrpSpPr>
          <p:grpSpPr bwMode="auto">
            <a:xfrm>
              <a:off x="535" y="1709"/>
              <a:ext cx="753" cy="366"/>
              <a:chOff x="535" y="1709"/>
              <a:chExt cx="753" cy="366"/>
            </a:xfrm>
          </p:grpSpPr>
          <p:sp>
            <p:nvSpPr>
              <p:cNvPr id="22585" name="Rectangle 81"/>
              <p:cNvSpPr>
                <a:spLocks noChangeArrowheads="1"/>
              </p:cNvSpPr>
              <p:nvPr/>
            </p:nvSpPr>
            <p:spPr bwMode="auto">
              <a:xfrm>
                <a:off x="535" y="1709"/>
                <a:ext cx="753"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r" eaLnBrk="0" fontAlgn="base" hangingPunct="0">
                  <a:spcBef>
                    <a:spcPct val="0"/>
                  </a:spcBef>
                  <a:spcAft>
                    <a:spcPct val="0"/>
                  </a:spcAft>
                  <a:buClrTx/>
                  <a:buSzTx/>
                  <a:buFontTx/>
                  <a:buNone/>
                </a:pPr>
                <a:r>
                  <a:rPr kumimoji="0" lang="en-US" altLang="zh-CN" sz="2400" dirty="0" smtClean="0">
                    <a:solidFill>
                      <a:srgbClr val="000000"/>
                    </a:solidFill>
                    <a:latin typeface="Times New Roman" panose="02020603050405020304" pitchFamily="18" charset="0"/>
                  </a:rPr>
                  <a:t>OBF</a:t>
                </a:r>
              </a:p>
            </p:txBody>
          </p:sp>
          <p:sp>
            <p:nvSpPr>
              <p:cNvPr id="22586" name="Line 82"/>
              <p:cNvSpPr>
                <a:spLocks noChangeShapeType="1"/>
              </p:cNvSpPr>
              <p:nvPr/>
            </p:nvSpPr>
            <p:spPr bwMode="auto">
              <a:xfrm>
                <a:off x="901" y="1726"/>
                <a:ext cx="361"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sp>
          <p:nvSpPr>
            <p:cNvPr id="22581" name="Rectangle 83"/>
            <p:cNvSpPr>
              <a:spLocks noChangeArrowheads="1"/>
            </p:cNvSpPr>
            <p:nvPr/>
          </p:nvSpPr>
          <p:spPr bwMode="auto">
            <a:xfrm>
              <a:off x="576" y="2628"/>
              <a:ext cx="753"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ACK</a:t>
              </a:r>
            </a:p>
          </p:txBody>
        </p:sp>
        <p:grpSp>
          <p:nvGrpSpPr>
            <p:cNvPr id="22582" name="Group 85"/>
            <p:cNvGrpSpPr>
              <a:grpSpLocks/>
            </p:cNvGrpSpPr>
            <p:nvPr/>
          </p:nvGrpSpPr>
          <p:grpSpPr bwMode="auto">
            <a:xfrm>
              <a:off x="595" y="2554"/>
              <a:ext cx="998" cy="370"/>
              <a:chOff x="595" y="2554"/>
              <a:chExt cx="998" cy="370"/>
            </a:xfrm>
          </p:grpSpPr>
          <p:sp>
            <p:nvSpPr>
              <p:cNvPr id="22583" name="Rectangle 23"/>
              <p:cNvSpPr>
                <a:spLocks noChangeArrowheads="1"/>
              </p:cNvSpPr>
              <p:nvPr/>
            </p:nvSpPr>
            <p:spPr bwMode="auto">
              <a:xfrm>
                <a:off x="595" y="2554"/>
                <a:ext cx="998" cy="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 </a:t>
                </a:r>
              </a:p>
            </p:txBody>
          </p:sp>
          <p:sp>
            <p:nvSpPr>
              <p:cNvPr id="22584" name="Line 84"/>
              <p:cNvSpPr>
                <a:spLocks noChangeShapeType="1"/>
              </p:cNvSpPr>
              <p:nvPr/>
            </p:nvSpPr>
            <p:spPr bwMode="auto">
              <a:xfrm>
                <a:off x="942" y="2645"/>
                <a:ext cx="361"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sp>
        <p:nvSpPr>
          <p:cNvPr id="167002" name="Rectangle 90" descr="032"/>
          <p:cNvSpPr>
            <a:spLocks noChangeArrowheads="1"/>
          </p:cNvSpPr>
          <p:nvPr/>
        </p:nvSpPr>
        <p:spPr bwMode="auto">
          <a:xfrm>
            <a:off x="646200" y="4827437"/>
            <a:ext cx="7445375" cy="2071688"/>
          </a:xfrm>
          <a:prstGeom prst="rect">
            <a:avLst/>
          </a:prstGeom>
          <a:blipFill dpi="0" rotWithShape="0">
            <a:blip r:embed="rId3"/>
            <a:srcRect/>
            <a:stretch>
              <a:fillRect/>
            </a:stretch>
          </a:blipFill>
          <a:ln w="9525">
            <a:solidFill>
              <a:schemeClr val="tx1"/>
            </a:solidFill>
            <a:miter lim="800000"/>
            <a:headEnd/>
            <a:tailEnd/>
          </a:ln>
        </p:spPr>
        <p:txBody>
          <a:bodyPr wrap="none" anchor="ct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lnSpc>
                <a:spcPct val="80000"/>
              </a:lnSpc>
              <a:spcBef>
                <a:spcPct val="0"/>
              </a:spcBef>
              <a:spcAft>
                <a:spcPct val="0"/>
              </a:spcAft>
              <a:buClrTx/>
              <a:buSzTx/>
              <a:buFontTx/>
              <a:buNone/>
            </a:pPr>
            <a:r>
              <a:rPr lang="en-US" altLang="zh-CN" sz="3600" smtClean="0">
                <a:solidFill>
                  <a:srgbClr val="66FFFF"/>
                </a:solidFill>
                <a:latin typeface="方正舒体" panose="02010601030101010101" pitchFamily="2" charset="-122"/>
                <a:ea typeface="方正舒体" panose="02010601030101010101" pitchFamily="2" charset="-122"/>
              </a:rPr>
              <a:t>OBF*</a:t>
            </a:r>
            <a:r>
              <a:rPr lang="zh-CN" altLang="en-US" sz="3600" smtClean="0">
                <a:solidFill>
                  <a:srgbClr val="66FFFF"/>
                </a:solidFill>
                <a:latin typeface="方正舒体" panose="02010601030101010101" pitchFamily="2" charset="-122"/>
                <a:ea typeface="方正舒体" panose="02010601030101010101" pitchFamily="2" charset="-122"/>
              </a:rPr>
              <a:t>和</a:t>
            </a:r>
            <a:r>
              <a:rPr lang="en-US" altLang="zh-CN" sz="3600" smtClean="0">
                <a:solidFill>
                  <a:srgbClr val="66FFFF"/>
                </a:solidFill>
                <a:latin typeface="方正舒体" panose="02010601030101010101" pitchFamily="2" charset="-122"/>
                <a:ea typeface="方正舒体" panose="02010601030101010101" pitchFamily="2" charset="-122"/>
              </a:rPr>
              <a:t>ACK*</a:t>
            </a:r>
            <a:r>
              <a:rPr lang="zh-CN" altLang="en-US" sz="3600" smtClean="0">
                <a:solidFill>
                  <a:srgbClr val="66FFFF"/>
                </a:solidFill>
                <a:latin typeface="方正舒体" panose="02010601030101010101" pitchFamily="2" charset="-122"/>
                <a:ea typeface="方正舒体" panose="02010601030101010101" pitchFamily="2" charset="-122"/>
              </a:rPr>
              <a:t>是外设和</a:t>
            </a:r>
            <a:r>
              <a:rPr lang="en-US" altLang="zh-CN" sz="3600" smtClean="0">
                <a:solidFill>
                  <a:srgbClr val="66FFFF"/>
                </a:solidFill>
                <a:latin typeface="方正舒体" panose="02010601030101010101" pitchFamily="2" charset="-122"/>
                <a:ea typeface="方正舒体" panose="02010601030101010101" pitchFamily="2" charset="-122"/>
              </a:rPr>
              <a:t>8255A</a:t>
            </a:r>
            <a:r>
              <a:rPr lang="zh-CN" altLang="en-US" sz="3600" smtClean="0">
                <a:solidFill>
                  <a:srgbClr val="66FFFF"/>
                </a:solidFill>
                <a:latin typeface="方正舒体" panose="02010601030101010101" pitchFamily="2" charset="-122"/>
                <a:ea typeface="方正舒体" panose="02010601030101010101" pitchFamily="2" charset="-122"/>
              </a:rPr>
              <a:t>间</a:t>
            </a:r>
          </a:p>
          <a:p>
            <a:pPr algn="ctr" fontAlgn="base">
              <a:lnSpc>
                <a:spcPct val="80000"/>
              </a:lnSpc>
              <a:spcBef>
                <a:spcPct val="0"/>
              </a:spcBef>
              <a:spcAft>
                <a:spcPct val="0"/>
              </a:spcAft>
              <a:buClrTx/>
              <a:buSzTx/>
              <a:buFontTx/>
              <a:buNone/>
            </a:pPr>
            <a:r>
              <a:rPr lang="zh-CN" altLang="en-US" sz="3600" smtClean="0">
                <a:solidFill>
                  <a:srgbClr val="66FFFF"/>
                </a:solidFill>
                <a:latin typeface="方正舒体" panose="02010601030101010101" pitchFamily="2" charset="-122"/>
                <a:ea typeface="方正舒体" panose="02010601030101010101" pitchFamily="2" charset="-122"/>
              </a:rPr>
              <a:t>的一对应答联络信号，</a:t>
            </a:r>
          </a:p>
          <a:p>
            <a:pPr algn="ctr" fontAlgn="base">
              <a:lnSpc>
                <a:spcPct val="80000"/>
              </a:lnSpc>
              <a:spcBef>
                <a:spcPct val="0"/>
              </a:spcBef>
              <a:spcAft>
                <a:spcPct val="0"/>
              </a:spcAft>
              <a:buClrTx/>
              <a:buSzTx/>
              <a:buFontTx/>
              <a:buNone/>
            </a:pPr>
            <a:r>
              <a:rPr lang="zh-CN" altLang="en-US" sz="3600" smtClean="0">
                <a:solidFill>
                  <a:srgbClr val="66FFFF"/>
                </a:solidFill>
                <a:latin typeface="方正舒体" panose="02010601030101010101" pitchFamily="2" charset="-122"/>
                <a:ea typeface="方正舒体" panose="02010601030101010101" pitchFamily="2" charset="-122"/>
              </a:rPr>
              <a:t>为的是可靠地输出数据</a:t>
            </a:r>
          </a:p>
        </p:txBody>
      </p:sp>
      <p:pic>
        <p:nvPicPr>
          <p:cNvPr id="167003" name="Picture 91" descr="54">
            <a:hlinkClick r:id="" action="ppaction://hlinkshowjump?jump=nextslide"/>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Picture 92" descr="fsicon1"/>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724775" y="550863"/>
            <a:ext cx="866775"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8681608"/>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grpId="0" nodeType="clickEffect">
                                  <p:stCondLst>
                                    <p:cond delay="0"/>
                                  </p:stCondLst>
                                  <p:childTnLst>
                                    <p:set>
                                      <p:cBhvr>
                                        <p:cTn id="6" dur="1" fill="hold">
                                          <p:stCondLst>
                                            <p:cond delay="0"/>
                                          </p:stCondLst>
                                        </p:cTn>
                                        <p:tgtEl>
                                          <p:spTgt spid="167002"/>
                                        </p:tgtEl>
                                        <p:attrNameLst>
                                          <p:attrName>style.visibility</p:attrName>
                                        </p:attrNameLst>
                                      </p:cBhvr>
                                      <p:to>
                                        <p:strVal val="visible"/>
                                      </p:to>
                                    </p:set>
                                    <p:anim calcmode="lin" valueType="num">
                                      <p:cBhvr>
                                        <p:cTn id="7" dur="500" fill="hold"/>
                                        <p:tgtEl>
                                          <p:spTgt spid="167002"/>
                                        </p:tgtEl>
                                        <p:attrNameLst>
                                          <p:attrName>ppt_w</p:attrName>
                                        </p:attrNameLst>
                                      </p:cBhvr>
                                      <p:tavLst>
                                        <p:tav tm="0">
                                          <p:val>
                                            <p:fltVal val="0"/>
                                          </p:val>
                                        </p:tav>
                                        <p:tav tm="100000">
                                          <p:val>
                                            <p:strVal val="#ppt_w"/>
                                          </p:val>
                                        </p:tav>
                                      </p:tavLst>
                                    </p:anim>
                                    <p:anim calcmode="lin" valueType="num">
                                      <p:cBhvr>
                                        <p:cTn id="8" dur="500" fill="hold"/>
                                        <p:tgtEl>
                                          <p:spTgt spid="167002"/>
                                        </p:tgtEl>
                                        <p:attrNameLst>
                                          <p:attrName>ppt_h</p:attrName>
                                        </p:attrNameLst>
                                      </p:cBhvr>
                                      <p:tavLst>
                                        <p:tav tm="0">
                                          <p:val>
                                            <p:fltVal val="0"/>
                                          </p:val>
                                        </p:tav>
                                        <p:tav tm="100000">
                                          <p:val>
                                            <p:strVal val="#ppt_h"/>
                                          </p:val>
                                        </p:tav>
                                      </p:tavLst>
                                    </p:anim>
                                    <p:anim calcmode="lin" valueType="num">
                                      <p:cBhvr>
                                        <p:cTn id="9" dur="500" fill="hold"/>
                                        <p:tgtEl>
                                          <p:spTgt spid="167002"/>
                                        </p:tgtEl>
                                        <p:attrNameLst>
                                          <p:attrName>ppt_x</p:attrName>
                                        </p:attrNameLst>
                                      </p:cBhvr>
                                      <p:tavLst>
                                        <p:tav tm="0">
                                          <p:val>
                                            <p:fltVal val="0.5"/>
                                          </p:val>
                                        </p:tav>
                                        <p:tav tm="100000">
                                          <p:val>
                                            <p:strVal val="#ppt_x"/>
                                          </p:val>
                                        </p:tav>
                                      </p:tavLst>
                                    </p:anim>
                                    <p:anim calcmode="lin" valueType="num">
                                      <p:cBhvr>
                                        <p:cTn id="10" dur="500" fill="hold"/>
                                        <p:tgtEl>
                                          <p:spTgt spid="167002"/>
                                        </p:tgtEl>
                                        <p:attrNameLst>
                                          <p:attrName>ppt_y</p:attrName>
                                        </p:attrNameLst>
                                      </p:cBhvr>
                                      <p:tavLst>
                                        <p:tav tm="0">
                                          <p:val>
                                            <p:fltVal val="0.5"/>
                                          </p:val>
                                        </p:tav>
                                        <p:tav tm="100000">
                                          <p:val>
                                            <p:strVal val="#ppt_y"/>
                                          </p:val>
                                        </p:tav>
                                      </p:tavLst>
                                    </p:anim>
                                  </p:childTnLst>
                                </p:cTn>
                              </p:par>
                            </p:childTnLst>
                          </p:cTn>
                        </p:par>
                        <p:par>
                          <p:cTn id="11" fill="hold" nodeType="afterGroup">
                            <p:stCondLst>
                              <p:cond delay="500"/>
                            </p:stCondLst>
                            <p:childTnLst>
                              <p:par>
                                <p:cTn id="12" presetID="9" presetClass="entr" presetSubtype="0" fill="hold" nodeType="afterEffect">
                                  <p:stCondLst>
                                    <p:cond delay="1000"/>
                                  </p:stCondLst>
                                  <p:childTnLst>
                                    <p:set>
                                      <p:cBhvr>
                                        <p:cTn id="13" dur="1" fill="hold">
                                          <p:stCondLst>
                                            <p:cond delay="0"/>
                                          </p:stCondLst>
                                        </p:cTn>
                                        <p:tgtEl>
                                          <p:spTgt spid="167003"/>
                                        </p:tgtEl>
                                        <p:attrNameLst>
                                          <p:attrName>style.visibility</p:attrName>
                                        </p:attrNameLst>
                                      </p:cBhvr>
                                      <p:to>
                                        <p:strVal val="visible"/>
                                      </p:to>
                                    </p:set>
                                    <p:animEffect transition="in" filter="dissolve">
                                      <p:cBhvr>
                                        <p:cTn id="14" dur="500"/>
                                        <p:tgtEl>
                                          <p:spTgt spid="1670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002" grpId="0" animBg="1"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Grp="1" noChangeArrowheads="1"/>
          </p:cNvSpPr>
          <p:nvPr>
            <p:ph type="title"/>
          </p:nvPr>
        </p:nvSpPr>
        <p:spPr>
          <a:xfrm>
            <a:off x="1066800" y="304800"/>
            <a:ext cx="3613150" cy="838200"/>
          </a:xfrm>
        </p:spPr>
        <p:txBody>
          <a:bodyPr/>
          <a:lstStyle/>
          <a:p>
            <a:pPr eaLnBrk="1" hangingPunct="1"/>
            <a:r>
              <a:rPr lang="zh-CN" altLang="en-US" sz="3600" smtClean="0"/>
              <a:t>方式</a:t>
            </a:r>
            <a:r>
              <a:rPr lang="en-US" altLang="zh-CN" sz="3600" smtClean="0"/>
              <a:t>2</a:t>
            </a:r>
            <a:r>
              <a:rPr lang="zh-CN" altLang="en-US" sz="3600" smtClean="0"/>
              <a:t>双向方式</a:t>
            </a:r>
          </a:p>
        </p:txBody>
      </p:sp>
      <p:sp>
        <p:nvSpPr>
          <p:cNvPr id="23555" name="Rectangle 4"/>
          <p:cNvSpPr>
            <a:spLocks noGrp="1" noChangeArrowheads="1"/>
          </p:cNvSpPr>
          <p:nvPr>
            <p:ph type="body" idx="1"/>
          </p:nvPr>
        </p:nvSpPr>
        <p:spPr>
          <a:xfrm>
            <a:off x="500063" y="1752600"/>
            <a:ext cx="8023225" cy="4419600"/>
          </a:xfrm>
        </p:spPr>
        <p:txBody>
          <a:bodyPr/>
          <a:lstStyle/>
          <a:p>
            <a:pPr eaLnBrk="1" hangingPunct="1"/>
            <a:r>
              <a:rPr lang="zh-CN" altLang="en-US" sz="2800" smtClean="0">
                <a:latin typeface="Times New Roman" panose="02020603050405020304" pitchFamily="18" charset="0"/>
              </a:rPr>
              <a:t>方式</a:t>
            </a:r>
            <a:r>
              <a:rPr lang="en-US" altLang="zh-CN" sz="2800" smtClean="0">
                <a:latin typeface="Times New Roman" panose="02020603050405020304" pitchFamily="18" charset="0"/>
              </a:rPr>
              <a:t>2</a:t>
            </a:r>
            <a:r>
              <a:rPr lang="zh-CN" altLang="en-US" sz="2800" smtClean="0">
                <a:latin typeface="Times New Roman" panose="02020603050405020304" pitchFamily="18" charset="0"/>
              </a:rPr>
              <a:t>将方式</a:t>
            </a:r>
            <a:r>
              <a:rPr lang="en-US" altLang="zh-CN" sz="2800" smtClean="0"/>
              <a:t>1</a:t>
            </a:r>
            <a:r>
              <a:rPr lang="zh-CN" altLang="en-US" sz="2800" smtClean="0">
                <a:latin typeface="Times New Roman" panose="02020603050405020304" pitchFamily="18" charset="0"/>
              </a:rPr>
              <a:t>的选通输入输出功能组合成一个双向数据端口，可以发送数据和接收数据</a:t>
            </a:r>
          </a:p>
          <a:p>
            <a:pPr eaLnBrk="1" hangingPunct="1"/>
            <a:r>
              <a:rPr lang="zh-CN" altLang="en-US" sz="2800" smtClean="0">
                <a:latin typeface="Times New Roman" panose="02020603050405020304" pitchFamily="18" charset="0"/>
              </a:rPr>
              <a:t>只有端口</a:t>
            </a:r>
            <a:r>
              <a:rPr lang="en-US" altLang="zh-CN" sz="2800" smtClean="0">
                <a:latin typeface="Times New Roman" panose="02020603050405020304" pitchFamily="18" charset="0"/>
              </a:rPr>
              <a:t>A</a:t>
            </a:r>
            <a:r>
              <a:rPr lang="zh-CN" altLang="en-US" sz="2800" smtClean="0">
                <a:latin typeface="Times New Roman" panose="02020603050405020304" pitchFamily="18" charset="0"/>
              </a:rPr>
              <a:t>可以工作于方式</a:t>
            </a:r>
            <a:r>
              <a:rPr lang="en-US" altLang="zh-CN" sz="2800" smtClean="0">
                <a:latin typeface="Times New Roman" panose="02020603050405020304" pitchFamily="18" charset="0"/>
              </a:rPr>
              <a:t>2</a:t>
            </a:r>
            <a:r>
              <a:rPr lang="zh-CN" altLang="en-US" sz="2800" smtClean="0">
                <a:latin typeface="Times New Roman" panose="02020603050405020304" pitchFamily="18" charset="0"/>
              </a:rPr>
              <a:t>，需要利用端口</a:t>
            </a:r>
            <a:r>
              <a:rPr lang="en-US" altLang="zh-CN" sz="2800" smtClean="0">
                <a:latin typeface="Times New Roman" panose="02020603050405020304" pitchFamily="18" charset="0"/>
              </a:rPr>
              <a:t>C</a:t>
            </a:r>
            <a:r>
              <a:rPr lang="zh-CN" altLang="en-US" sz="2800" smtClean="0">
                <a:latin typeface="Times New Roman" panose="02020603050405020304" pitchFamily="18" charset="0"/>
              </a:rPr>
              <a:t>的</a:t>
            </a:r>
            <a:r>
              <a:rPr lang="en-US" altLang="zh-CN" sz="2800" smtClean="0">
                <a:latin typeface="Times New Roman" panose="02020603050405020304" pitchFamily="18" charset="0"/>
              </a:rPr>
              <a:t>5</a:t>
            </a:r>
            <a:r>
              <a:rPr lang="zh-CN" altLang="en-US" sz="2800" smtClean="0">
                <a:latin typeface="Times New Roman" panose="02020603050405020304" pitchFamily="18" charset="0"/>
              </a:rPr>
              <a:t>个信号线，其作用与方式</a:t>
            </a:r>
            <a:r>
              <a:rPr lang="en-US" altLang="zh-CN" sz="2800" smtClean="0">
                <a:latin typeface="Times New Roman" panose="02020603050405020304" pitchFamily="18" charset="0"/>
              </a:rPr>
              <a:t>1</a:t>
            </a:r>
            <a:r>
              <a:rPr lang="zh-CN" altLang="en-US" sz="2800" smtClean="0">
                <a:latin typeface="Times New Roman" panose="02020603050405020304" pitchFamily="18" charset="0"/>
              </a:rPr>
              <a:t>相同</a:t>
            </a:r>
          </a:p>
          <a:p>
            <a:pPr eaLnBrk="1" hangingPunct="1"/>
            <a:r>
              <a:rPr lang="zh-CN" altLang="en-US" sz="2800" smtClean="0">
                <a:latin typeface="Times New Roman" panose="02020603050405020304" pitchFamily="18" charset="0"/>
              </a:rPr>
              <a:t>方式</a:t>
            </a:r>
            <a:r>
              <a:rPr lang="en-US" altLang="zh-CN" sz="2800" smtClean="0">
                <a:latin typeface="Times New Roman" panose="02020603050405020304" pitchFamily="18" charset="0"/>
              </a:rPr>
              <a:t>2</a:t>
            </a:r>
            <a:r>
              <a:rPr lang="zh-CN" altLang="en-US" sz="2800" smtClean="0">
                <a:latin typeface="Times New Roman" panose="02020603050405020304" pitchFamily="18" charset="0"/>
              </a:rPr>
              <a:t>的数据输入过程与方式</a:t>
            </a:r>
            <a:r>
              <a:rPr lang="en-US" altLang="zh-CN" sz="2800" smtClean="0">
                <a:latin typeface="Times New Roman" panose="02020603050405020304" pitchFamily="18" charset="0"/>
              </a:rPr>
              <a:t>1</a:t>
            </a:r>
            <a:r>
              <a:rPr lang="zh-CN" altLang="en-US" sz="2800" smtClean="0">
                <a:latin typeface="Times New Roman" panose="02020603050405020304" pitchFamily="18" charset="0"/>
              </a:rPr>
              <a:t>的输入方式一样</a:t>
            </a:r>
          </a:p>
          <a:p>
            <a:pPr eaLnBrk="1" hangingPunct="1"/>
            <a:r>
              <a:rPr lang="zh-CN" altLang="en-US" sz="2800" smtClean="0">
                <a:latin typeface="Times New Roman" panose="02020603050405020304" pitchFamily="18" charset="0"/>
              </a:rPr>
              <a:t>方式</a:t>
            </a:r>
            <a:r>
              <a:rPr lang="en-US" altLang="zh-CN" sz="2800" smtClean="0">
                <a:latin typeface="Times New Roman" panose="02020603050405020304" pitchFamily="18" charset="0"/>
              </a:rPr>
              <a:t>2</a:t>
            </a:r>
            <a:r>
              <a:rPr lang="zh-CN" altLang="en-US" sz="2800" smtClean="0">
                <a:latin typeface="Times New Roman" panose="02020603050405020304" pitchFamily="18" charset="0"/>
              </a:rPr>
              <a:t>的数据输出过程与方式</a:t>
            </a:r>
            <a:r>
              <a:rPr lang="en-US" altLang="zh-CN" sz="2800" smtClean="0">
                <a:latin typeface="Times New Roman" panose="02020603050405020304" pitchFamily="18" charset="0"/>
              </a:rPr>
              <a:t>1</a:t>
            </a:r>
            <a:r>
              <a:rPr lang="zh-CN" altLang="en-US" sz="2800" smtClean="0">
                <a:latin typeface="Times New Roman" panose="02020603050405020304" pitchFamily="18" charset="0"/>
              </a:rPr>
              <a:t>的输出方式有一点不同：数据输出时</a:t>
            </a:r>
            <a:r>
              <a:rPr lang="en-US" altLang="zh-CN" sz="2800" smtClean="0">
                <a:latin typeface="Times New Roman" panose="02020603050405020304" pitchFamily="18" charset="0"/>
              </a:rPr>
              <a:t>8255A</a:t>
            </a:r>
            <a:r>
              <a:rPr lang="zh-CN" altLang="en-US" sz="2800" smtClean="0">
                <a:latin typeface="Times New Roman" panose="02020603050405020304" pitchFamily="18" charset="0"/>
              </a:rPr>
              <a:t>不是在</a:t>
            </a:r>
            <a:r>
              <a:rPr lang="en-US" altLang="zh-CN" sz="2800" smtClean="0">
                <a:latin typeface="Times New Roman" panose="02020603050405020304" pitchFamily="18" charset="0"/>
              </a:rPr>
              <a:t>OBF*</a:t>
            </a:r>
            <a:r>
              <a:rPr lang="zh-CN" altLang="en-US" sz="2800" smtClean="0">
                <a:latin typeface="Times New Roman" panose="02020603050405020304" pitchFamily="18" charset="0"/>
              </a:rPr>
              <a:t>有效时向外设输出数据，而是在外设提供响应信号</a:t>
            </a:r>
            <a:r>
              <a:rPr lang="en-US" altLang="zh-CN" sz="2800" smtClean="0">
                <a:latin typeface="Times New Roman" panose="02020603050405020304" pitchFamily="18" charset="0"/>
              </a:rPr>
              <a:t>ACK*</a:t>
            </a:r>
            <a:r>
              <a:rPr lang="zh-CN" altLang="en-US" sz="2800" smtClean="0">
                <a:latin typeface="Times New Roman" panose="02020603050405020304" pitchFamily="18" charset="0"/>
              </a:rPr>
              <a:t>时才送出数据</a:t>
            </a:r>
          </a:p>
        </p:txBody>
      </p:sp>
      <p:pic>
        <p:nvPicPr>
          <p:cNvPr id="23556" name="Picture 5"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6"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7" descr="fsicon2"/>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666038" y="534988"/>
            <a:ext cx="911225"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1449586"/>
      </p:ext>
    </p:extLst>
  </p:cSld>
  <p:clrMapOvr>
    <a:masterClrMapping/>
  </p:clrMapOvr>
  <p:transition spd="slow">
    <p:random/>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Grp="1" noChangeArrowheads="1"/>
          </p:cNvSpPr>
          <p:nvPr>
            <p:ph type="title"/>
          </p:nvPr>
        </p:nvSpPr>
        <p:spPr>
          <a:xfrm>
            <a:off x="1066800" y="304800"/>
            <a:ext cx="3613150" cy="838200"/>
          </a:xfrm>
        </p:spPr>
        <p:txBody>
          <a:bodyPr/>
          <a:lstStyle/>
          <a:p>
            <a:pPr eaLnBrk="1" hangingPunct="1"/>
            <a:r>
              <a:rPr lang="zh-CN" altLang="en-US" sz="3600" smtClean="0"/>
              <a:t>方式</a:t>
            </a:r>
            <a:r>
              <a:rPr lang="en-US" altLang="zh-CN" sz="3600" smtClean="0"/>
              <a:t>2</a:t>
            </a:r>
            <a:r>
              <a:rPr lang="zh-CN" altLang="en-US" sz="3600" smtClean="0"/>
              <a:t>双向引脚</a:t>
            </a:r>
          </a:p>
        </p:txBody>
      </p:sp>
      <p:pic>
        <p:nvPicPr>
          <p:cNvPr id="24579" name="Picture 5"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0" name="Picture 6"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81" name="Group 8"/>
          <p:cNvGrpSpPr>
            <a:grpSpLocks/>
          </p:cNvGrpSpPr>
          <p:nvPr/>
        </p:nvGrpSpPr>
        <p:grpSpPr bwMode="auto">
          <a:xfrm>
            <a:off x="552450" y="1752600"/>
            <a:ext cx="4038600" cy="4572000"/>
            <a:chOff x="528" y="1104"/>
            <a:chExt cx="2544" cy="2880"/>
          </a:xfrm>
        </p:grpSpPr>
        <p:sp>
          <p:nvSpPr>
            <p:cNvPr id="24584" name="Rectangle 9"/>
            <p:cNvSpPr>
              <a:spLocks noChangeArrowheads="1"/>
            </p:cNvSpPr>
            <p:nvPr/>
          </p:nvSpPr>
          <p:spPr bwMode="auto">
            <a:xfrm>
              <a:off x="528" y="1104"/>
              <a:ext cx="1344" cy="2880"/>
            </a:xfrm>
            <a:prstGeom prst="rect">
              <a:avLst/>
            </a:prstGeom>
            <a:solidFill>
              <a:schemeClr val="bg1"/>
            </a:solidFill>
            <a:ln w="28575">
              <a:solidFill>
                <a:srgbClr val="FF9933"/>
              </a:solidFill>
              <a:miter lim="800000"/>
              <a:headEnd/>
              <a:tailEnd/>
            </a:ln>
          </p:spPr>
          <p:txBody>
            <a:bodyPr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24585" name="Rectangle 10"/>
            <p:cNvSpPr>
              <a:spLocks noChangeArrowheads="1"/>
            </p:cNvSpPr>
            <p:nvPr/>
          </p:nvSpPr>
          <p:spPr bwMode="auto">
            <a:xfrm>
              <a:off x="1392" y="1584"/>
              <a:ext cx="472" cy="306"/>
            </a:xfrm>
            <a:prstGeom prst="rect">
              <a:avLst/>
            </a:prstGeom>
            <a:solidFill>
              <a:srgbClr val="CC9900"/>
            </a:solidFill>
            <a:ln w="28575">
              <a:solidFill>
                <a:srgbClr val="FF9933"/>
              </a:solidFill>
              <a:miter lim="800000"/>
              <a:headEnd/>
              <a:tailEnd/>
            </a:ln>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en-US" altLang="en-US" sz="2400" b="0" smtClean="0">
                  <a:solidFill>
                    <a:srgbClr val="000000"/>
                  </a:solidFill>
                  <a:latin typeface="Arial" panose="020B0604020202020204" pitchFamily="34" charset="0"/>
                </a:rPr>
                <a:t>PC</a:t>
              </a:r>
              <a:r>
                <a:rPr lang="en-US" altLang="en-US" sz="2400" b="0" baseline="-25000" smtClean="0">
                  <a:solidFill>
                    <a:srgbClr val="000000"/>
                  </a:solidFill>
                  <a:latin typeface="Arial" panose="020B0604020202020204" pitchFamily="34" charset="0"/>
                </a:rPr>
                <a:t>6</a:t>
              </a:r>
              <a:endParaRPr lang="en-US" altLang="zh-CN" sz="2400" b="0" smtClean="0">
                <a:solidFill>
                  <a:srgbClr val="000000"/>
                </a:solidFill>
                <a:latin typeface="Arial" panose="020B0604020202020204" pitchFamily="34" charset="0"/>
              </a:endParaRPr>
            </a:p>
          </p:txBody>
        </p:sp>
        <p:sp>
          <p:nvSpPr>
            <p:cNvPr id="24586" name="Rectangle 11"/>
            <p:cNvSpPr>
              <a:spLocks noChangeArrowheads="1"/>
            </p:cNvSpPr>
            <p:nvPr/>
          </p:nvSpPr>
          <p:spPr bwMode="auto">
            <a:xfrm>
              <a:off x="1392" y="1968"/>
              <a:ext cx="472" cy="306"/>
            </a:xfrm>
            <a:prstGeom prst="rect">
              <a:avLst/>
            </a:prstGeom>
            <a:solidFill>
              <a:srgbClr val="CC9900"/>
            </a:solidFill>
            <a:ln w="28575">
              <a:solidFill>
                <a:srgbClr val="FF9933"/>
              </a:solidFill>
              <a:miter lim="800000"/>
              <a:headEnd/>
              <a:tailEnd/>
            </a:ln>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en-US" altLang="en-US" sz="2400" b="0" smtClean="0">
                  <a:solidFill>
                    <a:srgbClr val="000000"/>
                  </a:solidFill>
                  <a:latin typeface="Arial" panose="020B0604020202020204" pitchFamily="34" charset="0"/>
                </a:rPr>
                <a:t>PC</a:t>
              </a:r>
              <a:r>
                <a:rPr lang="en-US" altLang="en-US" sz="2400" b="0" baseline="-25000" smtClean="0">
                  <a:solidFill>
                    <a:srgbClr val="000000"/>
                  </a:solidFill>
                  <a:latin typeface="Arial" panose="020B0604020202020204" pitchFamily="34" charset="0"/>
                </a:rPr>
                <a:t>7</a:t>
              </a:r>
              <a:endParaRPr lang="en-US" altLang="zh-CN" sz="2400" b="0" smtClean="0">
                <a:solidFill>
                  <a:srgbClr val="000000"/>
                </a:solidFill>
                <a:latin typeface="Arial" panose="020B0604020202020204" pitchFamily="34" charset="0"/>
              </a:endParaRPr>
            </a:p>
          </p:txBody>
        </p:sp>
        <p:sp>
          <p:nvSpPr>
            <p:cNvPr id="24587" name="Rectangle 12"/>
            <p:cNvSpPr>
              <a:spLocks noChangeArrowheads="1"/>
            </p:cNvSpPr>
            <p:nvPr/>
          </p:nvSpPr>
          <p:spPr bwMode="auto">
            <a:xfrm>
              <a:off x="1400" y="3486"/>
              <a:ext cx="472" cy="306"/>
            </a:xfrm>
            <a:prstGeom prst="rect">
              <a:avLst/>
            </a:prstGeom>
            <a:solidFill>
              <a:srgbClr val="CC9900"/>
            </a:solidFill>
            <a:ln w="28575">
              <a:solidFill>
                <a:srgbClr val="FF9933"/>
              </a:solidFill>
              <a:miter lim="800000"/>
              <a:headEnd/>
              <a:tailEnd/>
            </a:ln>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en-US" altLang="en-US" sz="2400" b="0" smtClean="0">
                  <a:solidFill>
                    <a:srgbClr val="000000"/>
                  </a:solidFill>
                  <a:latin typeface="Arial" panose="020B0604020202020204" pitchFamily="34" charset="0"/>
                </a:rPr>
                <a:t>PC</a:t>
              </a:r>
              <a:r>
                <a:rPr lang="en-US" altLang="en-US" sz="2400" b="0" baseline="-25000" smtClean="0">
                  <a:solidFill>
                    <a:srgbClr val="000000"/>
                  </a:solidFill>
                  <a:latin typeface="Arial" panose="020B0604020202020204" pitchFamily="34" charset="0"/>
                </a:rPr>
                <a:t>3</a:t>
              </a:r>
              <a:endParaRPr lang="en-US" altLang="zh-CN" sz="2400" b="0" smtClean="0">
                <a:solidFill>
                  <a:srgbClr val="000000"/>
                </a:solidFill>
                <a:latin typeface="Arial" panose="020B0604020202020204" pitchFamily="34" charset="0"/>
              </a:endParaRPr>
            </a:p>
          </p:txBody>
        </p:sp>
        <p:sp>
          <p:nvSpPr>
            <p:cNvPr id="24588" name="Text Box 13"/>
            <p:cNvSpPr txBox="1">
              <a:spLocks noChangeArrowheads="1"/>
            </p:cNvSpPr>
            <p:nvPr/>
          </p:nvSpPr>
          <p:spPr bwMode="auto">
            <a:xfrm>
              <a:off x="1008" y="1200"/>
              <a:ext cx="88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50000"/>
                </a:spcBef>
                <a:spcAft>
                  <a:spcPct val="0"/>
                </a:spcAft>
                <a:buClrTx/>
                <a:buSzTx/>
                <a:buFontTx/>
                <a:buNone/>
              </a:pPr>
              <a:r>
                <a:rPr lang="en-US" altLang="zh-CN" sz="2400" b="0" smtClean="0">
                  <a:solidFill>
                    <a:srgbClr val="000000"/>
                  </a:solidFill>
                  <a:latin typeface="Arial" panose="020B0604020202020204" pitchFamily="34" charset="0"/>
                </a:rPr>
                <a:t>PA</a:t>
              </a:r>
              <a:r>
                <a:rPr lang="en-US" altLang="zh-CN" sz="2400" b="0" baseline="-25000" smtClean="0">
                  <a:solidFill>
                    <a:srgbClr val="000000"/>
                  </a:solidFill>
                  <a:latin typeface="Arial" panose="020B0604020202020204" pitchFamily="34" charset="0"/>
                </a:rPr>
                <a:t>7</a:t>
              </a:r>
              <a:r>
                <a:rPr lang="en-US" altLang="zh-CN" sz="2400" b="0" smtClean="0">
                  <a:solidFill>
                    <a:srgbClr val="000000"/>
                  </a:solidFill>
                  <a:latin typeface="Arial" panose="020B0604020202020204" pitchFamily="34" charset="0"/>
                </a:rPr>
                <a:t>~PA</a:t>
              </a:r>
              <a:r>
                <a:rPr lang="en-US" altLang="zh-CN" sz="2400" b="0" baseline="-25000" smtClean="0">
                  <a:solidFill>
                    <a:srgbClr val="000000"/>
                  </a:solidFill>
                  <a:latin typeface="Arial" panose="020B0604020202020204" pitchFamily="34" charset="0"/>
                </a:rPr>
                <a:t>0</a:t>
              </a:r>
              <a:endParaRPr lang="en-US" altLang="zh-CN" sz="2400" b="0" smtClean="0">
                <a:solidFill>
                  <a:srgbClr val="000000"/>
                </a:solidFill>
                <a:latin typeface="Arial" panose="020B0604020202020204" pitchFamily="34" charset="0"/>
              </a:endParaRPr>
            </a:p>
          </p:txBody>
        </p:sp>
        <p:sp>
          <p:nvSpPr>
            <p:cNvPr id="24589" name="AutoShape 14"/>
            <p:cNvSpPr>
              <a:spLocks noChangeArrowheads="1"/>
            </p:cNvSpPr>
            <p:nvPr/>
          </p:nvSpPr>
          <p:spPr bwMode="auto">
            <a:xfrm rot="5400000">
              <a:off x="696" y="2184"/>
              <a:ext cx="240" cy="384"/>
            </a:xfrm>
            <a:prstGeom prst="flowChartDelay">
              <a:avLst/>
            </a:prstGeom>
            <a:noFill/>
            <a:ln w="28575">
              <a:solidFill>
                <a:srgbClr val="FF9933"/>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24590" name="Line 15"/>
            <p:cNvSpPr>
              <a:spLocks noChangeShapeType="1"/>
            </p:cNvSpPr>
            <p:nvPr/>
          </p:nvSpPr>
          <p:spPr bwMode="auto">
            <a:xfrm>
              <a:off x="816" y="2496"/>
              <a:ext cx="0" cy="864"/>
            </a:xfrm>
            <a:prstGeom prst="line">
              <a:avLst/>
            </a:prstGeom>
            <a:noFill/>
            <a:ln w="28575">
              <a:solidFill>
                <a:srgbClr val="FF9933"/>
              </a:solidFill>
              <a:round/>
              <a:headEnd/>
              <a:tailEnd/>
            </a:ln>
            <a:extLst>
              <a:ext uri="{909E8E84-426E-40DD-AFC4-6F175D3DCCD1}">
                <a14:hiddenFill xmlns:a14="http://schemas.microsoft.com/office/drawing/2010/main">
                  <a:noFill/>
                </a14:hiddenFill>
              </a:ext>
            </a:extLst>
          </p:spPr>
          <p:txBody>
            <a:bodyPr anchor="ctr">
              <a:spAutoFit/>
            </a:bodyPr>
            <a:lstStyle/>
            <a:p>
              <a:pPr eaLnBrk="0" fontAlgn="base" hangingPunct="0">
                <a:spcBef>
                  <a:spcPct val="0"/>
                </a:spcBef>
                <a:spcAft>
                  <a:spcPct val="0"/>
                </a:spcAft>
              </a:pPr>
              <a:endParaRPr kumimoji="1" lang="zh-CN" altLang="en-US" sz="2400" smtClean="0">
                <a:solidFill>
                  <a:srgbClr val="000000"/>
                </a:solidFill>
              </a:endParaRPr>
            </a:p>
          </p:txBody>
        </p:sp>
        <p:sp>
          <p:nvSpPr>
            <p:cNvPr id="24591" name="Line 16"/>
            <p:cNvSpPr>
              <a:spLocks noChangeShapeType="1"/>
            </p:cNvSpPr>
            <p:nvPr/>
          </p:nvSpPr>
          <p:spPr bwMode="auto">
            <a:xfrm flipH="1">
              <a:off x="960" y="3648"/>
              <a:ext cx="432" cy="0"/>
            </a:xfrm>
            <a:prstGeom prst="line">
              <a:avLst/>
            </a:prstGeom>
            <a:noFill/>
            <a:ln w="28575">
              <a:solidFill>
                <a:srgbClr val="FF9933"/>
              </a:solidFill>
              <a:round/>
              <a:headEnd/>
              <a:tailEnd/>
            </a:ln>
            <a:extLst>
              <a:ext uri="{909E8E84-426E-40DD-AFC4-6F175D3DCCD1}">
                <a14:hiddenFill xmlns:a14="http://schemas.microsoft.com/office/drawing/2010/main">
                  <a:noFill/>
                </a14:hiddenFill>
              </a:ext>
            </a:extLst>
          </p:spPr>
          <p:txBody>
            <a:bodyPr wrap="none" anchor="ctr">
              <a:spAutoFit/>
            </a:bodyPr>
            <a:lstStyle/>
            <a:p>
              <a:pPr eaLnBrk="0" fontAlgn="base" hangingPunct="0">
                <a:spcBef>
                  <a:spcPct val="0"/>
                </a:spcBef>
                <a:spcAft>
                  <a:spcPct val="0"/>
                </a:spcAft>
              </a:pPr>
              <a:endParaRPr kumimoji="1" lang="zh-CN" altLang="en-US" sz="2400" smtClean="0">
                <a:solidFill>
                  <a:srgbClr val="000000"/>
                </a:solidFill>
              </a:endParaRPr>
            </a:p>
          </p:txBody>
        </p:sp>
        <p:sp>
          <p:nvSpPr>
            <p:cNvPr id="24592" name="Rectangle 17"/>
            <p:cNvSpPr>
              <a:spLocks noChangeArrowheads="1"/>
            </p:cNvSpPr>
            <p:nvPr/>
          </p:nvSpPr>
          <p:spPr bwMode="auto">
            <a:xfrm>
              <a:off x="576" y="1632"/>
              <a:ext cx="480" cy="240"/>
            </a:xfrm>
            <a:prstGeom prst="rect">
              <a:avLst/>
            </a:prstGeom>
            <a:noFill/>
            <a:ln w="28575">
              <a:solidFill>
                <a:srgbClr val="FF9933"/>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24593" name="Text Box 18"/>
            <p:cNvSpPr txBox="1">
              <a:spLocks noChangeArrowheads="1"/>
            </p:cNvSpPr>
            <p:nvPr/>
          </p:nvSpPr>
          <p:spPr bwMode="auto">
            <a:xfrm>
              <a:off x="576" y="1622"/>
              <a:ext cx="53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en-US" altLang="zh-CN" sz="2000" b="0" smtClean="0">
                  <a:solidFill>
                    <a:srgbClr val="000000"/>
                  </a:solidFill>
                  <a:latin typeface="Arial" panose="020B0604020202020204" pitchFamily="34" charset="0"/>
                </a:rPr>
                <a:t>INTE</a:t>
              </a:r>
              <a:r>
                <a:rPr lang="en-US" altLang="zh-CN" sz="2000" b="0" baseline="-25000" smtClean="0">
                  <a:solidFill>
                    <a:srgbClr val="000000"/>
                  </a:solidFill>
                  <a:latin typeface="Arial" panose="020B0604020202020204" pitchFamily="34" charset="0"/>
                </a:rPr>
                <a:t>1</a:t>
              </a:r>
              <a:endParaRPr lang="en-US" altLang="zh-CN" sz="2000" b="0" smtClean="0">
                <a:solidFill>
                  <a:srgbClr val="000000"/>
                </a:solidFill>
                <a:latin typeface="Arial" panose="020B0604020202020204" pitchFamily="34" charset="0"/>
              </a:endParaRPr>
            </a:p>
          </p:txBody>
        </p:sp>
        <p:sp>
          <p:nvSpPr>
            <p:cNvPr id="24594" name="Line 19"/>
            <p:cNvSpPr>
              <a:spLocks noChangeShapeType="1"/>
            </p:cNvSpPr>
            <p:nvPr/>
          </p:nvSpPr>
          <p:spPr bwMode="auto">
            <a:xfrm>
              <a:off x="720" y="1872"/>
              <a:ext cx="0" cy="384"/>
            </a:xfrm>
            <a:prstGeom prst="line">
              <a:avLst/>
            </a:prstGeom>
            <a:noFill/>
            <a:ln w="28575">
              <a:solidFill>
                <a:srgbClr val="FF9933"/>
              </a:solidFill>
              <a:round/>
              <a:headEnd/>
              <a:tailEnd/>
            </a:ln>
            <a:extLst>
              <a:ext uri="{909E8E84-426E-40DD-AFC4-6F175D3DCCD1}">
                <a14:hiddenFill xmlns:a14="http://schemas.microsoft.com/office/drawing/2010/main">
                  <a:noFill/>
                </a14:hiddenFill>
              </a:ext>
            </a:extLst>
          </p:spPr>
          <p:txBody>
            <a:bodyPr anchor="ctr">
              <a:spAutoFit/>
            </a:bodyPr>
            <a:lstStyle/>
            <a:p>
              <a:pPr eaLnBrk="0" fontAlgn="base" hangingPunct="0">
                <a:spcBef>
                  <a:spcPct val="0"/>
                </a:spcBef>
                <a:spcAft>
                  <a:spcPct val="0"/>
                </a:spcAft>
              </a:pPr>
              <a:endParaRPr kumimoji="1" lang="zh-CN" altLang="en-US" sz="2400" smtClean="0">
                <a:solidFill>
                  <a:srgbClr val="000000"/>
                </a:solidFill>
              </a:endParaRPr>
            </a:p>
          </p:txBody>
        </p:sp>
        <p:sp>
          <p:nvSpPr>
            <p:cNvPr id="24595" name="Line 20"/>
            <p:cNvSpPr>
              <a:spLocks noChangeShapeType="1"/>
            </p:cNvSpPr>
            <p:nvPr/>
          </p:nvSpPr>
          <p:spPr bwMode="auto">
            <a:xfrm>
              <a:off x="912" y="2064"/>
              <a:ext cx="480" cy="0"/>
            </a:xfrm>
            <a:prstGeom prst="line">
              <a:avLst/>
            </a:prstGeom>
            <a:noFill/>
            <a:ln w="28575">
              <a:solidFill>
                <a:srgbClr val="FF9933"/>
              </a:solidFill>
              <a:round/>
              <a:headEnd/>
              <a:tailEnd/>
            </a:ln>
            <a:extLst>
              <a:ext uri="{909E8E84-426E-40DD-AFC4-6F175D3DCCD1}">
                <a14:hiddenFill xmlns:a14="http://schemas.microsoft.com/office/drawing/2010/main">
                  <a:noFill/>
                </a14:hiddenFill>
              </a:ext>
            </a:extLst>
          </p:spPr>
          <p:txBody>
            <a:bodyPr anchor="ctr">
              <a:spAutoFit/>
            </a:bodyPr>
            <a:lstStyle/>
            <a:p>
              <a:pPr eaLnBrk="0" fontAlgn="base" hangingPunct="0">
                <a:spcBef>
                  <a:spcPct val="0"/>
                </a:spcBef>
                <a:spcAft>
                  <a:spcPct val="0"/>
                </a:spcAft>
              </a:pPr>
              <a:endParaRPr kumimoji="1" lang="zh-CN" altLang="en-US" sz="2400" smtClean="0">
                <a:solidFill>
                  <a:srgbClr val="000000"/>
                </a:solidFill>
              </a:endParaRPr>
            </a:p>
          </p:txBody>
        </p:sp>
        <p:sp>
          <p:nvSpPr>
            <p:cNvPr id="24596" name="Line 21"/>
            <p:cNvSpPr>
              <a:spLocks noChangeShapeType="1"/>
            </p:cNvSpPr>
            <p:nvPr/>
          </p:nvSpPr>
          <p:spPr bwMode="auto">
            <a:xfrm>
              <a:off x="912" y="2064"/>
              <a:ext cx="0" cy="192"/>
            </a:xfrm>
            <a:prstGeom prst="line">
              <a:avLst/>
            </a:prstGeom>
            <a:noFill/>
            <a:ln w="28575">
              <a:solidFill>
                <a:srgbClr val="FF9933"/>
              </a:solidFill>
              <a:round/>
              <a:headEnd/>
              <a:tailEnd/>
            </a:ln>
            <a:extLst>
              <a:ext uri="{909E8E84-426E-40DD-AFC4-6F175D3DCCD1}">
                <a14:hiddenFill xmlns:a14="http://schemas.microsoft.com/office/drawing/2010/main">
                  <a:noFill/>
                </a14:hiddenFill>
              </a:ext>
            </a:extLst>
          </p:spPr>
          <p:txBody>
            <a:bodyPr wrap="none" anchor="ctr">
              <a:spAutoFit/>
            </a:bodyPr>
            <a:lstStyle/>
            <a:p>
              <a:pPr eaLnBrk="0" fontAlgn="base" hangingPunct="0">
                <a:spcBef>
                  <a:spcPct val="0"/>
                </a:spcBef>
                <a:spcAft>
                  <a:spcPct val="0"/>
                </a:spcAft>
              </a:pPr>
              <a:endParaRPr kumimoji="1" lang="zh-CN" altLang="en-US" sz="2400" smtClean="0">
                <a:solidFill>
                  <a:srgbClr val="000000"/>
                </a:solidFill>
              </a:endParaRPr>
            </a:p>
          </p:txBody>
        </p:sp>
        <p:sp>
          <p:nvSpPr>
            <p:cNvPr id="24597" name="Line 22"/>
            <p:cNvSpPr>
              <a:spLocks noChangeShapeType="1"/>
            </p:cNvSpPr>
            <p:nvPr/>
          </p:nvSpPr>
          <p:spPr bwMode="auto">
            <a:xfrm>
              <a:off x="1872" y="3648"/>
              <a:ext cx="480" cy="0"/>
            </a:xfrm>
            <a:prstGeom prst="line">
              <a:avLst/>
            </a:prstGeom>
            <a:noFill/>
            <a:ln w="38100">
              <a:solidFill>
                <a:srgbClr val="FF9933"/>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eaLnBrk="0" fontAlgn="base" hangingPunct="0">
                <a:spcBef>
                  <a:spcPct val="0"/>
                </a:spcBef>
                <a:spcAft>
                  <a:spcPct val="0"/>
                </a:spcAft>
              </a:pPr>
              <a:endParaRPr kumimoji="1" lang="zh-CN" altLang="en-US" sz="2400" smtClean="0">
                <a:solidFill>
                  <a:srgbClr val="000000"/>
                </a:solidFill>
              </a:endParaRPr>
            </a:p>
          </p:txBody>
        </p:sp>
        <p:sp>
          <p:nvSpPr>
            <p:cNvPr id="24598" name="Line 23"/>
            <p:cNvSpPr>
              <a:spLocks noChangeShapeType="1"/>
            </p:cNvSpPr>
            <p:nvPr/>
          </p:nvSpPr>
          <p:spPr bwMode="auto">
            <a:xfrm>
              <a:off x="1872" y="2160"/>
              <a:ext cx="480" cy="0"/>
            </a:xfrm>
            <a:prstGeom prst="line">
              <a:avLst/>
            </a:prstGeom>
            <a:noFill/>
            <a:ln w="38100">
              <a:solidFill>
                <a:srgbClr val="FF9933"/>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eaLnBrk="0" fontAlgn="base" hangingPunct="0">
                <a:spcBef>
                  <a:spcPct val="0"/>
                </a:spcBef>
                <a:spcAft>
                  <a:spcPct val="0"/>
                </a:spcAft>
              </a:pPr>
              <a:endParaRPr kumimoji="1" lang="zh-CN" altLang="en-US" sz="2400" smtClean="0">
                <a:solidFill>
                  <a:srgbClr val="000000"/>
                </a:solidFill>
              </a:endParaRPr>
            </a:p>
          </p:txBody>
        </p:sp>
        <p:sp>
          <p:nvSpPr>
            <p:cNvPr id="24599" name="Line 24"/>
            <p:cNvSpPr>
              <a:spLocks noChangeShapeType="1"/>
            </p:cNvSpPr>
            <p:nvPr/>
          </p:nvSpPr>
          <p:spPr bwMode="auto">
            <a:xfrm flipH="1">
              <a:off x="1872" y="1776"/>
              <a:ext cx="480" cy="0"/>
            </a:xfrm>
            <a:prstGeom prst="line">
              <a:avLst/>
            </a:prstGeom>
            <a:noFill/>
            <a:ln w="38100">
              <a:solidFill>
                <a:srgbClr val="FF9933"/>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eaLnBrk="0" fontAlgn="base" hangingPunct="0">
                <a:spcBef>
                  <a:spcPct val="0"/>
                </a:spcBef>
                <a:spcAft>
                  <a:spcPct val="0"/>
                </a:spcAft>
              </a:pPr>
              <a:endParaRPr kumimoji="1" lang="zh-CN" altLang="en-US" sz="2400" smtClean="0">
                <a:solidFill>
                  <a:srgbClr val="000000"/>
                </a:solidFill>
              </a:endParaRPr>
            </a:p>
          </p:txBody>
        </p:sp>
        <p:sp>
          <p:nvSpPr>
            <p:cNvPr id="24600" name="Text Box 25"/>
            <p:cNvSpPr txBox="1">
              <a:spLocks noChangeArrowheads="1"/>
            </p:cNvSpPr>
            <p:nvPr/>
          </p:nvSpPr>
          <p:spPr bwMode="auto">
            <a:xfrm>
              <a:off x="2400" y="2016"/>
              <a:ext cx="5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en-US" altLang="zh-CN" sz="2400" b="0" smtClean="0">
                  <a:solidFill>
                    <a:srgbClr val="000000"/>
                  </a:solidFill>
                  <a:latin typeface="Arial" panose="020B0604020202020204" pitchFamily="34" charset="0"/>
                </a:rPr>
                <a:t>OBF</a:t>
              </a:r>
              <a:r>
                <a:rPr lang="en-US" altLang="zh-CN" sz="2400" b="0" baseline="-25000" smtClean="0">
                  <a:solidFill>
                    <a:srgbClr val="000000"/>
                  </a:solidFill>
                  <a:latin typeface="Arial" panose="020B0604020202020204" pitchFamily="34" charset="0"/>
                </a:rPr>
                <a:t>A</a:t>
              </a:r>
              <a:endParaRPr lang="en-US" altLang="zh-CN" sz="2400" b="0" smtClean="0">
                <a:solidFill>
                  <a:srgbClr val="000000"/>
                </a:solidFill>
                <a:latin typeface="Arial" panose="020B0604020202020204" pitchFamily="34" charset="0"/>
              </a:endParaRPr>
            </a:p>
          </p:txBody>
        </p:sp>
        <p:sp>
          <p:nvSpPr>
            <p:cNvPr id="24601" name="Text Box 26"/>
            <p:cNvSpPr txBox="1">
              <a:spLocks noChangeArrowheads="1"/>
            </p:cNvSpPr>
            <p:nvPr/>
          </p:nvSpPr>
          <p:spPr bwMode="auto">
            <a:xfrm>
              <a:off x="2423" y="3504"/>
              <a:ext cx="64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en-US" altLang="zh-CN" sz="2400" b="0" smtClean="0">
                  <a:solidFill>
                    <a:srgbClr val="000000"/>
                  </a:solidFill>
                  <a:latin typeface="Arial" panose="020B0604020202020204" pitchFamily="34" charset="0"/>
                </a:rPr>
                <a:t>INTR</a:t>
              </a:r>
              <a:r>
                <a:rPr lang="en-US" altLang="zh-CN" sz="2400" b="0" baseline="-25000" smtClean="0">
                  <a:solidFill>
                    <a:srgbClr val="000000"/>
                  </a:solidFill>
                  <a:latin typeface="Arial" panose="020B0604020202020204" pitchFamily="34" charset="0"/>
                </a:rPr>
                <a:t>A</a:t>
              </a:r>
              <a:endParaRPr lang="en-US" altLang="zh-CN" sz="2400" b="0" smtClean="0">
                <a:solidFill>
                  <a:srgbClr val="000000"/>
                </a:solidFill>
                <a:latin typeface="Arial" panose="020B0604020202020204" pitchFamily="34" charset="0"/>
              </a:endParaRPr>
            </a:p>
          </p:txBody>
        </p:sp>
        <p:sp>
          <p:nvSpPr>
            <p:cNvPr id="24602" name="Text Box 27"/>
            <p:cNvSpPr txBox="1">
              <a:spLocks noChangeArrowheads="1"/>
            </p:cNvSpPr>
            <p:nvPr/>
          </p:nvSpPr>
          <p:spPr bwMode="auto">
            <a:xfrm>
              <a:off x="2400" y="1632"/>
              <a:ext cx="5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en-US" altLang="zh-CN" sz="2400" b="0" smtClean="0">
                  <a:solidFill>
                    <a:srgbClr val="000000"/>
                  </a:solidFill>
                  <a:latin typeface="Arial" panose="020B0604020202020204" pitchFamily="34" charset="0"/>
                </a:rPr>
                <a:t>ACK</a:t>
              </a:r>
              <a:r>
                <a:rPr lang="en-US" altLang="zh-CN" sz="2400" b="0" baseline="-25000" smtClean="0">
                  <a:solidFill>
                    <a:srgbClr val="000000"/>
                  </a:solidFill>
                  <a:latin typeface="Arial" panose="020B0604020202020204" pitchFamily="34" charset="0"/>
                </a:rPr>
                <a:t>A</a:t>
              </a:r>
              <a:endParaRPr lang="en-US" altLang="zh-CN" sz="2400" b="0" smtClean="0">
                <a:solidFill>
                  <a:srgbClr val="000000"/>
                </a:solidFill>
                <a:latin typeface="Arial" panose="020B0604020202020204" pitchFamily="34" charset="0"/>
              </a:endParaRPr>
            </a:p>
          </p:txBody>
        </p:sp>
        <p:sp>
          <p:nvSpPr>
            <p:cNvPr id="24603" name="Line 28"/>
            <p:cNvSpPr>
              <a:spLocks noChangeShapeType="1"/>
            </p:cNvSpPr>
            <p:nvPr/>
          </p:nvSpPr>
          <p:spPr bwMode="auto">
            <a:xfrm>
              <a:off x="2448" y="1632"/>
              <a:ext cx="48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eaLnBrk="0" fontAlgn="base" hangingPunct="0">
                <a:spcBef>
                  <a:spcPct val="0"/>
                </a:spcBef>
                <a:spcAft>
                  <a:spcPct val="0"/>
                </a:spcAft>
              </a:pPr>
              <a:endParaRPr kumimoji="1" lang="zh-CN" altLang="en-US" sz="2400" smtClean="0">
                <a:solidFill>
                  <a:srgbClr val="000000"/>
                </a:solidFill>
              </a:endParaRPr>
            </a:p>
          </p:txBody>
        </p:sp>
        <p:sp>
          <p:nvSpPr>
            <p:cNvPr id="24604" name="Line 29"/>
            <p:cNvSpPr>
              <a:spLocks noChangeShapeType="1"/>
            </p:cNvSpPr>
            <p:nvPr/>
          </p:nvSpPr>
          <p:spPr bwMode="auto">
            <a:xfrm>
              <a:off x="2448" y="2016"/>
              <a:ext cx="48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eaLnBrk="0" fontAlgn="base" hangingPunct="0">
                <a:spcBef>
                  <a:spcPct val="0"/>
                </a:spcBef>
                <a:spcAft>
                  <a:spcPct val="0"/>
                </a:spcAft>
              </a:pPr>
              <a:endParaRPr kumimoji="1" lang="zh-CN" altLang="en-US" sz="2400" smtClean="0">
                <a:solidFill>
                  <a:srgbClr val="000000"/>
                </a:solidFill>
              </a:endParaRPr>
            </a:p>
          </p:txBody>
        </p:sp>
        <p:sp>
          <p:nvSpPr>
            <p:cNvPr id="24605" name="AutoShape 30"/>
            <p:cNvSpPr>
              <a:spLocks noChangeArrowheads="1"/>
            </p:cNvSpPr>
            <p:nvPr/>
          </p:nvSpPr>
          <p:spPr bwMode="auto">
            <a:xfrm>
              <a:off x="1920" y="1200"/>
              <a:ext cx="576" cy="288"/>
            </a:xfrm>
            <a:prstGeom prst="leftRightArrow">
              <a:avLst>
                <a:gd name="adj1" fmla="val 50000"/>
                <a:gd name="adj2" fmla="val 40000"/>
              </a:avLst>
            </a:prstGeom>
            <a:noFill/>
            <a:ln w="28575">
              <a:solidFill>
                <a:srgbClr val="FF9933"/>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24606" name="Rectangle 31"/>
            <p:cNvSpPr>
              <a:spLocks noChangeArrowheads="1"/>
            </p:cNvSpPr>
            <p:nvPr/>
          </p:nvSpPr>
          <p:spPr bwMode="auto">
            <a:xfrm>
              <a:off x="1392" y="2400"/>
              <a:ext cx="472" cy="306"/>
            </a:xfrm>
            <a:prstGeom prst="rect">
              <a:avLst/>
            </a:prstGeom>
            <a:solidFill>
              <a:srgbClr val="CC9900"/>
            </a:solidFill>
            <a:ln w="28575">
              <a:solidFill>
                <a:srgbClr val="FF9933"/>
              </a:solidFill>
              <a:miter lim="800000"/>
              <a:headEnd/>
              <a:tailEnd/>
            </a:ln>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en-US" altLang="en-US" sz="2400" b="0" smtClean="0">
                  <a:solidFill>
                    <a:srgbClr val="000000"/>
                  </a:solidFill>
                  <a:latin typeface="Arial" panose="020B0604020202020204" pitchFamily="34" charset="0"/>
                </a:rPr>
                <a:t>PC</a:t>
              </a:r>
              <a:r>
                <a:rPr lang="en-US" altLang="en-US" sz="2400" b="0" baseline="-25000" smtClean="0">
                  <a:solidFill>
                    <a:srgbClr val="000000"/>
                  </a:solidFill>
                  <a:latin typeface="Arial" panose="020B0604020202020204" pitchFamily="34" charset="0"/>
                </a:rPr>
                <a:t>4</a:t>
              </a:r>
              <a:endParaRPr lang="en-US" altLang="zh-CN" sz="2400" b="0" smtClean="0">
                <a:solidFill>
                  <a:srgbClr val="000000"/>
                </a:solidFill>
                <a:latin typeface="Arial" panose="020B0604020202020204" pitchFamily="34" charset="0"/>
              </a:endParaRPr>
            </a:p>
          </p:txBody>
        </p:sp>
        <p:sp>
          <p:nvSpPr>
            <p:cNvPr id="24607" name="Rectangle 32"/>
            <p:cNvSpPr>
              <a:spLocks noChangeArrowheads="1"/>
            </p:cNvSpPr>
            <p:nvPr/>
          </p:nvSpPr>
          <p:spPr bwMode="auto">
            <a:xfrm>
              <a:off x="1392" y="2784"/>
              <a:ext cx="472" cy="306"/>
            </a:xfrm>
            <a:prstGeom prst="rect">
              <a:avLst/>
            </a:prstGeom>
            <a:solidFill>
              <a:srgbClr val="CC9900"/>
            </a:solidFill>
            <a:ln w="28575">
              <a:solidFill>
                <a:srgbClr val="FF9933"/>
              </a:solidFill>
              <a:miter lim="800000"/>
              <a:headEnd/>
              <a:tailEnd/>
            </a:ln>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en-US" altLang="en-US" sz="2400" b="0" smtClean="0">
                  <a:solidFill>
                    <a:srgbClr val="000000"/>
                  </a:solidFill>
                  <a:latin typeface="Arial" panose="020B0604020202020204" pitchFamily="34" charset="0"/>
                </a:rPr>
                <a:t>PC</a:t>
              </a:r>
              <a:r>
                <a:rPr lang="en-US" altLang="en-US" sz="2400" b="0" baseline="-25000" smtClean="0">
                  <a:solidFill>
                    <a:srgbClr val="000000"/>
                  </a:solidFill>
                  <a:latin typeface="Arial" panose="020B0604020202020204" pitchFamily="34" charset="0"/>
                </a:rPr>
                <a:t>5</a:t>
              </a:r>
              <a:endParaRPr lang="en-US" altLang="zh-CN" sz="2400" b="0" smtClean="0">
                <a:solidFill>
                  <a:srgbClr val="000000"/>
                </a:solidFill>
                <a:latin typeface="Arial" panose="020B0604020202020204" pitchFamily="34" charset="0"/>
              </a:endParaRPr>
            </a:p>
          </p:txBody>
        </p:sp>
        <p:sp>
          <p:nvSpPr>
            <p:cNvPr id="24608" name="Line 33"/>
            <p:cNvSpPr>
              <a:spLocks noChangeShapeType="1"/>
            </p:cNvSpPr>
            <p:nvPr/>
          </p:nvSpPr>
          <p:spPr bwMode="auto">
            <a:xfrm>
              <a:off x="1872" y="2976"/>
              <a:ext cx="480" cy="0"/>
            </a:xfrm>
            <a:prstGeom prst="line">
              <a:avLst/>
            </a:prstGeom>
            <a:noFill/>
            <a:ln w="38100">
              <a:solidFill>
                <a:srgbClr val="FF9933"/>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eaLnBrk="0" fontAlgn="base" hangingPunct="0">
                <a:spcBef>
                  <a:spcPct val="0"/>
                </a:spcBef>
                <a:spcAft>
                  <a:spcPct val="0"/>
                </a:spcAft>
              </a:pPr>
              <a:endParaRPr kumimoji="1" lang="zh-CN" altLang="en-US" sz="2400" smtClean="0">
                <a:solidFill>
                  <a:srgbClr val="000000"/>
                </a:solidFill>
              </a:endParaRPr>
            </a:p>
          </p:txBody>
        </p:sp>
        <p:sp>
          <p:nvSpPr>
            <p:cNvPr id="24609" name="Line 34"/>
            <p:cNvSpPr>
              <a:spLocks noChangeShapeType="1"/>
            </p:cNvSpPr>
            <p:nvPr/>
          </p:nvSpPr>
          <p:spPr bwMode="auto">
            <a:xfrm flipH="1">
              <a:off x="1872" y="2592"/>
              <a:ext cx="480" cy="0"/>
            </a:xfrm>
            <a:prstGeom prst="line">
              <a:avLst/>
            </a:prstGeom>
            <a:noFill/>
            <a:ln w="38100">
              <a:solidFill>
                <a:srgbClr val="FF9933"/>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eaLnBrk="0" fontAlgn="base" hangingPunct="0">
                <a:spcBef>
                  <a:spcPct val="0"/>
                </a:spcBef>
                <a:spcAft>
                  <a:spcPct val="0"/>
                </a:spcAft>
              </a:pPr>
              <a:endParaRPr kumimoji="1" lang="zh-CN" altLang="en-US" sz="2400" smtClean="0">
                <a:solidFill>
                  <a:srgbClr val="000000"/>
                </a:solidFill>
              </a:endParaRPr>
            </a:p>
          </p:txBody>
        </p:sp>
        <p:sp>
          <p:nvSpPr>
            <p:cNvPr id="24610" name="Text Box 35"/>
            <p:cNvSpPr txBox="1">
              <a:spLocks noChangeArrowheads="1"/>
            </p:cNvSpPr>
            <p:nvPr/>
          </p:nvSpPr>
          <p:spPr bwMode="auto">
            <a:xfrm>
              <a:off x="2448" y="2832"/>
              <a:ext cx="49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en-US" altLang="zh-CN" sz="2400" b="0" smtClean="0">
                  <a:solidFill>
                    <a:srgbClr val="000000"/>
                  </a:solidFill>
                  <a:latin typeface="Arial" panose="020B0604020202020204" pitchFamily="34" charset="0"/>
                </a:rPr>
                <a:t>IBF</a:t>
              </a:r>
              <a:r>
                <a:rPr lang="en-US" altLang="zh-CN" sz="2400" b="0" baseline="-25000" smtClean="0">
                  <a:solidFill>
                    <a:srgbClr val="000000"/>
                  </a:solidFill>
                  <a:latin typeface="Arial" panose="020B0604020202020204" pitchFamily="34" charset="0"/>
                </a:rPr>
                <a:t>A</a:t>
              </a:r>
              <a:endParaRPr lang="en-US" altLang="zh-CN" sz="2400" b="0" smtClean="0">
                <a:solidFill>
                  <a:srgbClr val="000000"/>
                </a:solidFill>
                <a:latin typeface="Arial" panose="020B0604020202020204" pitchFamily="34" charset="0"/>
              </a:endParaRPr>
            </a:p>
          </p:txBody>
        </p:sp>
        <p:sp>
          <p:nvSpPr>
            <p:cNvPr id="24611" name="Text Box 36"/>
            <p:cNvSpPr txBox="1">
              <a:spLocks noChangeArrowheads="1"/>
            </p:cNvSpPr>
            <p:nvPr/>
          </p:nvSpPr>
          <p:spPr bwMode="auto">
            <a:xfrm>
              <a:off x="2411" y="2448"/>
              <a:ext cx="57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en-US" altLang="zh-CN" sz="2400" b="0" smtClean="0">
                  <a:solidFill>
                    <a:srgbClr val="000000"/>
                  </a:solidFill>
                  <a:latin typeface="Arial" panose="020B0604020202020204" pitchFamily="34" charset="0"/>
                </a:rPr>
                <a:t>STB</a:t>
              </a:r>
              <a:r>
                <a:rPr lang="en-US" altLang="zh-CN" sz="2400" b="0" baseline="-25000" smtClean="0">
                  <a:solidFill>
                    <a:srgbClr val="000000"/>
                  </a:solidFill>
                  <a:latin typeface="Arial" panose="020B0604020202020204" pitchFamily="34" charset="0"/>
                </a:rPr>
                <a:t>A</a:t>
              </a:r>
              <a:endParaRPr lang="en-US" altLang="zh-CN" sz="2400" b="0" smtClean="0">
                <a:solidFill>
                  <a:srgbClr val="000000"/>
                </a:solidFill>
                <a:latin typeface="Arial" panose="020B0604020202020204" pitchFamily="34" charset="0"/>
              </a:endParaRPr>
            </a:p>
          </p:txBody>
        </p:sp>
        <p:sp>
          <p:nvSpPr>
            <p:cNvPr id="24612" name="Line 37"/>
            <p:cNvSpPr>
              <a:spLocks noChangeShapeType="1"/>
            </p:cNvSpPr>
            <p:nvPr/>
          </p:nvSpPr>
          <p:spPr bwMode="auto">
            <a:xfrm>
              <a:off x="2448" y="2448"/>
              <a:ext cx="48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eaLnBrk="0" fontAlgn="base" hangingPunct="0">
                <a:spcBef>
                  <a:spcPct val="0"/>
                </a:spcBef>
                <a:spcAft>
                  <a:spcPct val="0"/>
                </a:spcAft>
              </a:pPr>
              <a:endParaRPr kumimoji="1" lang="zh-CN" altLang="en-US" sz="2400" smtClean="0">
                <a:solidFill>
                  <a:srgbClr val="000000"/>
                </a:solidFill>
              </a:endParaRPr>
            </a:p>
          </p:txBody>
        </p:sp>
        <p:sp>
          <p:nvSpPr>
            <p:cNvPr id="24613" name="Rectangle 38"/>
            <p:cNvSpPr>
              <a:spLocks noChangeArrowheads="1"/>
            </p:cNvSpPr>
            <p:nvPr/>
          </p:nvSpPr>
          <p:spPr bwMode="auto">
            <a:xfrm>
              <a:off x="912" y="2496"/>
              <a:ext cx="432" cy="240"/>
            </a:xfrm>
            <a:prstGeom prst="rect">
              <a:avLst/>
            </a:prstGeom>
            <a:noFill/>
            <a:ln w="28575">
              <a:solidFill>
                <a:srgbClr val="FF9933"/>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24614" name="Text Box 39"/>
            <p:cNvSpPr txBox="1">
              <a:spLocks noChangeArrowheads="1"/>
            </p:cNvSpPr>
            <p:nvPr/>
          </p:nvSpPr>
          <p:spPr bwMode="auto">
            <a:xfrm>
              <a:off x="864" y="2496"/>
              <a:ext cx="53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en-US" altLang="zh-CN" sz="2000" b="0" smtClean="0">
                  <a:solidFill>
                    <a:srgbClr val="000000"/>
                  </a:solidFill>
                  <a:latin typeface="Arial" panose="020B0604020202020204" pitchFamily="34" charset="0"/>
                </a:rPr>
                <a:t>INTE</a:t>
              </a:r>
              <a:r>
                <a:rPr lang="en-US" altLang="zh-CN" sz="2000" b="0" baseline="-25000" smtClean="0">
                  <a:solidFill>
                    <a:srgbClr val="000000"/>
                  </a:solidFill>
                  <a:latin typeface="Arial" panose="020B0604020202020204" pitchFamily="34" charset="0"/>
                </a:rPr>
                <a:t>2</a:t>
              </a:r>
              <a:endParaRPr lang="en-US" altLang="zh-CN" sz="2000" b="0" smtClean="0">
                <a:solidFill>
                  <a:srgbClr val="000000"/>
                </a:solidFill>
                <a:latin typeface="Arial" panose="020B0604020202020204" pitchFamily="34" charset="0"/>
              </a:endParaRPr>
            </a:p>
          </p:txBody>
        </p:sp>
        <p:sp>
          <p:nvSpPr>
            <p:cNvPr id="24615" name="AutoShape 40"/>
            <p:cNvSpPr>
              <a:spLocks noChangeArrowheads="1"/>
            </p:cNvSpPr>
            <p:nvPr/>
          </p:nvSpPr>
          <p:spPr bwMode="auto">
            <a:xfrm rot="5400000">
              <a:off x="936" y="2952"/>
              <a:ext cx="240" cy="384"/>
            </a:xfrm>
            <a:prstGeom prst="flowChartDelay">
              <a:avLst/>
            </a:prstGeom>
            <a:noFill/>
            <a:ln w="28575">
              <a:solidFill>
                <a:srgbClr val="FF9933"/>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24616" name="Line 41"/>
            <p:cNvSpPr>
              <a:spLocks noChangeShapeType="1"/>
            </p:cNvSpPr>
            <p:nvPr/>
          </p:nvSpPr>
          <p:spPr bwMode="auto">
            <a:xfrm>
              <a:off x="1152" y="2880"/>
              <a:ext cx="240" cy="0"/>
            </a:xfrm>
            <a:prstGeom prst="line">
              <a:avLst/>
            </a:prstGeom>
            <a:noFill/>
            <a:ln w="28575">
              <a:solidFill>
                <a:srgbClr val="FF9933"/>
              </a:solidFill>
              <a:round/>
              <a:headEnd/>
              <a:tailEnd/>
            </a:ln>
            <a:extLst>
              <a:ext uri="{909E8E84-426E-40DD-AFC4-6F175D3DCCD1}">
                <a14:hiddenFill xmlns:a14="http://schemas.microsoft.com/office/drawing/2010/main">
                  <a:noFill/>
                </a14:hiddenFill>
              </a:ext>
            </a:extLst>
          </p:spPr>
          <p:txBody>
            <a:bodyPr anchor="ctr">
              <a:spAutoFit/>
            </a:bodyPr>
            <a:lstStyle/>
            <a:p>
              <a:pPr eaLnBrk="0" fontAlgn="base" hangingPunct="0">
                <a:spcBef>
                  <a:spcPct val="0"/>
                </a:spcBef>
                <a:spcAft>
                  <a:spcPct val="0"/>
                </a:spcAft>
              </a:pPr>
              <a:endParaRPr kumimoji="1" lang="zh-CN" altLang="en-US" sz="2400" smtClean="0">
                <a:solidFill>
                  <a:srgbClr val="000000"/>
                </a:solidFill>
              </a:endParaRPr>
            </a:p>
          </p:txBody>
        </p:sp>
        <p:sp>
          <p:nvSpPr>
            <p:cNvPr id="24617" name="Line 42"/>
            <p:cNvSpPr>
              <a:spLocks noChangeShapeType="1"/>
            </p:cNvSpPr>
            <p:nvPr/>
          </p:nvSpPr>
          <p:spPr bwMode="auto">
            <a:xfrm flipV="1">
              <a:off x="1152" y="2880"/>
              <a:ext cx="0" cy="144"/>
            </a:xfrm>
            <a:prstGeom prst="line">
              <a:avLst/>
            </a:prstGeom>
            <a:noFill/>
            <a:ln w="28575">
              <a:solidFill>
                <a:srgbClr val="FF9933"/>
              </a:solidFill>
              <a:round/>
              <a:headEnd/>
              <a:tailEnd/>
            </a:ln>
            <a:extLst>
              <a:ext uri="{909E8E84-426E-40DD-AFC4-6F175D3DCCD1}">
                <a14:hiddenFill xmlns:a14="http://schemas.microsoft.com/office/drawing/2010/main">
                  <a:noFill/>
                </a14:hiddenFill>
              </a:ext>
            </a:extLst>
          </p:spPr>
          <p:txBody>
            <a:bodyPr wrap="none" anchor="ctr">
              <a:spAutoFit/>
            </a:bodyPr>
            <a:lstStyle/>
            <a:p>
              <a:pPr eaLnBrk="0" fontAlgn="base" hangingPunct="0">
                <a:spcBef>
                  <a:spcPct val="0"/>
                </a:spcBef>
                <a:spcAft>
                  <a:spcPct val="0"/>
                </a:spcAft>
              </a:pPr>
              <a:endParaRPr kumimoji="1" lang="zh-CN" altLang="en-US" sz="2400" smtClean="0">
                <a:solidFill>
                  <a:srgbClr val="000000"/>
                </a:solidFill>
              </a:endParaRPr>
            </a:p>
          </p:txBody>
        </p:sp>
        <p:sp>
          <p:nvSpPr>
            <p:cNvPr id="24618" name="Line 43"/>
            <p:cNvSpPr>
              <a:spLocks noChangeShapeType="1"/>
            </p:cNvSpPr>
            <p:nvPr/>
          </p:nvSpPr>
          <p:spPr bwMode="auto">
            <a:xfrm>
              <a:off x="960" y="2736"/>
              <a:ext cx="0" cy="288"/>
            </a:xfrm>
            <a:prstGeom prst="line">
              <a:avLst/>
            </a:prstGeom>
            <a:noFill/>
            <a:ln w="28575">
              <a:solidFill>
                <a:srgbClr val="FF9933"/>
              </a:solidFill>
              <a:round/>
              <a:headEnd/>
              <a:tailEnd/>
            </a:ln>
            <a:extLst>
              <a:ext uri="{909E8E84-426E-40DD-AFC4-6F175D3DCCD1}">
                <a14:hiddenFill xmlns:a14="http://schemas.microsoft.com/office/drawing/2010/main">
                  <a:noFill/>
                </a14:hiddenFill>
              </a:ext>
            </a:extLst>
          </p:spPr>
          <p:txBody>
            <a:bodyPr wrap="none" anchor="ctr">
              <a:spAutoFit/>
            </a:bodyPr>
            <a:lstStyle/>
            <a:p>
              <a:pPr eaLnBrk="0" fontAlgn="base" hangingPunct="0">
                <a:spcBef>
                  <a:spcPct val="0"/>
                </a:spcBef>
                <a:spcAft>
                  <a:spcPct val="0"/>
                </a:spcAft>
              </a:pPr>
              <a:endParaRPr kumimoji="1" lang="zh-CN" altLang="en-US" sz="2400" smtClean="0">
                <a:solidFill>
                  <a:srgbClr val="000000"/>
                </a:solidFill>
              </a:endParaRPr>
            </a:p>
          </p:txBody>
        </p:sp>
        <p:sp>
          <p:nvSpPr>
            <p:cNvPr id="24619" name="Line 44"/>
            <p:cNvSpPr>
              <a:spLocks noChangeShapeType="1"/>
            </p:cNvSpPr>
            <p:nvPr/>
          </p:nvSpPr>
          <p:spPr bwMode="auto">
            <a:xfrm>
              <a:off x="1056" y="3264"/>
              <a:ext cx="0" cy="96"/>
            </a:xfrm>
            <a:prstGeom prst="line">
              <a:avLst/>
            </a:prstGeom>
            <a:noFill/>
            <a:ln w="28575">
              <a:solidFill>
                <a:srgbClr val="FF9933"/>
              </a:solidFill>
              <a:round/>
              <a:headEnd/>
              <a:tailEnd/>
            </a:ln>
            <a:extLst>
              <a:ext uri="{909E8E84-426E-40DD-AFC4-6F175D3DCCD1}">
                <a14:hiddenFill xmlns:a14="http://schemas.microsoft.com/office/drawing/2010/main">
                  <a:noFill/>
                </a14:hiddenFill>
              </a:ext>
            </a:extLst>
          </p:spPr>
          <p:txBody>
            <a:bodyPr anchor="ctr">
              <a:spAutoFit/>
            </a:bodyPr>
            <a:lstStyle/>
            <a:p>
              <a:pPr eaLnBrk="0" fontAlgn="base" hangingPunct="0">
                <a:spcBef>
                  <a:spcPct val="0"/>
                </a:spcBef>
                <a:spcAft>
                  <a:spcPct val="0"/>
                </a:spcAft>
              </a:pPr>
              <a:endParaRPr kumimoji="1" lang="zh-CN" altLang="en-US" sz="2400" smtClean="0">
                <a:solidFill>
                  <a:srgbClr val="000000"/>
                </a:solidFill>
              </a:endParaRPr>
            </a:p>
          </p:txBody>
        </p:sp>
        <p:sp>
          <p:nvSpPr>
            <p:cNvPr id="24620" name="AutoShape 45"/>
            <p:cNvSpPr>
              <a:spLocks noChangeArrowheads="1"/>
            </p:cNvSpPr>
            <p:nvPr/>
          </p:nvSpPr>
          <p:spPr bwMode="auto">
            <a:xfrm rot="-5400000">
              <a:off x="840" y="3192"/>
              <a:ext cx="192" cy="432"/>
            </a:xfrm>
            <a:prstGeom prst="moon">
              <a:avLst>
                <a:gd name="adj" fmla="val 50000"/>
              </a:avLst>
            </a:prstGeom>
            <a:noFill/>
            <a:ln w="28575">
              <a:solidFill>
                <a:srgbClr val="FF9933"/>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24621" name="Line 46"/>
            <p:cNvSpPr>
              <a:spLocks noChangeShapeType="1"/>
            </p:cNvSpPr>
            <p:nvPr/>
          </p:nvSpPr>
          <p:spPr bwMode="auto">
            <a:xfrm>
              <a:off x="960" y="3504"/>
              <a:ext cx="0" cy="144"/>
            </a:xfrm>
            <a:prstGeom prst="line">
              <a:avLst/>
            </a:prstGeom>
            <a:noFill/>
            <a:ln w="28575">
              <a:solidFill>
                <a:srgbClr val="FF9933"/>
              </a:solidFill>
              <a:round/>
              <a:headEnd/>
              <a:tailEnd/>
            </a:ln>
            <a:extLst>
              <a:ext uri="{909E8E84-426E-40DD-AFC4-6F175D3DCCD1}">
                <a14:hiddenFill xmlns:a14="http://schemas.microsoft.com/office/drawing/2010/main">
                  <a:noFill/>
                </a14:hiddenFill>
              </a:ext>
            </a:extLst>
          </p:spPr>
          <p:txBody>
            <a:bodyPr wrap="none" anchor="ctr">
              <a:spAutoFit/>
            </a:bodyPr>
            <a:lstStyle/>
            <a:p>
              <a:pPr eaLnBrk="0" fontAlgn="base" hangingPunct="0">
                <a:spcBef>
                  <a:spcPct val="0"/>
                </a:spcBef>
                <a:spcAft>
                  <a:spcPct val="0"/>
                </a:spcAft>
              </a:pPr>
              <a:endParaRPr kumimoji="1" lang="zh-CN" altLang="en-US" sz="2400" smtClean="0">
                <a:solidFill>
                  <a:srgbClr val="000000"/>
                </a:solidFill>
              </a:endParaRPr>
            </a:p>
          </p:txBody>
        </p:sp>
      </p:grpSp>
      <p:sp>
        <p:nvSpPr>
          <p:cNvPr id="167985" name="AutoShape 49"/>
          <p:cNvSpPr>
            <a:spLocks noChangeArrowheads="1"/>
          </p:cNvSpPr>
          <p:nvPr/>
        </p:nvSpPr>
        <p:spPr bwMode="auto">
          <a:xfrm>
            <a:off x="4648200" y="2439988"/>
            <a:ext cx="4049713" cy="2287587"/>
          </a:xfrm>
          <a:prstGeom prst="wedgeRoundRectCallout">
            <a:avLst>
              <a:gd name="adj1" fmla="val -50273"/>
              <a:gd name="adj2" fmla="val 90111"/>
              <a:gd name="adj3" fmla="val 16667"/>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50000"/>
              </a:spcBef>
              <a:spcAft>
                <a:spcPct val="0"/>
              </a:spcAft>
              <a:buClrTx/>
              <a:buSzTx/>
              <a:buFontTx/>
              <a:buNone/>
            </a:pPr>
            <a:r>
              <a:rPr lang="zh-CN" altLang="en-US" sz="2400" b="0" smtClean="0">
                <a:solidFill>
                  <a:srgbClr val="000000"/>
                </a:solidFill>
                <a:latin typeface="Arial" panose="020B0604020202020204" pitchFamily="34" charset="0"/>
              </a:rPr>
              <a:t>用</a:t>
            </a:r>
            <a:r>
              <a:rPr lang="en-US" altLang="zh-CN" sz="2400" b="0" smtClean="0">
                <a:solidFill>
                  <a:srgbClr val="000000"/>
                </a:solidFill>
                <a:latin typeface="Arial" panose="020B0604020202020204" pitchFamily="34" charset="0"/>
              </a:rPr>
              <a:t>PC</a:t>
            </a:r>
            <a:r>
              <a:rPr lang="en-US" altLang="zh-CN" sz="2400" b="0" baseline="-25000" smtClean="0">
                <a:solidFill>
                  <a:srgbClr val="000000"/>
                </a:solidFill>
                <a:latin typeface="Arial" panose="020B0604020202020204" pitchFamily="34" charset="0"/>
              </a:rPr>
              <a:t>6</a:t>
            </a:r>
            <a:r>
              <a:rPr lang="zh-CN" altLang="en-US" sz="2400" b="0" smtClean="0">
                <a:solidFill>
                  <a:srgbClr val="000000"/>
                </a:solidFill>
                <a:latin typeface="Arial" panose="020B0604020202020204" pitchFamily="34" charset="0"/>
              </a:rPr>
              <a:t>设置</a:t>
            </a:r>
            <a:r>
              <a:rPr lang="en-US" altLang="en-US" sz="2400" b="0" smtClean="0">
                <a:solidFill>
                  <a:srgbClr val="000000"/>
                </a:solidFill>
                <a:latin typeface="Arial" panose="020B0604020202020204" pitchFamily="34" charset="0"/>
              </a:rPr>
              <a:t>INTE</a:t>
            </a:r>
            <a:r>
              <a:rPr lang="en-US" altLang="en-US" sz="2400" b="0" baseline="-25000" smtClean="0">
                <a:solidFill>
                  <a:srgbClr val="000000"/>
                </a:solidFill>
                <a:latin typeface="Arial" panose="020B0604020202020204" pitchFamily="34" charset="0"/>
              </a:rPr>
              <a:t>1</a:t>
            </a:r>
            <a:r>
              <a:rPr lang="zh-CN" altLang="en-US" sz="2400" b="0" smtClean="0">
                <a:solidFill>
                  <a:srgbClr val="000000"/>
                </a:solidFill>
                <a:latin typeface="Arial" panose="020B0604020202020204" pitchFamily="34" charset="0"/>
              </a:rPr>
              <a:t>（输出）</a:t>
            </a:r>
          </a:p>
          <a:p>
            <a:pPr algn="ctr" fontAlgn="base">
              <a:spcBef>
                <a:spcPct val="50000"/>
              </a:spcBef>
              <a:spcAft>
                <a:spcPct val="0"/>
              </a:spcAft>
              <a:buClrTx/>
              <a:buSzTx/>
              <a:buFontTx/>
              <a:buNone/>
            </a:pPr>
            <a:r>
              <a:rPr lang="zh-CN" altLang="en-US" sz="2400" b="0" smtClean="0">
                <a:solidFill>
                  <a:srgbClr val="000000"/>
                </a:solidFill>
                <a:latin typeface="Arial" panose="020B0604020202020204" pitchFamily="34" charset="0"/>
              </a:rPr>
              <a:t>用</a:t>
            </a:r>
            <a:r>
              <a:rPr lang="en-US" altLang="zh-CN" sz="2400" b="0" smtClean="0">
                <a:solidFill>
                  <a:srgbClr val="000000"/>
                </a:solidFill>
                <a:latin typeface="Arial" panose="020B0604020202020204" pitchFamily="34" charset="0"/>
              </a:rPr>
              <a:t>PC</a:t>
            </a:r>
            <a:r>
              <a:rPr lang="en-US" altLang="zh-CN" sz="2400" b="0" baseline="-25000" smtClean="0">
                <a:solidFill>
                  <a:srgbClr val="000000"/>
                </a:solidFill>
                <a:latin typeface="Arial" panose="020B0604020202020204" pitchFamily="34" charset="0"/>
              </a:rPr>
              <a:t>4</a:t>
            </a:r>
            <a:r>
              <a:rPr lang="zh-CN" altLang="en-US" sz="2400" b="0" smtClean="0">
                <a:solidFill>
                  <a:srgbClr val="000000"/>
                </a:solidFill>
                <a:latin typeface="Arial" panose="020B0604020202020204" pitchFamily="34" charset="0"/>
              </a:rPr>
              <a:t>设置</a:t>
            </a:r>
            <a:r>
              <a:rPr lang="en-US" altLang="en-US" sz="2400" b="0" smtClean="0">
                <a:solidFill>
                  <a:srgbClr val="000000"/>
                </a:solidFill>
                <a:latin typeface="Arial" panose="020B0604020202020204" pitchFamily="34" charset="0"/>
              </a:rPr>
              <a:t>INTE</a:t>
            </a:r>
            <a:r>
              <a:rPr lang="en-US" altLang="en-US" sz="2400" b="0" baseline="-25000" smtClean="0">
                <a:solidFill>
                  <a:srgbClr val="000000"/>
                </a:solidFill>
                <a:latin typeface="Arial" panose="020B0604020202020204" pitchFamily="34" charset="0"/>
              </a:rPr>
              <a:t>2</a:t>
            </a:r>
            <a:r>
              <a:rPr lang="zh-CN" altLang="en-US" sz="2400" b="0" smtClean="0">
                <a:solidFill>
                  <a:srgbClr val="000000"/>
                </a:solidFill>
                <a:latin typeface="Arial" panose="020B0604020202020204" pitchFamily="34" charset="0"/>
              </a:rPr>
              <a:t>（输入）</a:t>
            </a:r>
            <a:endParaRPr lang="en-US" altLang="en-US" sz="2400" b="0" baseline="-25000" smtClean="0">
              <a:solidFill>
                <a:srgbClr val="000000"/>
              </a:solidFill>
              <a:latin typeface="Arial" panose="020B0604020202020204" pitchFamily="34" charset="0"/>
            </a:endParaRPr>
          </a:p>
          <a:p>
            <a:pPr algn="ctr" fontAlgn="base">
              <a:spcBef>
                <a:spcPct val="50000"/>
              </a:spcBef>
              <a:spcAft>
                <a:spcPct val="0"/>
              </a:spcAft>
              <a:buClrTx/>
              <a:buSzTx/>
              <a:buFontTx/>
              <a:buNone/>
            </a:pPr>
            <a:r>
              <a:rPr lang="zh-CN" altLang="en-US" sz="2400" b="0" smtClean="0">
                <a:solidFill>
                  <a:srgbClr val="000000"/>
                </a:solidFill>
                <a:latin typeface="Arial" panose="020B0604020202020204" pitchFamily="34" charset="0"/>
              </a:rPr>
              <a:t>输入和输出中断通过</a:t>
            </a:r>
          </a:p>
          <a:p>
            <a:pPr algn="ctr" fontAlgn="base">
              <a:spcBef>
                <a:spcPct val="50000"/>
              </a:spcBef>
              <a:spcAft>
                <a:spcPct val="0"/>
              </a:spcAft>
              <a:buClrTx/>
              <a:buSzTx/>
              <a:buFontTx/>
              <a:buNone/>
            </a:pPr>
            <a:r>
              <a:rPr lang="zh-CN" altLang="en-US" sz="2400" b="0" smtClean="0">
                <a:solidFill>
                  <a:srgbClr val="000000"/>
                </a:solidFill>
                <a:latin typeface="Arial" panose="020B0604020202020204" pitchFamily="34" charset="0"/>
              </a:rPr>
              <a:t>或门输出</a:t>
            </a:r>
            <a:r>
              <a:rPr lang="en-US" altLang="en-US" sz="2400" b="0" smtClean="0">
                <a:solidFill>
                  <a:srgbClr val="000000"/>
                </a:solidFill>
                <a:latin typeface="Arial" panose="020B0604020202020204" pitchFamily="34" charset="0"/>
              </a:rPr>
              <a:t>INTR</a:t>
            </a:r>
            <a:r>
              <a:rPr lang="en-US" altLang="zh-CN" sz="2400" b="0" baseline="-25000" smtClean="0">
                <a:solidFill>
                  <a:srgbClr val="000000"/>
                </a:solidFill>
                <a:latin typeface="Arial" panose="020B0604020202020204" pitchFamily="34" charset="0"/>
              </a:rPr>
              <a:t>A</a:t>
            </a:r>
            <a:r>
              <a:rPr lang="zh-CN" altLang="en-US" sz="2400" b="0" smtClean="0">
                <a:solidFill>
                  <a:srgbClr val="000000"/>
                </a:solidFill>
                <a:latin typeface="Arial" panose="020B0604020202020204" pitchFamily="34" charset="0"/>
              </a:rPr>
              <a:t>信号</a:t>
            </a:r>
          </a:p>
        </p:txBody>
      </p:sp>
      <p:pic>
        <p:nvPicPr>
          <p:cNvPr id="24583" name="Picture 50" descr="fsicon2"/>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666038" y="534988"/>
            <a:ext cx="911225"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359062"/>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67985"/>
                                        </p:tgtEl>
                                        <p:attrNameLst>
                                          <p:attrName>style.visibility</p:attrName>
                                        </p:attrNameLst>
                                      </p:cBhvr>
                                      <p:to>
                                        <p:strVal val="visible"/>
                                      </p:to>
                                    </p:set>
                                    <p:anim calcmode="lin" valueType="num">
                                      <p:cBhvr additive="base">
                                        <p:cTn id="7" dur="500" fill="hold"/>
                                        <p:tgtEl>
                                          <p:spTgt spid="167985"/>
                                        </p:tgtEl>
                                        <p:attrNameLst>
                                          <p:attrName>ppt_x</p:attrName>
                                        </p:attrNameLst>
                                      </p:cBhvr>
                                      <p:tavLst>
                                        <p:tav tm="0">
                                          <p:val>
                                            <p:strVal val="1+#ppt_w/2"/>
                                          </p:val>
                                        </p:tav>
                                        <p:tav tm="100000">
                                          <p:val>
                                            <p:strVal val="#ppt_x"/>
                                          </p:val>
                                        </p:tav>
                                      </p:tavLst>
                                    </p:anim>
                                    <p:anim calcmode="lin" valueType="num">
                                      <p:cBhvr additive="base">
                                        <p:cTn id="8" dur="500" fill="hold"/>
                                        <p:tgtEl>
                                          <p:spTgt spid="16798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85" grpId="0" animBg="1"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602" name="Rectangle 3"/>
          <p:cNvSpPr>
            <a:spLocks noGrp="1" noChangeArrowheads="1"/>
          </p:cNvSpPr>
          <p:nvPr>
            <p:ph type="title"/>
          </p:nvPr>
        </p:nvSpPr>
        <p:spPr>
          <a:xfrm>
            <a:off x="631825" y="66675"/>
            <a:ext cx="3613150" cy="555625"/>
          </a:xfrm>
        </p:spPr>
        <p:txBody>
          <a:bodyPr/>
          <a:lstStyle/>
          <a:p>
            <a:pPr eaLnBrk="1" hangingPunct="1"/>
            <a:r>
              <a:rPr lang="zh-CN" altLang="en-US" sz="3600" smtClean="0"/>
              <a:t>方式</a:t>
            </a:r>
            <a:r>
              <a:rPr lang="en-US" altLang="zh-CN" sz="3600" smtClean="0"/>
              <a:t>2</a:t>
            </a:r>
            <a:r>
              <a:rPr lang="zh-CN" altLang="en-US" sz="3600" smtClean="0"/>
              <a:t>双向时序</a:t>
            </a:r>
          </a:p>
        </p:txBody>
      </p:sp>
      <p:pic>
        <p:nvPicPr>
          <p:cNvPr id="25603" name="Picture 5"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4" name="Picture 6"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605" name="Group 123"/>
          <p:cNvGrpSpPr>
            <a:grpSpLocks/>
          </p:cNvGrpSpPr>
          <p:nvPr/>
        </p:nvGrpSpPr>
        <p:grpSpPr bwMode="auto">
          <a:xfrm>
            <a:off x="66675" y="735013"/>
            <a:ext cx="8113713" cy="5624512"/>
            <a:chOff x="42" y="463"/>
            <a:chExt cx="5111" cy="3543"/>
          </a:xfrm>
        </p:grpSpPr>
        <p:sp>
          <p:nvSpPr>
            <p:cNvPr id="25607" name="Rectangle 11"/>
            <p:cNvSpPr>
              <a:spLocks noChangeArrowheads="1"/>
            </p:cNvSpPr>
            <p:nvPr/>
          </p:nvSpPr>
          <p:spPr bwMode="auto">
            <a:xfrm>
              <a:off x="1428" y="3631"/>
              <a:ext cx="801"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A50021"/>
                  </a:solidFill>
                  <a:latin typeface="Times New Roman" panose="02020603050405020304" pitchFamily="18" charset="0"/>
                </a:rPr>
                <a:t>data-out</a:t>
              </a:r>
            </a:p>
          </p:txBody>
        </p:sp>
        <p:sp>
          <p:nvSpPr>
            <p:cNvPr id="25608" name="Rectangle 12"/>
            <p:cNvSpPr>
              <a:spLocks noChangeArrowheads="1"/>
            </p:cNvSpPr>
            <p:nvPr/>
          </p:nvSpPr>
          <p:spPr bwMode="auto">
            <a:xfrm>
              <a:off x="437" y="2805"/>
              <a:ext cx="619"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 </a:t>
              </a:r>
            </a:p>
          </p:txBody>
        </p:sp>
        <p:sp>
          <p:nvSpPr>
            <p:cNvPr id="25609" name="Rectangle 13"/>
            <p:cNvSpPr>
              <a:spLocks noChangeArrowheads="1"/>
            </p:cNvSpPr>
            <p:nvPr/>
          </p:nvSpPr>
          <p:spPr bwMode="auto">
            <a:xfrm>
              <a:off x="535" y="463"/>
              <a:ext cx="618"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 </a:t>
              </a:r>
            </a:p>
          </p:txBody>
        </p:sp>
        <p:sp>
          <p:nvSpPr>
            <p:cNvPr id="25610" name="Line 14"/>
            <p:cNvSpPr>
              <a:spLocks noChangeShapeType="1"/>
            </p:cNvSpPr>
            <p:nvPr/>
          </p:nvSpPr>
          <p:spPr bwMode="auto">
            <a:xfrm>
              <a:off x="1493" y="530"/>
              <a:ext cx="1" cy="217"/>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5611" name="Line 15"/>
            <p:cNvSpPr>
              <a:spLocks noChangeShapeType="1"/>
            </p:cNvSpPr>
            <p:nvPr/>
          </p:nvSpPr>
          <p:spPr bwMode="auto">
            <a:xfrm>
              <a:off x="1867" y="530"/>
              <a:ext cx="3254" cy="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5612" name="Line 16"/>
            <p:cNvSpPr>
              <a:spLocks noChangeShapeType="1"/>
            </p:cNvSpPr>
            <p:nvPr/>
          </p:nvSpPr>
          <p:spPr bwMode="auto">
            <a:xfrm>
              <a:off x="1850" y="530"/>
              <a:ext cx="1" cy="217"/>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5613" name="Line 17"/>
            <p:cNvSpPr>
              <a:spLocks noChangeShapeType="1"/>
            </p:cNvSpPr>
            <p:nvPr/>
          </p:nvSpPr>
          <p:spPr bwMode="auto">
            <a:xfrm>
              <a:off x="1509" y="735"/>
              <a:ext cx="359"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5614" name="Line 18"/>
            <p:cNvSpPr>
              <a:spLocks noChangeShapeType="1"/>
            </p:cNvSpPr>
            <p:nvPr/>
          </p:nvSpPr>
          <p:spPr bwMode="auto">
            <a:xfrm>
              <a:off x="1119" y="530"/>
              <a:ext cx="391" cy="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5615" name="Rectangle 19"/>
            <p:cNvSpPr>
              <a:spLocks noChangeArrowheads="1"/>
            </p:cNvSpPr>
            <p:nvPr/>
          </p:nvSpPr>
          <p:spPr bwMode="auto">
            <a:xfrm>
              <a:off x="470" y="1235"/>
              <a:ext cx="618"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INTR</a:t>
              </a:r>
            </a:p>
          </p:txBody>
        </p:sp>
        <p:sp>
          <p:nvSpPr>
            <p:cNvPr id="25616" name="Rectangle 20"/>
            <p:cNvSpPr>
              <a:spLocks noChangeArrowheads="1"/>
            </p:cNvSpPr>
            <p:nvPr/>
          </p:nvSpPr>
          <p:spPr bwMode="auto">
            <a:xfrm>
              <a:off x="344" y="849"/>
              <a:ext cx="748"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 </a:t>
              </a:r>
            </a:p>
          </p:txBody>
        </p:sp>
        <p:sp>
          <p:nvSpPr>
            <p:cNvPr id="25617" name="Rectangle 21"/>
            <p:cNvSpPr>
              <a:spLocks noChangeArrowheads="1"/>
            </p:cNvSpPr>
            <p:nvPr/>
          </p:nvSpPr>
          <p:spPr bwMode="auto">
            <a:xfrm>
              <a:off x="486" y="1607"/>
              <a:ext cx="688"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 </a:t>
              </a:r>
            </a:p>
          </p:txBody>
        </p:sp>
        <p:sp>
          <p:nvSpPr>
            <p:cNvPr id="25618" name="Line 22"/>
            <p:cNvSpPr>
              <a:spLocks noChangeShapeType="1"/>
            </p:cNvSpPr>
            <p:nvPr/>
          </p:nvSpPr>
          <p:spPr bwMode="auto">
            <a:xfrm flipH="1">
              <a:off x="1932" y="906"/>
              <a:ext cx="5" cy="20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5619" name="Line 23"/>
            <p:cNvSpPr>
              <a:spLocks noChangeShapeType="1"/>
            </p:cNvSpPr>
            <p:nvPr/>
          </p:nvSpPr>
          <p:spPr bwMode="auto">
            <a:xfrm>
              <a:off x="1936" y="1105"/>
              <a:ext cx="1853"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5620" name="Line 24"/>
            <p:cNvSpPr>
              <a:spLocks noChangeShapeType="1"/>
            </p:cNvSpPr>
            <p:nvPr/>
          </p:nvSpPr>
          <p:spPr bwMode="auto">
            <a:xfrm flipV="1">
              <a:off x="3783" y="889"/>
              <a:ext cx="1" cy="217"/>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5621" name="Line 25"/>
            <p:cNvSpPr>
              <a:spLocks noChangeShapeType="1"/>
            </p:cNvSpPr>
            <p:nvPr/>
          </p:nvSpPr>
          <p:spPr bwMode="auto">
            <a:xfrm flipH="1">
              <a:off x="3783" y="899"/>
              <a:ext cx="1321"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5622" name="Line 26"/>
            <p:cNvSpPr>
              <a:spLocks noChangeShapeType="1"/>
            </p:cNvSpPr>
            <p:nvPr/>
          </p:nvSpPr>
          <p:spPr bwMode="auto">
            <a:xfrm>
              <a:off x="1172" y="906"/>
              <a:ext cx="781"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5623" name="Line 27"/>
            <p:cNvSpPr>
              <a:spLocks noChangeShapeType="1"/>
            </p:cNvSpPr>
            <p:nvPr/>
          </p:nvSpPr>
          <p:spPr bwMode="auto">
            <a:xfrm>
              <a:off x="3215" y="1664"/>
              <a:ext cx="1" cy="20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5624" name="Line 28"/>
            <p:cNvSpPr>
              <a:spLocks noChangeShapeType="1"/>
            </p:cNvSpPr>
            <p:nvPr/>
          </p:nvSpPr>
          <p:spPr bwMode="auto">
            <a:xfrm flipH="1">
              <a:off x="3523" y="1664"/>
              <a:ext cx="6" cy="20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5625" name="Line 29"/>
            <p:cNvSpPr>
              <a:spLocks noChangeShapeType="1"/>
            </p:cNvSpPr>
            <p:nvPr/>
          </p:nvSpPr>
          <p:spPr bwMode="auto">
            <a:xfrm>
              <a:off x="3219" y="1864"/>
              <a:ext cx="326"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5626" name="Line 30"/>
            <p:cNvSpPr>
              <a:spLocks noChangeShapeType="1"/>
            </p:cNvSpPr>
            <p:nvPr/>
          </p:nvSpPr>
          <p:spPr bwMode="auto">
            <a:xfrm>
              <a:off x="1676" y="743"/>
              <a:ext cx="1" cy="2897"/>
            </a:xfrm>
            <a:prstGeom prst="line">
              <a:avLst/>
            </a:prstGeom>
            <a:noFill/>
            <a:ln w="28575">
              <a:solidFill>
                <a:srgbClr val="A50021"/>
              </a:solidFill>
              <a:round/>
              <a:headEnd type="none" w="sm" len="sm"/>
              <a:tailEnd type="arrow"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5627" name="Line 31"/>
            <p:cNvSpPr>
              <a:spLocks noChangeShapeType="1"/>
            </p:cNvSpPr>
            <p:nvPr/>
          </p:nvSpPr>
          <p:spPr bwMode="auto">
            <a:xfrm>
              <a:off x="3365" y="1860"/>
              <a:ext cx="1"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5628" name="Line 32"/>
            <p:cNvSpPr>
              <a:spLocks noChangeShapeType="1"/>
            </p:cNvSpPr>
            <p:nvPr/>
          </p:nvSpPr>
          <p:spPr bwMode="auto">
            <a:xfrm>
              <a:off x="2261" y="2303"/>
              <a:ext cx="1"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nvGrpSpPr>
            <p:cNvPr id="25629" name="Group 33"/>
            <p:cNvGrpSpPr>
              <a:grpSpLocks/>
            </p:cNvGrpSpPr>
            <p:nvPr/>
          </p:nvGrpSpPr>
          <p:grpSpPr bwMode="auto">
            <a:xfrm>
              <a:off x="1270" y="3660"/>
              <a:ext cx="227" cy="187"/>
              <a:chOff x="0" y="0"/>
              <a:chExt cx="20000" cy="20000"/>
            </a:xfrm>
          </p:grpSpPr>
          <p:sp>
            <p:nvSpPr>
              <p:cNvPr id="25716" name="Line 34"/>
              <p:cNvSpPr>
                <a:spLocks noChangeShapeType="1"/>
              </p:cNvSpPr>
              <p:nvPr/>
            </p:nvSpPr>
            <p:spPr bwMode="auto">
              <a:xfrm flipH="1">
                <a:off x="0" y="0"/>
                <a:ext cx="20000" cy="11273"/>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5717" name="Line 35"/>
              <p:cNvSpPr>
                <a:spLocks noChangeShapeType="1"/>
              </p:cNvSpPr>
              <p:nvPr/>
            </p:nvSpPr>
            <p:spPr bwMode="auto">
              <a:xfrm flipH="1" flipV="1">
                <a:off x="0" y="8707"/>
                <a:ext cx="20000" cy="11293"/>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25630" name="Group 36"/>
            <p:cNvGrpSpPr>
              <a:grpSpLocks/>
            </p:cNvGrpSpPr>
            <p:nvPr/>
          </p:nvGrpSpPr>
          <p:grpSpPr bwMode="auto">
            <a:xfrm>
              <a:off x="1503" y="3658"/>
              <a:ext cx="596" cy="193"/>
              <a:chOff x="0" y="0"/>
              <a:chExt cx="20000" cy="20010"/>
            </a:xfrm>
          </p:grpSpPr>
          <p:sp>
            <p:nvSpPr>
              <p:cNvPr id="25714" name="Line 37"/>
              <p:cNvSpPr>
                <a:spLocks noChangeShapeType="1"/>
              </p:cNvSpPr>
              <p:nvPr/>
            </p:nvSpPr>
            <p:spPr bwMode="auto">
              <a:xfrm>
                <a:off x="0" y="0"/>
                <a:ext cx="20000" cy="104"/>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5715" name="Line 38"/>
              <p:cNvSpPr>
                <a:spLocks noChangeShapeType="1"/>
              </p:cNvSpPr>
              <p:nvPr/>
            </p:nvSpPr>
            <p:spPr bwMode="auto">
              <a:xfrm>
                <a:off x="0" y="19906"/>
                <a:ext cx="20000" cy="104"/>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25631" name="Group 39"/>
            <p:cNvGrpSpPr>
              <a:grpSpLocks/>
            </p:cNvGrpSpPr>
            <p:nvPr/>
          </p:nvGrpSpPr>
          <p:grpSpPr bwMode="auto">
            <a:xfrm>
              <a:off x="2083" y="3660"/>
              <a:ext cx="228" cy="187"/>
              <a:chOff x="0" y="0"/>
              <a:chExt cx="20000" cy="20000"/>
            </a:xfrm>
          </p:grpSpPr>
          <p:sp>
            <p:nvSpPr>
              <p:cNvPr id="25712" name="Line 40"/>
              <p:cNvSpPr>
                <a:spLocks noChangeShapeType="1"/>
              </p:cNvSpPr>
              <p:nvPr/>
            </p:nvSpPr>
            <p:spPr bwMode="auto">
              <a:xfrm>
                <a:off x="0" y="0"/>
                <a:ext cx="20000" cy="11284"/>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5713" name="Line 41"/>
              <p:cNvSpPr>
                <a:spLocks noChangeShapeType="1"/>
              </p:cNvSpPr>
              <p:nvPr/>
            </p:nvSpPr>
            <p:spPr bwMode="auto">
              <a:xfrm flipV="1">
                <a:off x="0" y="8716"/>
                <a:ext cx="20000" cy="11284"/>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sp>
          <p:nvSpPr>
            <p:cNvPr id="25632" name="Line 42"/>
            <p:cNvSpPr>
              <a:spLocks noChangeShapeType="1"/>
            </p:cNvSpPr>
            <p:nvPr/>
          </p:nvSpPr>
          <p:spPr bwMode="auto">
            <a:xfrm flipH="1">
              <a:off x="1043" y="3753"/>
              <a:ext cx="244"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5633" name="Line 43"/>
            <p:cNvSpPr>
              <a:spLocks noChangeShapeType="1"/>
            </p:cNvSpPr>
            <p:nvPr/>
          </p:nvSpPr>
          <p:spPr bwMode="auto">
            <a:xfrm flipH="1">
              <a:off x="2261" y="3753"/>
              <a:ext cx="1658"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5634" name="Rectangle 44"/>
            <p:cNvSpPr>
              <a:spLocks noChangeArrowheads="1"/>
            </p:cNvSpPr>
            <p:nvPr/>
          </p:nvSpPr>
          <p:spPr bwMode="auto">
            <a:xfrm>
              <a:off x="3036" y="3311"/>
              <a:ext cx="801"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A50021"/>
                  </a:solidFill>
                  <a:latin typeface="Times New Roman" panose="02020603050405020304" pitchFamily="18" charset="0"/>
                </a:rPr>
                <a:t>data-out</a:t>
              </a:r>
            </a:p>
          </p:txBody>
        </p:sp>
        <p:sp>
          <p:nvSpPr>
            <p:cNvPr id="25635" name="Rectangle 45"/>
            <p:cNvSpPr>
              <a:spLocks noChangeArrowheads="1"/>
            </p:cNvSpPr>
            <p:nvPr/>
          </p:nvSpPr>
          <p:spPr bwMode="auto">
            <a:xfrm>
              <a:off x="4027" y="3643"/>
              <a:ext cx="720"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333399"/>
                  </a:solidFill>
                  <a:latin typeface="Times New Roman" panose="02020603050405020304" pitchFamily="18" charset="0"/>
                </a:rPr>
                <a:t>data-in</a:t>
              </a:r>
            </a:p>
          </p:txBody>
        </p:sp>
        <p:sp>
          <p:nvSpPr>
            <p:cNvPr id="25636" name="Rectangle 46"/>
            <p:cNvSpPr>
              <a:spLocks noChangeArrowheads="1"/>
            </p:cNvSpPr>
            <p:nvPr/>
          </p:nvSpPr>
          <p:spPr bwMode="auto">
            <a:xfrm>
              <a:off x="1948" y="3311"/>
              <a:ext cx="720"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333399"/>
                  </a:solidFill>
                  <a:latin typeface="Times New Roman" panose="02020603050405020304" pitchFamily="18" charset="0"/>
                </a:rPr>
                <a:t>data-in</a:t>
              </a:r>
            </a:p>
          </p:txBody>
        </p:sp>
        <p:sp>
          <p:nvSpPr>
            <p:cNvPr id="25637" name="Rectangle 47"/>
            <p:cNvSpPr>
              <a:spLocks noChangeArrowheads="1"/>
            </p:cNvSpPr>
            <p:nvPr/>
          </p:nvSpPr>
          <p:spPr bwMode="auto">
            <a:xfrm>
              <a:off x="42" y="3305"/>
              <a:ext cx="1089"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PA</a:t>
              </a:r>
              <a:r>
                <a:rPr kumimoji="0" lang="en-US" altLang="zh-CN" sz="2400" baseline="-25000" smtClean="0">
                  <a:solidFill>
                    <a:srgbClr val="000000"/>
                  </a:solidFill>
                  <a:latin typeface="Times New Roman" panose="02020603050405020304" pitchFamily="18" charset="0"/>
                </a:rPr>
                <a:t>0</a:t>
              </a:r>
              <a:r>
                <a:rPr kumimoji="0" lang="zh-CN" altLang="en-US" sz="2400" smtClean="0">
                  <a:solidFill>
                    <a:srgbClr val="000000"/>
                  </a:solidFill>
                  <a:latin typeface="Times New Roman" panose="02020603050405020304" pitchFamily="18" charset="0"/>
                </a:rPr>
                <a:t>～</a:t>
              </a:r>
              <a:r>
                <a:rPr kumimoji="0" lang="en-US" altLang="zh-CN" sz="2400" smtClean="0">
                  <a:solidFill>
                    <a:srgbClr val="000000"/>
                  </a:solidFill>
                  <a:latin typeface="Times New Roman" panose="02020603050405020304" pitchFamily="18" charset="0"/>
                </a:rPr>
                <a:t>PA</a:t>
              </a:r>
              <a:r>
                <a:rPr kumimoji="0" lang="en-US" altLang="zh-CN" sz="2400" baseline="-25000" smtClean="0">
                  <a:solidFill>
                    <a:srgbClr val="000000"/>
                  </a:solidFill>
                  <a:latin typeface="Times New Roman" panose="02020603050405020304" pitchFamily="18" charset="0"/>
                </a:rPr>
                <a:t>7</a:t>
              </a:r>
              <a:endParaRPr kumimoji="0" lang="en-US" altLang="zh-CN" sz="2400" smtClean="0">
                <a:solidFill>
                  <a:srgbClr val="000000"/>
                </a:solidFill>
                <a:latin typeface="Times New Roman" panose="02020603050405020304" pitchFamily="18" charset="0"/>
              </a:endParaRPr>
            </a:p>
          </p:txBody>
        </p:sp>
        <p:sp>
          <p:nvSpPr>
            <p:cNvPr id="25638" name="Rectangle 48"/>
            <p:cNvSpPr>
              <a:spLocks noChangeArrowheads="1"/>
            </p:cNvSpPr>
            <p:nvPr/>
          </p:nvSpPr>
          <p:spPr bwMode="auto">
            <a:xfrm>
              <a:off x="337" y="3659"/>
              <a:ext cx="720"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D</a:t>
              </a:r>
              <a:r>
                <a:rPr kumimoji="0" lang="en-US" altLang="zh-CN" sz="2400" baseline="-25000" smtClean="0">
                  <a:solidFill>
                    <a:srgbClr val="000000"/>
                  </a:solidFill>
                  <a:latin typeface="Times New Roman" panose="02020603050405020304" pitchFamily="18" charset="0"/>
                </a:rPr>
                <a:t>0</a:t>
              </a:r>
              <a:r>
                <a:rPr kumimoji="0" lang="zh-CN" altLang="en-US" sz="2400" smtClean="0">
                  <a:solidFill>
                    <a:srgbClr val="000000"/>
                  </a:solidFill>
                  <a:latin typeface="Times New Roman" panose="02020603050405020304" pitchFamily="18" charset="0"/>
                </a:rPr>
                <a:t>～</a:t>
              </a:r>
              <a:r>
                <a:rPr kumimoji="0" lang="en-US" altLang="zh-CN" sz="2400" smtClean="0">
                  <a:solidFill>
                    <a:srgbClr val="000000"/>
                  </a:solidFill>
                  <a:latin typeface="Times New Roman" panose="02020603050405020304" pitchFamily="18" charset="0"/>
                </a:rPr>
                <a:t>D</a:t>
              </a:r>
              <a:r>
                <a:rPr kumimoji="0" lang="en-US" altLang="zh-CN" sz="2400" baseline="-25000" smtClean="0">
                  <a:solidFill>
                    <a:srgbClr val="000000"/>
                  </a:solidFill>
                  <a:latin typeface="Times New Roman" panose="02020603050405020304" pitchFamily="18" charset="0"/>
                </a:rPr>
                <a:t>7</a:t>
              </a:r>
              <a:endParaRPr kumimoji="0" lang="en-US" altLang="zh-CN" sz="2400" smtClean="0">
                <a:solidFill>
                  <a:srgbClr val="000000"/>
                </a:solidFill>
                <a:latin typeface="Times New Roman" panose="02020603050405020304" pitchFamily="18" charset="0"/>
              </a:endParaRPr>
            </a:p>
          </p:txBody>
        </p:sp>
        <p:sp>
          <p:nvSpPr>
            <p:cNvPr id="25639" name="Line 49"/>
            <p:cNvSpPr>
              <a:spLocks noChangeShapeType="1"/>
            </p:cNvSpPr>
            <p:nvPr/>
          </p:nvSpPr>
          <p:spPr bwMode="auto">
            <a:xfrm flipH="1">
              <a:off x="1461" y="1292"/>
              <a:ext cx="5" cy="20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5640" name="Line 50"/>
            <p:cNvSpPr>
              <a:spLocks noChangeShapeType="1"/>
            </p:cNvSpPr>
            <p:nvPr/>
          </p:nvSpPr>
          <p:spPr bwMode="auto">
            <a:xfrm>
              <a:off x="1465" y="1491"/>
              <a:ext cx="1008"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5641" name="Line 51"/>
            <p:cNvSpPr>
              <a:spLocks noChangeShapeType="1"/>
            </p:cNvSpPr>
            <p:nvPr/>
          </p:nvSpPr>
          <p:spPr bwMode="auto">
            <a:xfrm flipV="1">
              <a:off x="2451" y="1288"/>
              <a:ext cx="1" cy="204"/>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5642" name="Line 52"/>
            <p:cNvSpPr>
              <a:spLocks noChangeShapeType="1"/>
            </p:cNvSpPr>
            <p:nvPr/>
          </p:nvSpPr>
          <p:spPr bwMode="auto">
            <a:xfrm flipH="1">
              <a:off x="2439" y="1292"/>
              <a:ext cx="2649" cy="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5643" name="Line 53"/>
            <p:cNvSpPr>
              <a:spLocks noChangeShapeType="1"/>
            </p:cNvSpPr>
            <p:nvPr/>
          </p:nvSpPr>
          <p:spPr bwMode="auto">
            <a:xfrm>
              <a:off x="1189" y="1292"/>
              <a:ext cx="293" cy="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5644" name="Line 54"/>
            <p:cNvSpPr>
              <a:spLocks noChangeShapeType="1"/>
            </p:cNvSpPr>
            <p:nvPr/>
          </p:nvSpPr>
          <p:spPr bwMode="auto">
            <a:xfrm>
              <a:off x="2078" y="2100"/>
              <a:ext cx="1" cy="217"/>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5645" name="Line 55"/>
            <p:cNvSpPr>
              <a:spLocks noChangeShapeType="1"/>
            </p:cNvSpPr>
            <p:nvPr/>
          </p:nvSpPr>
          <p:spPr bwMode="auto">
            <a:xfrm>
              <a:off x="2451" y="2100"/>
              <a:ext cx="2605"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5646" name="Line 56"/>
            <p:cNvSpPr>
              <a:spLocks noChangeShapeType="1"/>
            </p:cNvSpPr>
            <p:nvPr/>
          </p:nvSpPr>
          <p:spPr bwMode="auto">
            <a:xfrm>
              <a:off x="2435" y="2100"/>
              <a:ext cx="1" cy="217"/>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5647" name="Line 57"/>
            <p:cNvSpPr>
              <a:spLocks noChangeShapeType="1"/>
            </p:cNvSpPr>
            <p:nvPr/>
          </p:nvSpPr>
          <p:spPr bwMode="auto">
            <a:xfrm>
              <a:off x="2078" y="2305"/>
              <a:ext cx="358"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5648" name="Line 58"/>
            <p:cNvSpPr>
              <a:spLocks noChangeShapeType="1"/>
            </p:cNvSpPr>
            <p:nvPr/>
          </p:nvSpPr>
          <p:spPr bwMode="auto">
            <a:xfrm>
              <a:off x="1087" y="2100"/>
              <a:ext cx="996"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5649" name="Rectangle 59"/>
            <p:cNvSpPr>
              <a:spLocks noChangeArrowheads="1"/>
            </p:cNvSpPr>
            <p:nvPr/>
          </p:nvSpPr>
          <p:spPr bwMode="auto">
            <a:xfrm>
              <a:off x="366" y="2525"/>
              <a:ext cx="618"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IBF</a:t>
              </a:r>
            </a:p>
          </p:txBody>
        </p:sp>
        <p:sp>
          <p:nvSpPr>
            <p:cNvPr id="25650" name="Rectangle 60"/>
            <p:cNvSpPr>
              <a:spLocks noChangeArrowheads="1"/>
            </p:cNvSpPr>
            <p:nvPr/>
          </p:nvSpPr>
          <p:spPr bwMode="auto">
            <a:xfrm>
              <a:off x="502" y="2033"/>
              <a:ext cx="619"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 </a:t>
              </a:r>
            </a:p>
          </p:txBody>
        </p:sp>
        <p:sp>
          <p:nvSpPr>
            <p:cNvPr id="25651" name="Line 61"/>
            <p:cNvSpPr>
              <a:spLocks noChangeShapeType="1"/>
            </p:cNvSpPr>
            <p:nvPr/>
          </p:nvSpPr>
          <p:spPr bwMode="auto">
            <a:xfrm flipV="1">
              <a:off x="2143" y="2459"/>
              <a:ext cx="1" cy="217"/>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5652" name="Line 62"/>
            <p:cNvSpPr>
              <a:spLocks noChangeShapeType="1"/>
            </p:cNvSpPr>
            <p:nvPr/>
          </p:nvSpPr>
          <p:spPr bwMode="auto">
            <a:xfrm>
              <a:off x="2147" y="2476"/>
              <a:ext cx="2535"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5653" name="Line 63"/>
            <p:cNvSpPr>
              <a:spLocks noChangeShapeType="1"/>
            </p:cNvSpPr>
            <p:nvPr/>
          </p:nvSpPr>
          <p:spPr bwMode="auto">
            <a:xfrm>
              <a:off x="4677" y="2472"/>
              <a:ext cx="1" cy="218"/>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5654" name="Line 64"/>
            <p:cNvSpPr>
              <a:spLocks noChangeShapeType="1"/>
            </p:cNvSpPr>
            <p:nvPr/>
          </p:nvSpPr>
          <p:spPr bwMode="auto">
            <a:xfrm flipH="1">
              <a:off x="4660" y="2678"/>
              <a:ext cx="359"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5655" name="Line 65"/>
            <p:cNvSpPr>
              <a:spLocks noChangeShapeType="1"/>
            </p:cNvSpPr>
            <p:nvPr/>
          </p:nvSpPr>
          <p:spPr bwMode="auto">
            <a:xfrm>
              <a:off x="1043" y="2675"/>
              <a:ext cx="1105"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5656" name="Line 66"/>
            <p:cNvSpPr>
              <a:spLocks noChangeShapeType="1"/>
            </p:cNvSpPr>
            <p:nvPr/>
          </p:nvSpPr>
          <p:spPr bwMode="auto">
            <a:xfrm>
              <a:off x="4189" y="2875"/>
              <a:ext cx="1" cy="20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5657" name="Line 67"/>
            <p:cNvSpPr>
              <a:spLocks noChangeShapeType="1"/>
            </p:cNvSpPr>
            <p:nvPr/>
          </p:nvSpPr>
          <p:spPr bwMode="auto">
            <a:xfrm>
              <a:off x="4514" y="2871"/>
              <a:ext cx="574"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5658" name="Line 68"/>
            <p:cNvSpPr>
              <a:spLocks noChangeShapeType="1"/>
            </p:cNvSpPr>
            <p:nvPr/>
          </p:nvSpPr>
          <p:spPr bwMode="auto">
            <a:xfrm flipH="1">
              <a:off x="4514" y="2875"/>
              <a:ext cx="6" cy="20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5659" name="Line 69"/>
            <p:cNvSpPr>
              <a:spLocks noChangeShapeType="1"/>
            </p:cNvSpPr>
            <p:nvPr/>
          </p:nvSpPr>
          <p:spPr bwMode="auto">
            <a:xfrm>
              <a:off x="1059" y="2871"/>
              <a:ext cx="3131"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5660" name="Line 70"/>
            <p:cNvSpPr>
              <a:spLocks noChangeShapeType="1"/>
            </p:cNvSpPr>
            <p:nvPr/>
          </p:nvSpPr>
          <p:spPr bwMode="auto">
            <a:xfrm>
              <a:off x="4356" y="3053"/>
              <a:ext cx="1" cy="587"/>
            </a:xfrm>
            <a:prstGeom prst="line">
              <a:avLst/>
            </a:prstGeom>
            <a:noFill/>
            <a:ln w="28575">
              <a:solidFill>
                <a:schemeClr val="folHlink"/>
              </a:solidFill>
              <a:round/>
              <a:headEnd type="none" w="sm" len="sm"/>
              <a:tailEnd type="arrow"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5661" name="Line 71"/>
            <p:cNvSpPr>
              <a:spLocks noChangeShapeType="1"/>
            </p:cNvSpPr>
            <p:nvPr/>
          </p:nvSpPr>
          <p:spPr bwMode="auto">
            <a:xfrm>
              <a:off x="4356" y="3075"/>
              <a:ext cx="1" cy="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5662" name="Line 72"/>
            <p:cNvSpPr>
              <a:spLocks noChangeShapeType="1"/>
            </p:cNvSpPr>
            <p:nvPr/>
          </p:nvSpPr>
          <p:spPr bwMode="auto">
            <a:xfrm>
              <a:off x="1676" y="733"/>
              <a:ext cx="1"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nvGrpSpPr>
            <p:cNvPr id="25663" name="Group 73"/>
            <p:cNvGrpSpPr>
              <a:grpSpLocks/>
            </p:cNvGrpSpPr>
            <p:nvPr/>
          </p:nvGrpSpPr>
          <p:grpSpPr bwMode="auto">
            <a:xfrm>
              <a:off x="1838" y="3327"/>
              <a:ext cx="228" cy="188"/>
              <a:chOff x="0" y="0"/>
              <a:chExt cx="20000" cy="20000"/>
            </a:xfrm>
          </p:grpSpPr>
          <p:sp>
            <p:nvSpPr>
              <p:cNvPr id="25710" name="Line 74"/>
              <p:cNvSpPr>
                <a:spLocks noChangeShapeType="1"/>
              </p:cNvSpPr>
              <p:nvPr/>
            </p:nvSpPr>
            <p:spPr bwMode="auto">
              <a:xfrm flipH="1">
                <a:off x="0" y="0"/>
                <a:ext cx="20000" cy="11273"/>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5711" name="Line 75"/>
              <p:cNvSpPr>
                <a:spLocks noChangeShapeType="1"/>
              </p:cNvSpPr>
              <p:nvPr/>
            </p:nvSpPr>
            <p:spPr bwMode="auto">
              <a:xfrm flipH="1" flipV="1">
                <a:off x="0" y="8707"/>
                <a:ext cx="20000" cy="11293"/>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25664" name="Group 76"/>
            <p:cNvGrpSpPr>
              <a:grpSpLocks/>
            </p:cNvGrpSpPr>
            <p:nvPr/>
          </p:nvGrpSpPr>
          <p:grpSpPr bwMode="auto">
            <a:xfrm>
              <a:off x="2071" y="3326"/>
              <a:ext cx="451" cy="192"/>
              <a:chOff x="0" y="0"/>
              <a:chExt cx="20000" cy="19941"/>
            </a:xfrm>
          </p:grpSpPr>
          <p:sp>
            <p:nvSpPr>
              <p:cNvPr id="25708" name="Line 77"/>
              <p:cNvSpPr>
                <a:spLocks noChangeShapeType="1"/>
              </p:cNvSpPr>
              <p:nvPr/>
            </p:nvSpPr>
            <p:spPr bwMode="auto">
              <a:xfrm>
                <a:off x="0" y="0"/>
                <a:ext cx="20000" cy="83"/>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5709" name="Line 78"/>
              <p:cNvSpPr>
                <a:spLocks noChangeShapeType="1"/>
              </p:cNvSpPr>
              <p:nvPr/>
            </p:nvSpPr>
            <p:spPr bwMode="auto">
              <a:xfrm>
                <a:off x="0" y="19858"/>
                <a:ext cx="20000" cy="83"/>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25665" name="Group 79"/>
            <p:cNvGrpSpPr>
              <a:grpSpLocks/>
            </p:cNvGrpSpPr>
            <p:nvPr/>
          </p:nvGrpSpPr>
          <p:grpSpPr bwMode="auto">
            <a:xfrm>
              <a:off x="2522" y="3327"/>
              <a:ext cx="227" cy="188"/>
              <a:chOff x="0" y="0"/>
              <a:chExt cx="20000" cy="20000"/>
            </a:xfrm>
          </p:grpSpPr>
          <p:sp>
            <p:nvSpPr>
              <p:cNvPr id="25706" name="Line 80"/>
              <p:cNvSpPr>
                <a:spLocks noChangeShapeType="1"/>
              </p:cNvSpPr>
              <p:nvPr/>
            </p:nvSpPr>
            <p:spPr bwMode="auto">
              <a:xfrm>
                <a:off x="0" y="0"/>
                <a:ext cx="20000" cy="11273"/>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5707" name="Line 81"/>
              <p:cNvSpPr>
                <a:spLocks noChangeShapeType="1"/>
              </p:cNvSpPr>
              <p:nvPr/>
            </p:nvSpPr>
            <p:spPr bwMode="auto">
              <a:xfrm flipV="1">
                <a:off x="0" y="8707"/>
                <a:ext cx="20000" cy="11293"/>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25666" name="Group 82"/>
            <p:cNvGrpSpPr>
              <a:grpSpLocks/>
            </p:cNvGrpSpPr>
            <p:nvPr/>
          </p:nvGrpSpPr>
          <p:grpSpPr bwMode="auto">
            <a:xfrm>
              <a:off x="2910" y="3327"/>
              <a:ext cx="228" cy="188"/>
              <a:chOff x="0" y="0"/>
              <a:chExt cx="20000" cy="20000"/>
            </a:xfrm>
          </p:grpSpPr>
          <p:sp>
            <p:nvSpPr>
              <p:cNvPr id="25704" name="Line 83"/>
              <p:cNvSpPr>
                <a:spLocks noChangeShapeType="1"/>
              </p:cNvSpPr>
              <p:nvPr/>
            </p:nvSpPr>
            <p:spPr bwMode="auto">
              <a:xfrm flipH="1">
                <a:off x="0" y="0"/>
                <a:ext cx="20000" cy="11273"/>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5705" name="Line 84"/>
              <p:cNvSpPr>
                <a:spLocks noChangeShapeType="1"/>
              </p:cNvSpPr>
              <p:nvPr/>
            </p:nvSpPr>
            <p:spPr bwMode="auto">
              <a:xfrm flipH="1" flipV="1">
                <a:off x="0" y="8707"/>
                <a:ext cx="20000" cy="11293"/>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25667" name="Group 85"/>
            <p:cNvGrpSpPr>
              <a:grpSpLocks/>
            </p:cNvGrpSpPr>
            <p:nvPr/>
          </p:nvGrpSpPr>
          <p:grpSpPr bwMode="auto">
            <a:xfrm>
              <a:off x="3143" y="3326"/>
              <a:ext cx="581" cy="192"/>
              <a:chOff x="0" y="0"/>
              <a:chExt cx="20000" cy="19941"/>
            </a:xfrm>
          </p:grpSpPr>
          <p:sp>
            <p:nvSpPr>
              <p:cNvPr id="25702" name="Line 86"/>
              <p:cNvSpPr>
                <a:spLocks noChangeShapeType="1"/>
              </p:cNvSpPr>
              <p:nvPr/>
            </p:nvSpPr>
            <p:spPr bwMode="auto">
              <a:xfrm>
                <a:off x="0" y="0"/>
                <a:ext cx="20000" cy="83"/>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5703" name="Line 87"/>
              <p:cNvSpPr>
                <a:spLocks noChangeShapeType="1"/>
              </p:cNvSpPr>
              <p:nvPr/>
            </p:nvSpPr>
            <p:spPr bwMode="auto">
              <a:xfrm>
                <a:off x="0" y="19858"/>
                <a:ext cx="20000" cy="83"/>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25668" name="Group 88"/>
            <p:cNvGrpSpPr>
              <a:grpSpLocks/>
            </p:cNvGrpSpPr>
            <p:nvPr/>
          </p:nvGrpSpPr>
          <p:grpSpPr bwMode="auto">
            <a:xfrm>
              <a:off x="3724" y="3327"/>
              <a:ext cx="227" cy="188"/>
              <a:chOff x="0" y="0"/>
              <a:chExt cx="20000" cy="20000"/>
            </a:xfrm>
          </p:grpSpPr>
          <p:sp>
            <p:nvSpPr>
              <p:cNvPr id="25700" name="Line 89"/>
              <p:cNvSpPr>
                <a:spLocks noChangeShapeType="1"/>
              </p:cNvSpPr>
              <p:nvPr/>
            </p:nvSpPr>
            <p:spPr bwMode="auto">
              <a:xfrm>
                <a:off x="0" y="0"/>
                <a:ext cx="20000" cy="11273"/>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5701" name="Line 90"/>
              <p:cNvSpPr>
                <a:spLocks noChangeShapeType="1"/>
              </p:cNvSpPr>
              <p:nvPr/>
            </p:nvSpPr>
            <p:spPr bwMode="auto">
              <a:xfrm flipV="1">
                <a:off x="0" y="8707"/>
                <a:ext cx="20000" cy="11293"/>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sp>
          <p:nvSpPr>
            <p:cNvPr id="25669" name="Line 91"/>
            <p:cNvSpPr>
              <a:spLocks noChangeShapeType="1"/>
            </p:cNvSpPr>
            <p:nvPr/>
          </p:nvSpPr>
          <p:spPr bwMode="auto">
            <a:xfrm flipH="1">
              <a:off x="2683" y="3421"/>
              <a:ext cx="245" cy="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nvGrpSpPr>
            <p:cNvPr id="25670" name="Group 92"/>
            <p:cNvGrpSpPr>
              <a:grpSpLocks/>
            </p:cNvGrpSpPr>
            <p:nvPr/>
          </p:nvGrpSpPr>
          <p:grpSpPr bwMode="auto">
            <a:xfrm>
              <a:off x="3917" y="3660"/>
              <a:ext cx="228" cy="187"/>
              <a:chOff x="0" y="0"/>
              <a:chExt cx="20000" cy="20000"/>
            </a:xfrm>
          </p:grpSpPr>
          <p:sp>
            <p:nvSpPr>
              <p:cNvPr id="25698" name="Line 93"/>
              <p:cNvSpPr>
                <a:spLocks noChangeShapeType="1"/>
              </p:cNvSpPr>
              <p:nvPr/>
            </p:nvSpPr>
            <p:spPr bwMode="auto">
              <a:xfrm flipH="1">
                <a:off x="0" y="0"/>
                <a:ext cx="20000" cy="11273"/>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5699" name="Line 94"/>
              <p:cNvSpPr>
                <a:spLocks noChangeShapeType="1"/>
              </p:cNvSpPr>
              <p:nvPr/>
            </p:nvSpPr>
            <p:spPr bwMode="auto">
              <a:xfrm flipH="1" flipV="1">
                <a:off x="0" y="8707"/>
                <a:ext cx="20000" cy="11293"/>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25671" name="Group 95"/>
            <p:cNvGrpSpPr>
              <a:grpSpLocks/>
            </p:cNvGrpSpPr>
            <p:nvPr/>
          </p:nvGrpSpPr>
          <p:grpSpPr bwMode="auto">
            <a:xfrm>
              <a:off x="4150" y="3658"/>
              <a:ext cx="451" cy="193"/>
              <a:chOff x="0" y="0"/>
              <a:chExt cx="20000" cy="19941"/>
            </a:xfrm>
          </p:grpSpPr>
          <p:sp>
            <p:nvSpPr>
              <p:cNvPr id="25696" name="Line 96"/>
              <p:cNvSpPr>
                <a:spLocks noChangeShapeType="1"/>
              </p:cNvSpPr>
              <p:nvPr/>
            </p:nvSpPr>
            <p:spPr bwMode="auto">
              <a:xfrm>
                <a:off x="0" y="0"/>
                <a:ext cx="20000" cy="83"/>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5697" name="Line 97"/>
              <p:cNvSpPr>
                <a:spLocks noChangeShapeType="1"/>
              </p:cNvSpPr>
              <p:nvPr/>
            </p:nvSpPr>
            <p:spPr bwMode="auto">
              <a:xfrm>
                <a:off x="0" y="19858"/>
                <a:ext cx="20000" cy="83"/>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25672" name="Group 98"/>
            <p:cNvGrpSpPr>
              <a:grpSpLocks/>
            </p:cNvGrpSpPr>
            <p:nvPr/>
          </p:nvGrpSpPr>
          <p:grpSpPr bwMode="auto">
            <a:xfrm>
              <a:off x="4601" y="3660"/>
              <a:ext cx="227" cy="187"/>
              <a:chOff x="0" y="0"/>
              <a:chExt cx="20000" cy="20000"/>
            </a:xfrm>
          </p:grpSpPr>
          <p:sp>
            <p:nvSpPr>
              <p:cNvPr id="25694" name="Line 99"/>
              <p:cNvSpPr>
                <a:spLocks noChangeShapeType="1"/>
              </p:cNvSpPr>
              <p:nvPr/>
            </p:nvSpPr>
            <p:spPr bwMode="auto">
              <a:xfrm>
                <a:off x="0" y="0"/>
                <a:ext cx="20000" cy="11273"/>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5695" name="Line 100"/>
              <p:cNvSpPr>
                <a:spLocks noChangeShapeType="1"/>
              </p:cNvSpPr>
              <p:nvPr/>
            </p:nvSpPr>
            <p:spPr bwMode="auto">
              <a:xfrm flipV="1">
                <a:off x="0" y="8707"/>
                <a:ext cx="20000" cy="11293"/>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sp>
          <p:nvSpPr>
            <p:cNvPr id="25673" name="Line 101"/>
            <p:cNvSpPr>
              <a:spLocks noChangeShapeType="1"/>
            </p:cNvSpPr>
            <p:nvPr/>
          </p:nvSpPr>
          <p:spPr bwMode="auto">
            <a:xfrm flipH="1">
              <a:off x="4795" y="3753"/>
              <a:ext cx="244"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5674" name="Line 102"/>
            <p:cNvSpPr>
              <a:spLocks noChangeShapeType="1"/>
            </p:cNvSpPr>
            <p:nvPr/>
          </p:nvSpPr>
          <p:spPr bwMode="auto">
            <a:xfrm flipH="1">
              <a:off x="3934" y="3421"/>
              <a:ext cx="1219" cy="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5675" name="Line 103"/>
            <p:cNvSpPr>
              <a:spLocks noChangeShapeType="1"/>
            </p:cNvSpPr>
            <p:nvPr/>
          </p:nvSpPr>
          <p:spPr bwMode="auto">
            <a:xfrm flipH="1">
              <a:off x="1059" y="3421"/>
              <a:ext cx="764" cy="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5676" name="Line 104"/>
            <p:cNvSpPr>
              <a:spLocks noChangeShapeType="1"/>
            </p:cNvSpPr>
            <p:nvPr/>
          </p:nvSpPr>
          <p:spPr bwMode="auto">
            <a:xfrm>
              <a:off x="2261" y="2313"/>
              <a:ext cx="1" cy="1005"/>
            </a:xfrm>
            <a:prstGeom prst="line">
              <a:avLst/>
            </a:prstGeom>
            <a:noFill/>
            <a:ln w="28575">
              <a:solidFill>
                <a:schemeClr val="folHlink"/>
              </a:solidFill>
              <a:round/>
              <a:headEnd type="none" w="sm" len="sm"/>
              <a:tailEnd type="arrow"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5677" name="Line 105"/>
            <p:cNvSpPr>
              <a:spLocks noChangeShapeType="1"/>
            </p:cNvSpPr>
            <p:nvPr/>
          </p:nvSpPr>
          <p:spPr bwMode="auto">
            <a:xfrm>
              <a:off x="3365" y="1864"/>
              <a:ext cx="1" cy="1454"/>
            </a:xfrm>
            <a:prstGeom prst="line">
              <a:avLst/>
            </a:prstGeom>
            <a:noFill/>
            <a:ln w="28575">
              <a:solidFill>
                <a:srgbClr val="A50021"/>
              </a:solidFill>
              <a:round/>
              <a:headEnd type="none" w="sm" len="sm"/>
              <a:tailEnd type="arrow"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5678" name="Line 106"/>
            <p:cNvSpPr>
              <a:spLocks noChangeShapeType="1"/>
            </p:cNvSpPr>
            <p:nvPr/>
          </p:nvSpPr>
          <p:spPr bwMode="auto">
            <a:xfrm>
              <a:off x="4207" y="3064"/>
              <a:ext cx="308"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5679" name="Line 107"/>
            <p:cNvSpPr>
              <a:spLocks noChangeShapeType="1"/>
            </p:cNvSpPr>
            <p:nvPr/>
          </p:nvSpPr>
          <p:spPr bwMode="auto">
            <a:xfrm flipH="1">
              <a:off x="3523" y="1671"/>
              <a:ext cx="1562"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25680" name="Line 108"/>
            <p:cNvSpPr>
              <a:spLocks noChangeShapeType="1"/>
            </p:cNvSpPr>
            <p:nvPr/>
          </p:nvSpPr>
          <p:spPr bwMode="auto">
            <a:xfrm flipH="1">
              <a:off x="1218" y="1671"/>
              <a:ext cx="1999"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nvGrpSpPr>
            <p:cNvPr id="25681" name="Group 110"/>
            <p:cNvGrpSpPr>
              <a:grpSpLocks/>
            </p:cNvGrpSpPr>
            <p:nvPr/>
          </p:nvGrpSpPr>
          <p:grpSpPr bwMode="auto">
            <a:xfrm>
              <a:off x="288" y="502"/>
              <a:ext cx="753" cy="366"/>
              <a:chOff x="535" y="1366"/>
              <a:chExt cx="753" cy="366"/>
            </a:xfrm>
          </p:grpSpPr>
          <p:sp>
            <p:nvSpPr>
              <p:cNvPr id="25692" name="Rectangle 111"/>
              <p:cNvSpPr>
                <a:spLocks noChangeArrowheads="1"/>
              </p:cNvSpPr>
              <p:nvPr/>
            </p:nvSpPr>
            <p:spPr bwMode="auto">
              <a:xfrm>
                <a:off x="535" y="1366"/>
                <a:ext cx="753"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WR</a:t>
                </a:r>
              </a:p>
            </p:txBody>
          </p:sp>
          <p:sp>
            <p:nvSpPr>
              <p:cNvPr id="25693" name="Line 112"/>
              <p:cNvSpPr>
                <a:spLocks noChangeShapeType="1"/>
              </p:cNvSpPr>
              <p:nvPr/>
            </p:nvSpPr>
            <p:spPr bwMode="auto">
              <a:xfrm>
                <a:off x="970" y="1383"/>
                <a:ext cx="292"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25682" name="Group 113"/>
            <p:cNvGrpSpPr>
              <a:grpSpLocks/>
            </p:cNvGrpSpPr>
            <p:nvPr/>
          </p:nvGrpSpPr>
          <p:grpSpPr bwMode="auto">
            <a:xfrm>
              <a:off x="260" y="846"/>
              <a:ext cx="753" cy="366"/>
              <a:chOff x="535" y="1709"/>
              <a:chExt cx="753" cy="366"/>
            </a:xfrm>
          </p:grpSpPr>
          <p:sp>
            <p:nvSpPr>
              <p:cNvPr id="25690" name="Rectangle 114"/>
              <p:cNvSpPr>
                <a:spLocks noChangeArrowheads="1"/>
              </p:cNvSpPr>
              <p:nvPr/>
            </p:nvSpPr>
            <p:spPr bwMode="auto">
              <a:xfrm>
                <a:off x="535" y="1709"/>
                <a:ext cx="753"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OBF</a:t>
                </a:r>
              </a:p>
            </p:txBody>
          </p:sp>
          <p:sp>
            <p:nvSpPr>
              <p:cNvPr id="25691" name="Line 115"/>
              <p:cNvSpPr>
                <a:spLocks noChangeShapeType="1"/>
              </p:cNvSpPr>
              <p:nvPr/>
            </p:nvSpPr>
            <p:spPr bwMode="auto">
              <a:xfrm>
                <a:off x="901" y="1726"/>
                <a:ext cx="361"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sp>
          <p:nvSpPr>
            <p:cNvPr id="25683" name="Rectangle 116"/>
            <p:cNvSpPr>
              <a:spLocks noChangeArrowheads="1"/>
            </p:cNvSpPr>
            <p:nvPr/>
          </p:nvSpPr>
          <p:spPr bwMode="auto">
            <a:xfrm>
              <a:off x="299" y="1544"/>
              <a:ext cx="753"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ACK</a:t>
              </a:r>
            </a:p>
          </p:txBody>
        </p:sp>
        <p:grpSp>
          <p:nvGrpSpPr>
            <p:cNvPr id="25684" name="Group 117"/>
            <p:cNvGrpSpPr>
              <a:grpSpLocks/>
            </p:cNvGrpSpPr>
            <p:nvPr/>
          </p:nvGrpSpPr>
          <p:grpSpPr bwMode="auto">
            <a:xfrm>
              <a:off x="228" y="2066"/>
              <a:ext cx="753" cy="366"/>
              <a:chOff x="863" y="1421"/>
              <a:chExt cx="753" cy="366"/>
            </a:xfrm>
          </p:grpSpPr>
          <p:sp>
            <p:nvSpPr>
              <p:cNvPr id="25688" name="Rectangle 118"/>
              <p:cNvSpPr>
                <a:spLocks noChangeArrowheads="1"/>
              </p:cNvSpPr>
              <p:nvPr/>
            </p:nvSpPr>
            <p:spPr bwMode="auto">
              <a:xfrm>
                <a:off x="863" y="1421"/>
                <a:ext cx="753"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STB</a:t>
                </a:r>
              </a:p>
            </p:txBody>
          </p:sp>
          <p:sp>
            <p:nvSpPr>
              <p:cNvPr id="25689" name="Line 119"/>
              <p:cNvSpPr>
                <a:spLocks noChangeShapeType="1"/>
              </p:cNvSpPr>
              <p:nvPr/>
            </p:nvSpPr>
            <p:spPr bwMode="auto">
              <a:xfrm>
                <a:off x="1339" y="1438"/>
                <a:ext cx="251"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25685" name="Group 120"/>
            <p:cNvGrpSpPr>
              <a:grpSpLocks/>
            </p:cNvGrpSpPr>
            <p:nvPr/>
          </p:nvGrpSpPr>
          <p:grpSpPr bwMode="auto">
            <a:xfrm>
              <a:off x="145" y="2890"/>
              <a:ext cx="753" cy="366"/>
              <a:chOff x="863" y="1421"/>
              <a:chExt cx="753" cy="366"/>
            </a:xfrm>
          </p:grpSpPr>
          <p:sp>
            <p:nvSpPr>
              <p:cNvPr id="25686" name="Rectangle 121"/>
              <p:cNvSpPr>
                <a:spLocks noChangeArrowheads="1"/>
              </p:cNvSpPr>
              <p:nvPr/>
            </p:nvSpPr>
            <p:spPr bwMode="auto">
              <a:xfrm>
                <a:off x="863" y="1421"/>
                <a:ext cx="753"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RD</a:t>
                </a:r>
              </a:p>
            </p:txBody>
          </p:sp>
          <p:sp>
            <p:nvSpPr>
              <p:cNvPr id="25687" name="Line 122"/>
              <p:cNvSpPr>
                <a:spLocks noChangeShapeType="1"/>
              </p:cNvSpPr>
              <p:nvPr/>
            </p:nvSpPr>
            <p:spPr bwMode="auto">
              <a:xfrm>
                <a:off x="1339" y="1438"/>
                <a:ext cx="251"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pic>
        <p:nvPicPr>
          <p:cNvPr id="25606" name="Picture 124" descr="fsicon2"/>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797800" y="273050"/>
            <a:ext cx="9112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4923151"/>
      </p:ext>
    </p:extLst>
  </p:cSld>
  <p:clrMapOvr>
    <a:masterClrMapping/>
  </p:clrMapOvr>
  <p:transition spd="slow">
    <p:random/>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p:cNvSpPr>
          <p:nvPr>
            <p:ph type="title" idx="4294967295"/>
          </p:nvPr>
        </p:nvSpPr>
        <p:spPr/>
        <p:txBody>
          <a:bodyPr/>
          <a:lstStyle/>
          <a:p>
            <a:r>
              <a:rPr lang="zh-CN" altLang="en-US" smtClean="0"/>
              <a:t>示例</a:t>
            </a:r>
          </a:p>
        </p:txBody>
      </p:sp>
      <p:sp>
        <p:nvSpPr>
          <p:cNvPr id="191491" name="Rectangle 3"/>
          <p:cNvSpPr>
            <a:spLocks noGrp="1"/>
          </p:cNvSpPr>
          <p:nvPr>
            <p:ph type="body" idx="4294967295"/>
          </p:nvPr>
        </p:nvSpPr>
        <p:spPr/>
        <p:txBody>
          <a:bodyPr/>
          <a:lstStyle/>
          <a:p>
            <a:r>
              <a:rPr kumimoji="1" lang="zh-CN" altLang="en-US" b="1" smtClean="0"/>
              <a:t>某系统要求使用</a:t>
            </a:r>
            <a:r>
              <a:rPr kumimoji="1" lang="en-US" altLang="zh-CN" b="1" smtClean="0"/>
              <a:t>8255</a:t>
            </a:r>
            <a:r>
              <a:rPr kumimoji="1" lang="zh-CN" altLang="en-US" b="1" smtClean="0"/>
              <a:t>的</a:t>
            </a:r>
            <a:r>
              <a:rPr kumimoji="1" lang="en-US" altLang="zh-CN" b="1" smtClean="0"/>
              <a:t>A</a:t>
            </a:r>
            <a:r>
              <a:rPr kumimoji="1" lang="zh-CN" altLang="en-US" b="1" smtClean="0"/>
              <a:t>口工作于方式</a:t>
            </a:r>
            <a:r>
              <a:rPr kumimoji="1" lang="en-US" altLang="zh-CN" b="1" smtClean="0"/>
              <a:t>1</a:t>
            </a:r>
            <a:r>
              <a:rPr kumimoji="1" lang="zh-CN" altLang="en-US" b="1" smtClean="0"/>
              <a:t>作输入，</a:t>
            </a:r>
            <a:r>
              <a:rPr kumimoji="1" lang="en-US" altLang="zh-CN" b="1" smtClean="0"/>
              <a:t>B</a:t>
            </a:r>
            <a:r>
              <a:rPr kumimoji="1" lang="zh-CN" altLang="en-US" b="1" smtClean="0"/>
              <a:t>口工作于方式</a:t>
            </a:r>
            <a:r>
              <a:rPr kumimoji="1" lang="en-US" altLang="zh-CN" b="1" smtClean="0"/>
              <a:t>0</a:t>
            </a:r>
            <a:r>
              <a:rPr kumimoji="1" lang="zh-CN" altLang="en-US" b="1" smtClean="0"/>
              <a:t>作输出，</a:t>
            </a:r>
            <a:r>
              <a:rPr kumimoji="1" lang="en-US" altLang="zh-CN" b="1" smtClean="0"/>
              <a:t>C</a:t>
            </a:r>
            <a:r>
              <a:rPr kumimoji="1" lang="zh-CN" altLang="en-US" b="1" smtClean="0"/>
              <a:t>口上半部输入，下半部输出。</a:t>
            </a:r>
            <a:r>
              <a:rPr kumimoji="1" lang="en-US" altLang="zh-CN" b="1" smtClean="0"/>
              <a:t>8255</a:t>
            </a:r>
            <a:r>
              <a:rPr kumimoji="1" lang="zh-CN" altLang="en-US" b="1" smtClean="0"/>
              <a:t>端口地址为</a:t>
            </a:r>
            <a:r>
              <a:rPr kumimoji="1" lang="en-US" altLang="zh-CN" b="1" smtClean="0"/>
              <a:t>60H-63H</a:t>
            </a:r>
            <a:r>
              <a:rPr kumimoji="1" lang="zh-CN" altLang="en-US" b="1" smtClean="0"/>
              <a:t>。</a:t>
            </a:r>
          </a:p>
          <a:p>
            <a:endParaRPr kumimoji="1" lang="zh-CN" altLang="en-US" b="1" smtClean="0"/>
          </a:p>
        </p:txBody>
      </p:sp>
      <p:sp>
        <p:nvSpPr>
          <p:cNvPr id="191492" name="Rectangle 4"/>
          <p:cNvSpPr>
            <a:spLocks noChangeArrowheads="1"/>
          </p:cNvSpPr>
          <p:nvPr/>
        </p:nvSpPr>
        <p:spPr bwMode="auto">
          <a:xfrm>
            <a:off x="827093" y="3860805"/>
            <a:ext cx="7704137"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200" b="1">
                <a:latin typeface="楷体_GB2312" pitchFamily="49" charset="-122"/>
                <a:ea typeface="楷体_GB2312" pitchFamily="49" charset="-122"/>
              </a:rPr>
              <a:t>控制字为：</a:t>
            </a:r>
            <a:r>
              <a:rPr kumimoji="1" lang="en-US" altLang="zh-CN" sz="3200" b="1">
                <a:latin typeface="楷体_GB2312" pitchFamily="49" charset="-122"/>
                <a:ea typeface="楷体_GB2312" pitchFamily="49" charset="-122"/>
              </a:rPr>
              <a:t>10111000B=0B8H</a:t>
            </a:r>
          </a:p>
          <a:p>
            <a:pPr eaLnBrk="1" hangingPunct="1"/>
            <a:r>
              <a:rPr kumimoji="1" lang="zh-CN" altLang="en-US" sz="3200" b="1">
                <a:latin typeface="楷体_GB2312" pitchFamily="49" charset="-122"/>
                <a:ea typeface="楷体_GB2312" pitchFamily="49" charset="-122"/>
                <a:sym typeface="Symbol" panose="05050102010706020507" pitchFamily="18" charset="2"/>
              </a:rPr>
              <a:t>   </a:t>
            </a:r>
            <a:r>
              <a:rPr kumimoji="1" lang="zh-CN" altLang="en-US" sz="3200" b="1">
                <a:latin typeface="楷体_GB2312" pitchFamily="49" charset="-122"/>
                <a:ea typeface="楷体_GB2312" pitchFamily="49" charset="-122"/>
              </a:rPr>
              <a:t>初始化程序为：</a:t>
            </a:r>
          </a:p>
          <a:p>
            <a:pPr eaLnBrk="1" hangingPunct="1"/>
            <a:r>
              <a:rPr kumimoji="1" lang="zh-CN" altLang="en-US" sz="3200" b="1">
                <a:latin typeface="楷体_GB2312" pitchFamily="49" charset="-122"/>
                <a:ea typeface="楷体_GB2312" pitchFamily="49" charset="-122"/>
              </a:rPr>
              <a:t>   </a:t>
            </a:r>
            <a:r>
              <a:rPr kumimoji="1" lang="en-US" altLang="zh-CN" sz="3200" b="1">
                <a:latin typeface="楷体_GB2312" pitchFamily="49" charset="-122"/>
                <a:ea typeface="楷体_GB2312" pitchFamily="49" charset="-122"/>
              </a:rPr>
              <a:t>MOV	AL</a:t>
            </a:r>
            <a:r>
              <a:rPr kumimoji="1" lang="zh-CN" altLang="en-US" sz="3200" b="1">
                <a:latin typeface="楷体_GB2312" pitchFamily="49" charset="-122"/>
                <a:ea typeface="楷体_GB2312" pitchFamily="49" charset="-122"/>
              </a:rPr>
              <a:t>，</a:t>
            </a:r>
            <a:r>
              <a:rPr kumimoji="1" lang="en-US" altLang="zh-CN" sz="3200" b="1">
                <a:latin typeface="楷体_GB2312" pitchFamily="49" charset="-122"/>
                <a:ea typeface="楷体_GB2312" pitchFamily="49" charset="-122"/>
              </a:rPr>
              <a:t>0B8H</a:t>
            </a:r>
          </a:p>
          <a:p>
            <a:pPr eaLnBrk="1" hangingPunct="1"/>
            <a:r>
              <a:rPr kumimoji="1" lang="en-US" altLang="zh-CN" sz="3200" b="1">
                <a:latin typeface="楷体_GB2312" pitchFamily="49" charset="-122"/>
                <a:ea typeface="楷体_GB2312" pitchFamily="49" charset="-122"/>
              </a:rPr>
              <a:t>   OUT	63H</a:t>
            </a:r>
            <a:r>
              <a:rPr kumimoji="1" lang="zh-CN" altLang="en-US" sz="3200" b="1">
                <a:latin typeface="楷体_GB2312" pitchFamily="49" charset="-122"/>
                <a:ea typeface="楷体_GB2312" pitchFamily="49" charset="-122"/>
              </a:rPr>
              <a:t>，</a:t>
            </a:r>
            <a:r>
              <a:rPr kumimoji="1" lang="en-US" altLang="zh-CN" sz="3200" b="1">
                <a:latin typeface="楷体_GB2312" pitchFamily="49" charset="-122"/>
                <a:ea typeface="楷体_GB2312" pitchFamily="49" charset="-122"/>
              </a:rPr>
              <a:t>AL </a:t>
            </a:r>
          </a:p>
        </p:txBody>
      </p:sp>
    </p:spTree>
    <p:extLst>
      <p:ext uri="{BB962C8B-B14F-4D97-AF65-F5344CB8AC3E}">
        <p14:creationId xmlns:p14="http://schemas.microsoft.com/office/powerpoint/2010/main" val="39932639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7" presetClass="entr" presetSubtype="4" fill="hold" grpId="0" nodeType="withEffect">
                                  <p:stCondLst>
                                    <p:cond delay="0"/>
                                  </p:stCondLst>
                                  <p:childTnLst>
                                    <p:set>
                                      <p:cBhvr>
                                        <p:cTn id="6" dur="1" fill="hold">
                                          <p:stCondLst>
                                            <p:cond delay="0"/>
                                          </p:stCondLst>
                                        </p:cTn>
                                        <p:tgtEl>
                                          <p:spTgt spid="191491">
                                            <p:txEl>
                                              <p:pRg st="0" end="0"/>
                                            </p:txEl>
                                          </p:spTgt>
                                        </p:tgtEl>
                                        <p:attrNameLst>
                                          <p:attrName>style.visibility</p:attrName>
                                        </p:attrNameLst>
                                      </p:cBhvr>
                                      <p:to>
                                        <p:strVal val="visible"/>
                                      </p:to>
                                    </p:set>
                                    <p:anim calcmode="lin" valueType="num">
                                      <p:cBhvr additive="base">
                                        <p:cTn id="7" dur="5000" fill="hold"/>
                                        <p:tgtEl>
                                          <p:spTgt spid="191491">
                                            <p:txEl>
                                              <p:pRg st="0" end="0"/>
                                            </p:txEl>
                                          </p:spTgt>
                                        </p:tgtEl>
                                        <p:attrNameLst>
                                          <p:attrName>ppt_x</p:attrName>
                                        </p:attrNameLst>
                                      </p:cBhvr>
                                      <p:tavLst>
                                        <p:tav tm="0">
                                          <p:val>
                                            <p:strVal val="#ppt_x"/>
                                          </p:val>
                                        </p:tav>
                                        <p:tav tm="100000">
                                          <p:val>
                                            <p:strVal val="#ppt_x"/>
                                          </p:val>
                                        </p:tav>
                                      </p:tavLst>
                                    </p:anim>
                                    <p:anim calcmode="lin" valueType="num">
                                      <p:cBhvr additive="base">
                                        <p:cTn id="8" dur="5000" fill="hold"/>
                                        <p:tgtEl>
                                          <p:spTgt spid="19149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7" presetClass="entr" presetSubtype="4" fill="hold" grpId="0" nodeType="clickEffect">
                                  <p:stCondLst>
                                    <p:cond delay="0"/>
                                  </p:stCondLst>
                                  <p:childTnLst>
                                    <p:set>
                                      <p:cBhvr>
                                        <p:cTn id="12" dur="1" fill="hold">
                                          <p:stCondLst>
                                            <p:cond delay="0"/>
                                          </p:stCondLst>
                                        </p:cTn>
                                        <p:tgtEl>
                                          <p:spTgt spid="191492"/>
                                        </p:tgtEl>
                                        <p:attrNameLst>
                                          <p:attrName>style.visibility</p:attrName>
                                        </p:attrNameLst>
                                      </p:cBhvr>
                                      <p:to>
                                        <p:strVal val="visible"/>
                                      </p:to>
                                    </p:set>
                                    <p:anim calcmode="lin" valueType="num">
                                      <p:cBhvr additive="base">
                                        <p:cTn id="13" dur="5000" fill="hold"/>
                                        <p:tgtEl>
                                          <p:spTgt spid="191492"/>
                                        </p:tgtEl>
                                        <p:attrNameLst>
                                          <p:attrName>ppt_x</p:attrName>
                                        </p:attrNameLst>
                                      </p:cBhvr>
                                      <p:tavLst>
                                        <p:tav tm="0">
                                          <p:val>
                                            <p:strVal val="#ppt_x"/>
                                          </p:val>
                                        </p:tav>
                                        <p:tav tm="100000">
                                          <p:val>
                                            <p:strVal val="#ppt_x"/>
                                          </p:val>
                                        </p:tav>
                                      </p:tavLst>
                                    </p:anim>
                                    <p:anim calcmode="lin" valueType="num">
                                      <p:cBhvr additive="base">
                                        <p:cTn id="14" dur="5000" fill="hold"/>
                                        <p:tgtEl>
                                          <p:spTgt spid="1914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1" grpId="0" build="p"/>
      <p:bldP spid="19149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304804" y="609603"/>
            <a:ext cx="7254875"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4400" b="1">
                <a:latin typeface="楷体_GB2312" pitchFamily="49" charset="-122"/>
                <a:ea typeface="楷体_GB2312" pitchFamily="49" charset="-122"/>
              </a:rPr>
              <a:t>C</a:t>
            </a:r>
            <a:r>
              <a:rPr kumimoji="1" lang="zh-CN" altLang="en-US" sz="4400" b="1">
                <a:latin typeface="楷体_GB2312" pitchFamily="49" charset="-122"/>
                <a:ea typeface="楷体_GB2312" pitchFamily="49" charset="-122"/>
              </a:rPr>
              <a:t>口按位置</a:t>
            </a:r>
            <a:r>
              <a:rPr kumimoji="1" lang="en-US" altLang="zh-CN" sz="4400" b="1">
                <a:latin typeface="楷体_GB2312" pitchFamily="49" charset="-122"/>
                <a:ea typeface="楷体_GB2312" pitchFamily="49" charset="-122"/>
              </a:rPr>
              <a:t>/</a:t>
            </a:r>
            <a:r>
              <a:rPr kumimoji="1" lang="zh-CN" altLang="en-US" sz="4400" b="1">
                <a:latin typeface="楷体_GB2312" pitchFamily="49" charset="-122"/>
                <a:ea typeface="楷体_GB2312" pitchFamily="49" charset="-122"/>
              </a:rPr>
              <a:t>复位控制字 </a:t>
            </a:r>
          </a:p>
        </p:txBody>
      </p:sp>
      <p:sp>
        <p:nvSpPr>
          <p:cNvPr id="184326" name="Text Box 6"/>
          <p:cNvSpPr txBox="1">
            <a:spLocks noChangeArrowheads="1"/>
          </p:cNvSpPr>
          <p:nvPr/>
        </p:nvSpPr>
        <p:spPr bwMode="auto">
          <a:xfrm>
            <a:off x="323855" y="3860804"/>
            <a:ext cx="8474075" cy="2160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1" lang="zh-CN" altLang="en-US" sz="2800" b="1">
                <a:latin typeface="Times New Roman" panose="02020603050405020304" pitchFamily="18" charset="0"/>
              </a:rPr>
              <a:t>如上例，若</a:t>
            </a:r>
            <a:r>
              <a:rPr kumimoji="1" lang="en-US" altLang="zh-CN" sz="2800" b="1">
                <a:latin typeface="Times New Roman" panose="02020603050405020304" pitchFamily="18" charset="0"/>
              </a:rPr>
              <a:t>A</a:t>
            </a:r>
            <a:r>
              <a:rPr kumimoji="1" lang="zh-CN" altLang="en-US" sz="2800" b="1">
                <a:latin typeface="Times New Roman" panose="02020603050405020304" pitchFamily="18" charset="0"/>
              </a:rPr>
              <a:t>口工作于方式</a:t>
            </a:r>
            <a:r>
              <a:rPr kumimoji="1" lang="en-US" altLang="zh-CN" sz="2800" b="1">
                <a:latin typeface="Times New Roman" panose="02020603050405020304" pitchFamily="18" charset="0"/>
              </a:rPr>
              <a:t>1</a:t>
            </a:r>
            <a:r>
              <a:rPr kumimoji="1" lang="zh-CN" altLang="en-US" sz="2800" b="1">
                <a:latin typeface="Times New Roman" panose="02020603050405020304" pitchFamily="18" charset="0"/>
              </a:rPr>
              <a:t>作输入，要使用中断传送方式，则应当写</a:t>
            </a:r>
            <a:r>
              <a:rPr kumimoji="1" lang="en-US" altLang="zh-CN" sz="2800" b="1">
                <a:latin typeface="Times New Roman" panose="02020603050405020304" pitchFamily="18" charset="0"/>
              </a:rPr>
              <a:t>PC4</a:t>
            </a:r>
            <a:r>
              <a:rPr kumimoji="1" lang="zh-CN" altLang="en-US" sz="2800" b="1">
                <a:latin typeface="Times New Roman" panose="02020603050405020304" pitchFamily="18" charset="0"/>
              </a:rPr>
              <a:t>的按位置位字：</a:t>
            </a:r>
          </a:p>
          <a:p>
            <a:pPr eaLnBrk="1" hangingPunct="1">
              <a:lnSpc>
                <a:spcPct val="120000"/>
              </a:lnSpc>
            </a:pPr>
            <a:r>
              <a:rPr kumimoji="1" lang="zh-CN" altLang="en-US" sz="2800" b="1">
                <a:latin typeface="Times New Roman" panose="02020603050405020304" pitchFamily="18" charset="0"/>
              </a:rPr>
              <a:t>   </a:t>
            </a:r>
            <a:r>
              <a:rPr kumimoji="1" lang="en-US" altLang="zh-CN" sz="2800" b="1">
                <a:latin typeface="Times New Roman" panose="02020603050405020304" pitchFamily="18" charset="0"/>
              </a:rPr>
              <a:t>MOV	AL</a:t>
            </a:r>
            <a:r>
              <a:rPr kumimoji="1" lang="zh-CN" altLang="en-US" sz="2800" b="1">
                <a:latin typeface="Times New Roman" panose="02020603050405020304" pitchFamily="18" charset="0"/>
              </a:rPr>
              <a:t>，</a:t>
            </a:r>
            <a:r>
              <a:rPr kumimoji="1" lang="en-US" altLang="zh-CN" sz="2800" b="1">
                <a:latin typeface="Times New Roman" panose="02020603050405020304" pitchFamily="18" charset="0"/>
              </a:rPr>
              <a:t>00001001B</a:t>
            </a:r>
          </a:p>
          <a:p>
            <a:pPr eaLnBrk="1" hangingPunct="1">
              <a:lnSpc>
                <a:spcPct val="120000"/>
              </a:lnSpc>
            </a:pPr>
            <a:r>
              <a:rPr kumimoji="1" lang="en-US" altLang="zh-CN" sz="2800" b="1">
                <a:latin typeface="Times New Roman" panose="02020603050405020304" pitchFamily="18" charset="0"/>
              </a:rPr>
              <a:t>   OUT	63H</a:t>
            </a:r>
            <a:r>
              <a:rPr kumimoji="1" lang="zh-CN" altLang="en-US" sz="2800" b="1">
                <a:latin typeface="Times New Roman" panose="02020603050405020304" pitchFamily="18" charset="0"/>
              </a:rPr>
              <a:t>，</a:t>
            </a:r>
            <a:r>
              <a:rPr kumimoji="1" lang="en-US" altLang="zh-CN" sz="2800" b="1">
                <a:latin typeface="Times New Roman" panose="02020603050405020304" pitchFamily="18" charset="0"/>
              </a:rPr>
              <a:t>AL </a:t>
            </a:r>
          </a:p>
        </p:txBody>
      </p:sp>
      <p:pic>
        <p:nvPicPr>
          <p:cNvPr id="23556" name="Picture 7" descr="Snap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484319"/>
            <a:ext cx="8280400"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74093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43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6" grpId="0"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p:cNvSpPr>
          <p:nvPr>
            <p:ph type="title" idx="4294967295"/>
          </p:nvPr>
        </p:nvSpPr>
        <p:spPr/>
        <p:txBody>
          <a:bodyPr/>
          <a:lstStyle/>
          <a:p>
            <a:endParaRPr lang="zh-CN" altLang="en-US" smtClean="0"/>
          </a:p>
        </p:txBody>
      </p:sp>
      <p:sp>
        <p:nvSpPr>
          <p:cNvPr id="27651" name="Rectangle 3"/>
          <p:cNvSpPr>
            <a:spLocks noGrp="1"/>
          </p:cNvSpPr>
          <p:nvPr>
            <p:ph type="body" idx="4294967295"/>
          </p:nvPr>
        </p:nvSpPr>
        <p:spPr/>
        <p:txBody>
          <a:bodyPr/>
          <a:lstStyle/>
          <a:p>
            <a:r>
              <a:rPr lang="en-US" altLang="zh-CN" b="1" dirty="0" smtClean="0"/>
              <a:t>PC</a:t>
            </a:r>
            <a:r>
              <a:rPr lang="zh-CN" altLang="en-US" b="1" dirty="0" smtClean="0"/>
              <a:t>机使用</a:t>
            </a:r>
            <a:r>
              <a:rPr lang="en-US" altLang="zh-CN" b="1" dirty="0" smtClean="0"/>
              <a:t>8255</a:t>
            </a:r>
          </a:p>
          <a:p>
            <a:pPr lvl="1"/>
            <a:r>
              <a:rPr lang="en-US" altLang="zh-CN" sz="3200" b="1" dirty="0"/>
              <a:t>A</a:t>
            </a:r>
            <a:r>
              <a:rPr lang="zh-CN" altLang="en-US" sz="3200" b="1" dirty="0"/>
              <a:t>口：</a:t>
            </a:r>
            <a:r>
              <a:rPr lang="en-US" altLang="zh-CN" sz="3200" b="1" dirty="0"/>
              <a:t>60h, </a:t>
            </a:r>
            <a:r>
              <a:rPr lang="zh-CN" altLang="en-US" sz="3200" b="1" dirty="0"/>
              <a:t>输入。读入键盘扫描码</a:t>
            </a:r>
          </a:p>
          <a:p>
            <a:pPr lvl="1"/>
            <a:r>
              <a:rPr lang="en-US" altLang="ko-KR" sz="3200" b="1" dirty="0"/>
              <a:t>B</a:t>
            </a:r>
            <a:r>
              <a:rPr lang="zh-CN" altLang="en-US" sz="3200" b="1" dirty="0"/>
              <a:t>口：</a:t>
            </a:r>
            <a:r>
              <a:rPr lang="en-US" altLang="zh-CN" sz="3200" b="1" dirty="0"/>
              <a:t>61h, </a:t>
            </a:r>
            <a:r>
              <a:rPr lang="zh-CN" altLang="en-US" sz="3200" b="1" dirty="0"/>
              <a:t>输出。键盘，扬声器等的控制</a:t>
            </a:r>
          </a:p>
          <a:p>
            <a:pPr lvl="1"/>
            <a:r>
              <a:rPr lang="en-US" altLang="zh-CN" sz="3200" b="1" dirty="0"/>
              <a:t>C</a:t>
            </a:r>
            <a:r>
              <a:rPr lang="zh-CN" altLang="en-US" sz="3200" b="1" dirty="0"/>
              <a:t>口：</a:t>
            </a:r>
            <a:r>
              <a:rPr lang="en-US" altLang="zh-CN" sz="3200" b="1" dirty="0"/>
              <a:t>62h, </a:t>
            </a:r>
            <a:r>
              <a:rPr lang="zh-CN" altLang="en-US" sz="3200" b="1" dirty="0"/>
              <a:t>输入</a:t>
            </a:r>
          </a:p>
          <a:p>
            <a:pPr lvl="1"/>
            <a:r>
              <a:rPr lang="zh-CN" altLang="en-US" sz="3200" b="1" dirty="0"/>
              <a:t>方式控制字：</a:t>
            </a:r>
            <a:r>
              <a:rPr lang="en-US" altLang="zh-CN" sz="3200" b="1" dirty="0"/>
              <a:t>63h. </a:t>
            </a:r>
            <a:r>
              <a:rPr lang="zh-CN" altLang="en-US" sz="3200" b="1" dirty="0"/>
              <a:t>控制字为</a:t>
            </a:r>
            <a:r>
              <a:rPr lang="en-US" altLang="zh-CN" sz="3200" b="1" dirty="0"/>
              <a:t>: 10011001b</a:t>
            </a:r>
            <a:endParaRPr lang="en-US" altLang="ko-KR" sz="3200" b="1" dirty="0"/>
          </a:p>
          <a:p>
            <a:endParaRPr lang="zh-CN" altLang="en-US" b="1" dirty="0" smtClean="0"/>
          </a:p>
        </p:txBody>
      </p:sp>
    </p:spTree>
    <p:extLst>
      <p:ext uri="{BB962C8B-B14F-4D97-AF65-F5344CB8AC3E}">
        <p14:creationId xmlns:p14="http://schemas.microsoft.com/office/powerpoint/2010/main" val="31276915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p:cNvSpPr>
            <a:spLocks noGrp="1"/>
          </p:cNvSpPr>
          <p:nvPr>
            <p:ph type="title"/>
          </p:nvPr>
        </p:nvSpPr>
        <p:spPr/>
        <p:txBody>
          <a:bodyPr/>
          <a:lstStyle/>
          <a:p>
            <a:pPr algn="l" eaLnBrk="1" hangingPunct="1"/>
            <a:r>
              <a:rPr lang="zh-CN" altLang="en-US" b="1" smtClean="0">
                <a:solidFill>
                  <a:srgbClr val="FF0000"/>
                </a:solidFill>
                <a:latin typeface="楷体_GB2312" pitchFamily="49" charset="-122"/>
                <a:ea typeface="楷体_GB2312" pitchFamily="49" charset="-122"/>
              </a:rPr>
              <a:t>段寄存器</a:t>
            </a:r>
          </a:p>
        </p:txBody>
      </p:sp>
      <p:sp>
        <p:nvSpPr>
          <p:cNvPr id="48131" name="内容占位符 2"/>
          <p:cNvSpPr>
            <a:spLocks noGrp="1"/>
          </p:cNvSpPr>
          <p:nvPr>
            <p:ph idx="1"/>
          </p:nvPr>
        </p:nvSpPr>
        <p:spPr/>
        <p:txBody>
          <a:bodyPr/>
          <a:lstStyle/>
          <a:p>
            <a:pPr eaLnBrk="1" hangingPunct="1"/>
            <a:r>
              <a:rPr lang="zh-CN" altLang="en-US" smtClean="0">
                <a:latin typeface="楷体_GB2312" pitchFamily="49" charset="-122"/>
                <a:ea typeface="楷体_GB2312" pitchFamily="49" charset="-122"/>
              </a:rPr>
              <a:t>   </a:t>
            </a:r>
            <a:r>
              <a:rPr lang="zh-CN" altLang="en-US" b="1" smtClean="0"/>
              <a:t>段寄存器的内容，是－个被称为</a:t>
            </a:r>
            <a:r>
              <a:rPr lang="zh-CN" altLang="en-US" b="1" smtClean="0">
                <a:solidFill>
                  <a:srgbClr val="FF0000"/>
                </a:solidFill>
              </a:rPr>
              <a:t>段描述符</a:t>
            </a:r>
            <a:r>
              <a:rPr lang="zh-CN" altLang="en-US" b="1" smtClean="0"/>
              <a:t>的索引值，所检索到的表项叫做段描述符，每个段描述符含</a:t>
            </a:r>
            <a:r>
              <a:rPr lang="zh-CN" altLang="en-US" b="1" smtClean="0">
                <a:solidFill>
                  <a:srgbClr val="FF0000"/>
                </a:solidFill>
              </a:rPr>
              <a:t>８个字节</a:t>
            </a:r>
            <a:r>
              <a:rPr lang="zh-CN" altLang="en-US" b="1" smtClean="0"/>
              <a:t>。通过这个描述符中的段基址再加上偏移地址，就组成了线性地址。</a:t>
            </a:r>
            <a:endParaRPr lang="zh-CN" altLang="en-US" b="1" smtClean="0">
              <a:latin typeface="楷体_GB2312" pitchFamily="49" charset="-122"/>
              <a:ea typeface="楷体_GB2312" pitchFamily="49" charset="-122"/>
            </a:endParaRPr>
          </a:p>
        </p:txBody>
      </p:sp>
    </p:spTree>
    <p:extLst>
      <p:ext uri="{BB962C8B-B14F-4D97-AF65-F5344CB8AC3E}">
        <p14:creationId xmlns:p14="http://schemas.microsoft.com/office/powerpoint/2010/main" val="1632259182"/>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p:cNvSpPr txBox="1">
            <a:spLocks noChangeArrowheads="1"/>
          </p:cNvSpPr>
          <p:nvPr/>
        </p:nvSpPr>
        <p:spPr bwMode="auto">
          <a:xfrm>
            <a:off x="304800" y="549278"/>
            <a:ext cx="8534400" cy="1212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kumimoji="1" lang="zh-CN" altLang="en-US" sz="2800" b="1">
                <a:solidFill>
                  <a:schemeClr val="folHlink"/>
                </a:solidFill>
                <a:latin typeface="Times New Roman" panose="02020603050405020304" pitchFamily="18" charset="0"/>
              </a:rPr>
              <a:t>注意：</a:t>
            </a:r>
            <a:r>
              <a:rPr kumimoji="1" lang="zh-CN" altLang="en-US" sz="2800" b="1">
                <a:latin typeface="Times New Roman" panose="02020603050405020304" pitchFamily="18" charset="0"/>
              </a:rPr>
              <a:t> </a:t>
            </a:r>
          </a:p>
          <a:p>
            <a:pPr eaLnBrk="1" hangingPunct="1">
              <a:lnSpc>
                <a:spcPct val="130000"/>
              </a:lnSpc>
              <a:buFontTx/>
              <a:buChar char="•"/>
            </a:pPr>
            <a:r>
              <a:rPr kumimoji="1" lang="zh-CN" altLang="en-US" sz="2800" b="1">
                <a:latin typeface="宋体" panose="02010600030101010101" pitchFamily="2" charset="-122"/>
              </a:rPr>
              <a:t>  </a:t>
            </a:r>
            <a:r>
              <a:rPr kumimoji="1" lang="en-US" altLang="zh-CN" sz="2800" b="1">
                <a:latin typeface="宋体" panose="02010600030101010101" pitchFamily="2" charset="-122"/>
              </a:rPr>
              <a:t>PC</a:t>
            </a:r>
            <a:r>
              <a:rPr kumimoji="1" lang="zh-CN" altLang="en-US" sz="2800" b="1">
                <a:latin typeface="宋体" panose="02010600030101010101" pitchFamily="2" charset="-122"/>
              </a:rPr>
              <a:t>口的</a:t>
            </a:r>
            <a:r>
              <a:rPr kumimoji="1" lang="en-US" altLang="zh-CN" sz="2800" b="1">
                <a:latin typeface="宋体" panose="02010600030101010101" pitchFamily="2" charset="-122"/>
              </a:rPr>
              <a:t>REG</a:t>
            </a:r>
            <a:r>
              <a:rPr kumimoji="1" lang="zh-CN" altLang="en-US" sz="2800" b="1">
                <a:latin typeface="宋体" panose="02010600030101010101" pitchFamily="2" charset="-122"/>
              </a:rPr>
              <a:t>对应为状态信息，非引脚信息；</a:t>
            </a:r>
          </a:p>
        </p:txBody>
      </p:sp>
      <p:grpSp>
        <p:nvGrpSpPr>
          <p:cNvPr id="32771" name="Group 3"/>
          <p:cNvGrpSpPr>
            <a:grpSpLocks/>
          </p:cNvGrpSpPr>
          <p:nvPr/>
        </p:nvGrpSpPr>
        <p:grpSpPr bwMode="auto">
          <a:xfrm>
            <a:off x="533400" y="2112965"/>
            <a:ext cx="7318376" cy="3911600"/>
            <a:chOff x="336" y="1008"/>
            <a:chExt cx="4610" cy="2464"/>
          </a:xfrm>
        </p:grpSpPr>
        <p:grpSp>
          <p:nvGrpSpPr>
            <p:cNvPr id="32772" name="Group 4"/>
            <p:cNvGrpSpPr>
              <a:grpSpLocks/>
            </p:cNvGrpSpPr>
            <p:nvPr/>
          </p:nvGrpSpPr>
          <p:grpSpPr bwMode="auto">
            <a:xfrm>
              <a:off x="1680" y="1008"/>
              <a:ext cx="2304" cy="540"/>
              <a:chOff x="1488" y="1008"/>
              <a:chExt cx="2304" cy="540"/>
            </a:xfrm>
          </p:grpSpPr>
          <p:sp>
            <p:nvSpPr>
              <p:cNvPr id="32800" name="Text Box 5"/>
              <p:cNvSpPr txBox="1">
                <a:spLocks noChangeArrowheads="1"/>
              </p:cNvSpPr>
              <p:nvPr/>
            </p:nvSpPr>
            <p:spPr bwMode="auto">
              <a:xfrm>
                <a:off x="1492" y="1008"/>
                <a:ext cx="280" cy="25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b="1">
                    <a:latin typeface="宋体" panose="02010600030101010101" pitchFamily="2" charset="-122"/>
                  </a:rPr>
                  <a:t>D7</a:t>
                </a:r>
              </a:p>
            </p:txBody>
          </p:sp>
          <p:sp>
            <p:nvSpPr>
              <p:cNvPr id="32801" name="Text Box 6"/>
              <p:cNvSpPr txBox="1">
                <a:spLocks noChangeArrowheads="1"/>
              </p:cNvSpPr>
              <p:nvPr/>
            </p:nvSpPr>
            <p:spPr bwMode="auto">
              <a:xfrm>
                <a:off x="1776" y="1008"/>
                <a:ext cx="280" cy="25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b="1">
                    <a:latin typeface="宋体" panose="02010600030101010101" pitchFamily="2" charset="-122"/>
                  </a:rPr>
                  <a:t>D6</a:t>
                </a:r>
              </a:p>
            </p:txBody>
          </p:sp>
          <p:sp>
            <p:nvSpPr>
              <p:cNvPr id="32802" name="Text Box 7"/>
              <p:cNvSpPr txBox="1">
                <a:spLocks noChangeArrowheads="1"/>
              </p:cNvSpPr>
              <p:nvPr/>
            </p:nvSpPr>
            <p:spPr bwMode="auto">
              <a:xfrm>
                <a:off x="2072" y="1008"/>
                <a:ext cx="280" cy="25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b="1">
                    <a:latin typeface="宋体" panose="02010600030101010101" pitchFamily="2" charset="-122"/>
                  </a:rPr>
                  <a:t>D5</a:t>
                </a:r>
              </a:p>
            </p:txBody>
          </p:sp>
          <p:sp>
            <p:nvSpPr>
              <p:cNvPr id="32803" name="Text Box 8"/>
              <p:cNvSpPr txBox="1">
                <a:spLocks noChangeArrowheads="1"/>
              </p:cNvSpPr>
              <p:nvPr/>
            </p:nvSpPr>
            <p:spPr bwMode="auto">
              <a:xfrm>
                <a:off x="2356" y="1008"/>
                <a:ext cx="280" cy="25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b="1">
                    <a:latin typeface="宋体" panose="02010600030101010101" pitchFamily="2" charset="-122"/>
                  </a:rPr>
                  <a:t>D4</a:t>
                </a:r>
              </a:p>
            </p:txBody>
          </p:sp>
          <p:sp>
            <p:nvSpPr>
              <p:cNvPr id="32804" name="Text Box 9"/>
              <p:cNvSpPr txBox="1">
                <a:spLocks noChangeArrowheads="1"/>
              </p:cNvSpPr>
              <p:nvPr/>
            </p:nvSpPr>
            <p:spPr bwMode="auto">
              <a:xfrm>
                <a:off x="2644" y="1008"/>
                <a:ext cx="280" cy="25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b="1">
                    <a:latin typeface="宋体" panose="02010600030101010101" pitchFamily="2" charset="-122"/>
                  </a:rPr>
                  <a:t>D3</a:t>
                </a:r>
              </a:p>
            </p:txBody>
          </p:sp>
          <p:sp>
            <p:nvSpPr>
              <p:cNvPr id="32805" name="Text Box 10"/>
              <p:cNvSpPr txBox="1">
                <a:spLocks noChangeArrowheads="1"/>
              </p:cNvSpPr>
              <p:nvPr/>
            </p:nvSpPr>
            <p:spPr bwMode="auto">
              <a:xfrm>
                <a:off x="2928" y="1008"/>
                <a:ext cx="280" cy="25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b="1">
                    <a:latin typeface="宋体" panose="02010600030101010101" pitchFamily="2" charset="-122"/>
                  </a:rPr>
                  <a:t>D2</a:t>
                </a:r>
              </a:p>
            </p:txBody>
          </p:sp>
          <p:sp>
            <p:nvSpPr>
              <p:cNvPr id="32806" name="Text Box 11"/>
              <p:cNvSpPr txBox="1">
                <a:spLocks noChangeArrowheads="1"/>
              </p:cNvSpPr>
              <p:nvPr/>
            </p:nvSpPr>
            <p:spPr bwMode="auto">
              <a:xfrm>
                <a:off x="3224" y="1008"/>
                <a:ext cx="280" cy="25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b="1">
                    <a:latin typeface="宋体" panose="02010600030101010101" pitchFamily="2" charset="-122"/>
                  </a:rPr>
                  <a:t>D1</a:t>
                </a:r>
              </a:p>
            </p:txBody>
          </p:sp>
          <p:sp>
            <p:nvSpPr>
              <p:cNvPr id="32807" name="Text Box 12"/>
              <p:cNvSpPr txBox="1">
                <a:spLocks noChangeArrowheads="1"/>
              </p:cNvSpPr>
              <p:nvPr/>
            </p:nvSpPr>
            <p:spPr bwMode="auto">
              <a:xfrm>
                <a:off x="3508" y="1008"/>
                <a:ext cx="280" cy="25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b="1">
                    <a:latin typeface="宋体" panose="02010600030101010101" pitchFamily="2" charset="-122"/>
                  </a:rPr>
                  <a:t>D0</a:t>
                </a:r>
              </a:p>
            </p:txBody>
          </p:sp>
          <p:sp>
            <p:nvSpPr>
              <p:cNvPr id="32808" name="Text Box 13"/>
              <p:cNvSpPr txBox="1">
                <a:spLocks noChangeArrowheads="1"/>
              </p:cNvSpPr>
              <p:nvPr/>
            </p:nvSpPr>
            <p:spPr bwMode="auto">
              <a:xfrm>
                <a:off x="1824" y="1296"/>
                <a:ext cx="68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b="1">
                    <a:latin typeface="宋体" panose="02010600030101010101" pitchFamily="2" charset="-122"/>
                  </a:rPr>
                  <a:t>A</a:t>
                </a:r>
                <a:r>
                  <a:rPr kumimoji="1" lang="zh-CN" altLang="en-US" sz="2000" b="1">
                    <a:latin typeface="宋体" panose="02010600030101010101" pitchFamily="2" charset="-122"/>
                  </a:rPr>
                  <a:t>组状态</a:t>
                </a:r>
              </a:p>
            </p:txBody>
          </p:sp>
          <p:sp>
            <p:nvSpPr>
              <p:cNvPr id="32809" name="Text Box 14"/>
              <p:cNvSpPr txBox="1">
                <a:spLocks noChangeArrowheads="1"/>
              </p:cNvSpPr>
              <p:nvPr/>
            </p:nvSpPr>
            <p:spPr bwMode="auto">
              <a:xfrm>
                <a:off x="3020" y="1296"/>
                <a:ext cx="68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b="1">
                    <a:latin typeface="宋体" panose="02010600030101010101" pitchFamily="2" charset="-122"/>
                  </a:rPr>
                  <a:t>B</a:t>
                </a:r>
                <a:r>
                  <a:rPr kumimoji="1" lang="zh-CN" altLang="en-US" sz="2000" b="1">
                    <a:latin typeface="宋体" panose="02010600030101010101" pitchFamily="2" charset="-122"/>
                  </a:rPr>
                  <a:t>组状态</a:t>
                </a:r>
              </a:p>
            </p:txBody>
          </p:sp>
          <p:sp>
            <p:nvSpPr>
              <p:cNvPr id="32810" name="Line 15"/>
              <p:cNvSpPr>
                <a:spLocks noChangeShapeType="1"/>
              </p:cNvSpPr>
              <p:nvPr/>
            </p:nvSpPr>
            <p:spPr bwMode="auto">
              <a:xfrm>
                <a:off x="1488" y="1248"/>
                <a:ext cx="0" cy="288"/>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811" name="Line 16"/>
              <p:cNvSpPr>
                <a:spLocks noChangeShapeType="1"/>
              </p:cNvSpPr>
              <p:nvPr/>
            </p:nvSpPr>
            <p:spPr bwMode="auto">
              <a:xfrm>
                <a:off x="2928" y="1248"/>
                <a:ext cx="0" cy="288"/>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812" name="Line 17"/>
              <p:cNvSpPr>
                <a:spLocks noChangeShapeType="1"/>
              </p:cNvSpPr>
              <p:nvPr/>
            </p:nvSpPr>
            <p:spPr bwMode="auto">
              <a:xfrm>
                <a:off x="3792" y="1248"/>
                <a:ext cx="0" cy="288"/>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813" name="Line 18"/>
              <p:cNvSpPr>
                <a:spLocks noChangeShapeType="1"/>
              </p:cNvSpPr>
              <p:nvPr/>
            </p:nvSpPr>
            <p:spPr bwMode="auto">
              <a:xfrm flipH="1">
                <a:off x="1488" y="1440"/>
                <a:ext cx="288" cy="0"/>
              </a:xfrm>
              <a:prstGeom prst="line">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814" name="Line 19"/>
              <p:cNvSpPr>
                <a:spLocks noChangeShapeType="1"/>
              </p:cNvSpPr>
              <p:nvPr/>
            </p:nvSpPr>
            <p:spPr bwMode="auto">
              <a:xfrm>
                <a:off x="2544" y="1440"/>
                <a:ext cx="384" cy="0"/>
              </a:xfrm>
              <a:prstGeom prst="line">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2773" name="Group 20"/>
            <p:cNvGrpSpPr>
              <a:grpSpLocks/>
            </p:cNvGrpSpPr>
            <p:nvPr/>
          </p:nvGrpSpPr>
          <p:grpSpPr bwMode="auto">
            <a:xfrm>
              <a:off x="336" y="1728"/>
              <a:ext cx="2174" cy="1270"/>
              <a:chOff x="336" y="1700"/>
              <a:chExt cx="2174" cy="1270"/>
            </a:xfrm>
          </p:grpSpPr>
          <p:sp>
            <p:nvSpPr>
              <p:cNvPr id="32788" name="Text Box 21"/>
              <p:cNvSpPr txBox="1">
                <a:spLocks noChangeArrowheads="1"/>
              </p:cNvSpPr>
              <p:nvPr/>
            </p:nvSpPr>
            <p:spPr bwMode="auto">
              <a:xfrm>
                <a:off x="336" y="1998"/>
                <a:ext cx="362" cy="25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b="1">
                    <a:latin typeface="宋体" panose="02010600030101010101" pitchFamily="2" charset="-122"/>
                  </a:rPr>
                  <a:t>I/O</a:t>
                </a:r>
              </a:p>
            </p:txBody>
          </p:sp>
          <p:sp>
            <p:nvSpPr>
              <p:cNvPr id="32789" name="Text Box 22"/>
              <p:cNvSpPr txBox="1">
                <a:spLocks noChangeArrowheads="1"/>
              </p:cNvSpPr>
              <p:nvPr/>
            </p:nvSpPr>
            <p:spPr bwMode="auto">
              <a:xfrm>
                <a:off x="720" y="1998"/>
                <a:ext cx="362" cy="25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b="1">
                    <a:latin typeface="宋体" panose="02010600030101010101" pitchFamily="2" charset="-122"/>
                  </a:rPr>
                  <a:t>I/O</a:t>
                </a:r>
              </a:p>
            </p:txBody>
          </p:sp>
          <p:sp>
            <p:nvSpPr>
              <p:cNvPr id="32790" name="Text Box 23"/>
              <p:cNvSpPr txBox="1">
                <a:spLocks noChangeArrowheads="1"/>
              </p:cNvSpPr>
              <p:nvPr/>
            </p:nvSpPr>
            <p:spPr bwMode="auto">
              <a:xfrm>
                <a:off x="1104" y="1998"/>
                <a:ext cx="416" cy="25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b="1">
                    <a:latin typeface="宋体" panose="02010600030101010101" pitchFamily="2" charset="-122"/>
                  </a:rPr>
                  <a:t>IBF</a:t>
                </a:r>
                <a:r>
                  <a:rPr kumimoji="1" lang="en-US" altLang="zh-CN" sz="2000" b="1" baseline="-18000">
                    <a:latin typeface="宋体" panose="02010600030101010101" pitchFamily="2" charset="-122"/>
                  </a:rPr>
                  <a:t>A</a:t>
                </a:r>
              </a:p>
            </p:txBody>
          </p:sp>
          <p:sp>
            <p:nvSpPr>
              <p:cNvPr id="32791" name="Text Box 24"/>
              <p:cNvSpPr txBox="1">
                <a:spLocks noChangeArrowheads="1"/>
              </p:cNvSpPr>
              <p:nvPr/>
            </p:nvSpPr>
            <p:spPr bwMode="auto">
              <a:xfrm>
                <a:off x="1504" y="1998"/>
                <a:ext cx="498" cy="25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b="1">
                    <a:latin typeface="宋体" panose="02010600030101010101" pitchFamily="2" charset="-122"/>
                  </a:rPr>
                  <a:t>INTE</a:t>
                </a:r>
                <a:r>
                  <a:rPr kumimoji="1" lang="en-US" altLang="zh-CN" sz="2000" b="1" baseline="-18000">
                    <a:latin typeface="宋体" panose="02010600030101010101" pitchFamily="2" charset="-122"/>
                  </a:rPr>
                  <a:t>A</a:t>
                </a:r>
              </a:p>
            </p:txBody>
          </p:sp>
          <p:sp>
            <p:nvSpPr>
              <p:cNvPr id="32792" name="Text Box 25"/>
              <p:cNvSpPr txBox="1">
                <a:spLocks noChangeArrowheads="1"/>
              </p:cNvSpPr>
              <p:nvPr/>
            </p:nvSpPr>
            <p:spPr bwMode="auto">
              <a:xfrm>
                <a:off x="2000" y="1998"/>
                <a:ext cx="498" cy="25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b="1">
                    <a:latin typeface="宋体" panose="02010600030101010101" pitchFamily="2" charset="-122"/>
                  </a:rPr>
                  <a:t>INTR</a:t>
                </a:r>
                <a:r>
                  <a:rPr kumimoji="1" lang="en-US" altLang="zh-CN" sz="2000" b="1" baseline="-18000">
                    <a:latin typeface="宋体" panose="02010600030101010101" pitchFamily="2" charset="-122"/>
                  </a:rPr>
                  <a:t>A</a:t>
                </a:r>
              </a:p>
            </p:txBody>
          </p:sp>
          <p:sp>
            <p:nvSpPr>
              <p:cNvPr id="32793" name="Text Box 26"/>
              <p:cNvSpPr txBox="1">
                <a:spLocks noChangeArrowheads="1"/>
              </p:cNvSpPr>
              <p:nvPr/>
            </p:nvSpPr>
            <p:spPr bwMode="auto">
              <a:xfrm>
                <a:off x="528" y="1700"/>
                <a:ext cx="60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a:latin typeface="Times New Roman" panose="02020603050405020304" pitchFamily="18" charset="0"/>
                  </a:rPr>
                  <a:t>输入时</a:t>
                </a:r>
              </a:p>
            </p:txBody>
          </p:sp>
          <p:sp>
            <p:nvSpPr>
              <p:cNvPr id="32794" name="Text Box 27"/>
              <p:cNvSpPr txBox="1">
                <a:spLocks noChangeArrowheads="1"/>
              </p:cNvSpPr>
              <p:nvPr/>
            </p:nvSpPr>
            <p:spPr bwMode="auto">
              <a:xfrm>
                <a:off x="752" y="2718"/>
                <a:ext cx="362" cy="25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b="1">
                    <a:latin typeface="宋体" panose="02010600030101010101" pitchFamily="2" charset="-122"/>
                  </a:rPr>
                  <a:t>I/O</a:t>
                </a:r>
              </a:p>
            </p:txBody>
          </p:sp>
          <p:sp>
            <p:nvSpPr>
              <p:cNvPr id="32795" name="Text Box 28"/>
              <p:cNvSpPr txBox="1">
                <a:spLocks noChangeArrowheads="1"/>
              </p:cNvSpPr>
              <p:nvPr/>
            </p:nvSpPr>
            <p:spPr bwMode="auto">
              <a:xfrm>
                <a:off x="1136" y="2718"/>
                <a:ext cx="362" cy="25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b="1">
                    <a:latin typeface="宋体" panose="02010600030101010101" pitchFamily="2" charset="-122"/>
                  </a:rPr>
                  <a:t>I/O</a:t>
                </a:r>
              </a:p>
            </p:txBody>
          </p:sp>
          <p:sp>
            <p:nvSpPr>
              <p:cNvPr id="32796" name="Text Box 29"/>
              <p:cNvSpPr txBox="1">
                <a:spLocks noChangeArrowheads="1"/>
              </p:cNvSpPr>
              <p:nvPr/>
            </p:nvSpPr>
            <p:spPr bwMode="auto">
              <a:xfrm>
                <a:off x="336" y="2718"/>
                <a:ext cx="416" cy="25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b="1">
                    <a:latin typeface="宋体" panose="02010600030101010101" pitchFamily="2" charset="-122"/>
                  </a:rPr>
                  <a:t>OBF</a:t>
                </a:r>
                <a:r>
                  <a:rPr kumimoji="1" lang="en-US" altLang="zh-CN" sz="2000" b="1" baseline="-18000">
                    <a:latin typeface="宋体" panose="02010600030101010101" pitchFamily="2" charset="-122"/>
                  </a:rPr>
                  <a:t>A</a:t>
                </a:r>
              </a:p>
            </p:txBody>
          </p:sp>
          <p:sp>
            <p:nvSpPr>
              <p:cNvPr id="32797" name="Text Box 30"/>
              <p:cNvSpPr txBox="1">
                <a:spLocks noChangeArrowheads="1"/>
              </p:cNvSpPr>
              <p:nvPr/>
            </p:nvSpPr>
            <p:spPr bwMode="auto">
              <a:xfrm>
                <a:off x="1516" y="2718"/>
                <a:ext cx="498" cy="25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b="1">
                    <a:latin typeface="宋体" panose="02010600030101010101" pitchFamily="2" charset="-122"/>
                  </a:rPr>
                  <a:t>INTE</a:t>
                </a:r>
                <a:r>
                  <a:rPr kumimoji="1" lang="en-US" altLang="zh-CN" sz="2000" b="1" baseline="-18000">
                    <a:latin typeface="宋体" panose="02010600030101010101" pitchFamily="2" charset="-122"/>
                  </a:rPr>
                  <a:t>A</a:t>
                </a:r>
              </a:p>
            </p:txBody>
          </p:sp>
          <p:sp>
            <p:nvSpPr>
              <p:cNvPr id="32798" name="Text Box 31"/>
              <p:cNvSpPr txBox="1">
                <a:spLocks noChangeArrowheads="1"/>
              </p:cNvSpPr>
              <p:nvPr/>
            </p:nvSpPr>
            <p:spPr bwMode="auto">
              <a:xfrm>
                <a:off x="2012" y="2718"/>
                <a:ext cx="498" cy="25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b="1">
                    <a:latin typeface="宋体" panose="02010600030101010101" pitchFamily="2" charset="-122"/>
                  </a:rPr>
                  <a:t>INTR</a:t>
                </a:r>
                <a:r>
                  <a:rPr kumimoji="1" lang="en-US" altLang="zh-CN" sz="2000" b="1" baseline="-18000">
                    <a:latin typeface="宋体" panose="02010600030101010101" pitchFamily="2" charset="-122"/>
                  </a:rPr>
                  <a:t>A</a:t>
                </a:r>
              </a:p>
            </p:txBody>
          </p:sp>
          <p:sp>
            <p:nvSpPr>
              <p:cNvPr id="32799" name="Text Box 32"/>
              <p:cNvSpPr txBox="1">
                <a:spLocks noChangeArrowheads="1"/>
              </p:cNvSpPr>
              <p:nvPr/>
            </p:nvSpPr>
            <p:spPr bwMode="auto">
              <a:xfrm>
                <a:off x="528" y="2400"/>
                <a:ext cx="60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a:latin typeface="Times New Roman" panose="02020603050405020304" pitchFamily="18" charset="0"/>
                  </a:rPr>
                  <a:t>输出时</a:t>
                </a:r>
              </a:p>
            </p:txBody>
          </p:sp>
        </p:grpSp>
        <p:grpSp>
          <p:nvGrpSpPr>
            <p:cNvPr id="32774" name="Group 33"/>
            <p:cNvGrpSpPr>
              <a:grpSpLocks/>
            </p:cNvGrpSpPr>
            <p:nvPr/>
          </p:nvGrpSpPr>
          <p:grpSpPr bwMode="auto">
            <a:xfrm>
              <a:off x="3552" y="1756"/>
              <a:ext cx="1394" cy="1262"/>
              <a:chOff x="3312" y="1718"/>
              <a:chExt cx="1394" cy="1262"/>
            </a:xfrm>
          </p:grpSpPr>
          <p:sp>
            <p:nvSpPr>
              <p:cNvPr id="32780" name="Text Box 34"/>
              <p:cNvSpPr txBox="1">
                <a:spLocks noChangeArrowheads="1"/>
              </p:cNvSpPr>
              <p:nvPr/>
            </p:nvSpPr>
            <p:spPr bwMode="auto">
              <a:xfrm>
                <a:off x="3808" y="1998"/>
                <a:ext cx="416" cy="25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b="1">
                    <a:latin typeface="宋体" panose="02010600030101010101" pitchFamily="2" charset="-122"/>
                  </a:rPr>
                  <a:t>IBF</a:t>
                </a:r>
                <a:r>
                  <a:rPr kumimoji="1" lang="en-US" altLang="zh-CN" sz="2000" b="1" baseline="-18000">
                    <a:latin typeface="宋体" panose="02010600030101010101" pitchFamily="2" charset="-122"/>
                  </a:rPr>
                  <a:t>B</a:t>
                </a:r>
              </a:p>
            </p:txBody>
          </p:sp>
          <p:sp>
            <p:nvSpPr>
              <p:cNvPr id="32781" name="Text Box 35"/>
              <p:cNvSpPr txBox="1">
                <a:spLocks noChangeArrowheads="1"/>
              </p:cNvSpPr>
              <p:nvPr/>
            </p:nvSpPr>
            <p:spPr bwMode="auto">
              <a:xfrm>
                <a:off x="3312" y="1998"/>
                <a:ext cx="498" cy="25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b="1">
                    <a:latin typeface="宋体" panose="02010600030101010101" pitchFamily="2" charset="-122"/>
                  </a:rPr>
                  <a:t>INTE</a:t>
                </a:r>
                <a:r>
                  <a:rPr kumimoji="1" lang="en-US" altLang="zh-CN" sz="2000" b="1" baseline="-18000">
                    <a:latin typeface="宋体" panose="02010600030101010101" pitchFamily="2" charset="-122"/>
                  </a:rPr>
                  <a:t>B</a:t>
                </a:r>
              </a:p>
            </p:txBody>
          </p:sp>
          <p:sp>
            <p:nvSpPr>
              <p:cNvPr id="32782" name="Text Box 36"/>
              <p:cNvSpPr txBox="1">
                <a:spLocks noChangeArrowheads="1"/>
              </p:cNvSpPr>
              <p:nvPr/>
            </p:nvSpPr>
            <p:spPr bwMode="auto">
              <a:xfrm>
                <a:off x="4208" y="1998"/>
                <a:ext cx="498" cy="25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b="1">
                    <a:latin typeface="宋体" panose="02010600030101010101" pitchFamily="2" charset="-122"/>
                  </a:rPr>
                  <a:t>INTR</a:t>
                </a:r>
                <a:r>
                  <a:rPr kumimoji="1" lang="en-US" altLang="zh-CN" sz="2000" b="1" baseline="-18000">
                    <a:latin typeface="宋体" panose="02010600030101010101" pitchFamily="2" charset="-122"/>
                  </a:rPr>
                  <a:t>B</a:t>
                </a:r>
              </a:p>
            </p:txBody>
          </p:sp>
          <p:sp>
            <p:nvSpPr>
              <p:cNvPr id="32783" name="Text Box 37"/>
              <p:cNvSpPr txBox="1">
                <a:spLocks noChangeArrowheads="1"/>
              </p:cNvSpPr>
              <p:nvPr/>
            </p:nvSpPr>
            <p:spPr bwMode="auto">
              <a:xfrm>
                <a:off x="3628" y="1718"/>
                <a:ext cx="60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a:latin typeface="Times New Roman" panose="02020603050405020304" pitchFamily="18" charset="0"/>
                  </a:rPr>
                  <a:t>输入时</a:t>
                </a:r>
              </a:p>
            </p:txBody>
          </p:sp>
          <p:sp>
            <p:nvSpPr>
              <p:cNvPr id="32784" name="Text Box 38"/>
              <p:cNvSpPr txBox="1">
                <a:spLocks noChangeArrowheads="1"/>
              </p:cNvSpPr>
              <p:nvPr/>
            </p:nvSpPr>
            <p:spPr bwMode="auto">
              <a:xfrm>
                <a:off x="3808" y="2728"/>
                <a:ext cx="416" cy="25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b="1">
                    <a:latin typeface="宋体" panose="02010600030101010101" pitchFamily="2" charset="-122"/>
                  </a:rPr>
                  <a:t>OBF</a:t>
                </a:r>
                <a:r>
                  <a:rPr kumimoji="1" lang="en-US" altLang="zh-CN" sz="2000" b="1" baseline="-18000">
                    <a:latin typeface="宋体" panose="02010600030101010101" pitchFamily="2" charset="-122"/>
                  </a:rPr>
                  <a:t>B</a:t>
                </a:r>
              </a:p>
            </p:txBody>
          </p:sp>
          <p:sp>
            <p:nvSpPr>
              <p:cNvPr id="32785" name="Text Box 39"/>
              <p:cNvSpPr txBox="1">
                <a:spLocks noChangeArrowheads="1"/>
              </p:cNvSpPr>
              <p:nvPr/>
            </p:nvSpPr>
            <p:spPr bwMode="auto">
              <a:xfrm>
                <a:off x="3312" y="2728"/>
                <a:ext cx="498" cy="25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b="1">
                    <a:latin typeface="宋体" panose="02010600030101010101" pitchFamily="2" charset="-122"/>
                  </a:rPr>
                  <a:t>INTE</a:t>
                </a:r>
                <a:r>
                  <a:rPr kumimoji="1" lang="en-US" altLang="zh-CN" sz="2000" b="1" baseline="-18000">
                    <a:latin typeface="宋体" panose="02010600030101010101" pitchFamily="2" charset="-122"/>
                  </a:rPr>
                  <a:t>B</a:t>
                </a:r>
              </a:p>
            </p:txBody>
          </p:sp>
          <p:sp>
            <p:nvSpPr>
              <p:cNvPr id="32786" name="Text Box 40"/>
              <p:cNvSpPr txBox="1">
                <a:spLocks noChangeArrowheads="1"/>
              </p:cNvSpPr>
              <p:nvPr/>
            </p:nvSpPr>
            <p:spPr bwMode="auto">
              <a:xfrm>
                <a:off x="4208" y="2728"/>
                <a:ext cx="498" cy="25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b="1">
                    <a:latin typeface="宋体" panose="02010600030101010101" pitchFamily="2" charset="-122"/>
                  </a:rPr>
                  <a:t>INTR</a:t>
                </a:r>
                <a:r>
                  <a:rPr kumimoji="1" lang="en-US" altLang="zh-CN" sz="2000" b="1" baseline="-18000">
                    <a:latin typeface="宋体" panose="02010600030101010101" pitchFamily="2" charset="-122"/>
                  </a:rPr>
                  <a:t>B</a:t>
                </a:r>
              </a:p>
            </p:txBody>
          </p:sp>
          <p:sp>
            <p:nvSpPr>
              <p:cNvPr id="32787" name="Text Box 41"/>
              <p:cNvSpPr txBox="1">
                <a:spLocks noChangeArrowheads="1"/>
              </p:cNvSpPr>
              <p:nvPr/>
            </p:nvSpPr>
            <p:spPr bwMode="auto">
              <a:xfrm>
                <a:off x="3628" y="2448"/>
                <a:ext cx="60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a:latin typeface="Times New Roman" panose="02020603050405020304" pitchFamily="18" charset="0"/>
                  </a:rPr>
                  <a:t>输出时</a:t>
                </a:r>
              </a:p>
            </p:txBody>
          </p:sp>
        </p:grpSp>
        <p:sp>
          <p:nvSpPr>
            <p:cNvPr id="32775" name="Freeform 42"/>
            <p:cNvSpPr>
              <a:spLocks/>
            </p:cNvSpPr>
            <p:nvPr/>
          </p:nvSpPr>
          <p:spPr bwMode="auto">
            <a:xfrm>
              <a:off x="1344" y="1584"/>
              <a:ext cx="1296" cy="1152"/>
            </a:xfrm>
            <a:custGeom>
              <a:avLst/>
              <a:gdLst>
                <a:gd name="T0" fmla="*/ 1296 w 1296"/>
                <a:gd name="T1" fmla="*/ 0 h 1152"/>
                <a:gd name="T2" fmla="*/ 1289 w 1296"/>
                <a:gd name="T3" fmla="*/ 926 h 1152"/>
                <a:gd name="T4" fmla="*/ 0 w 1296"/>
                <a:gd name="T5" fmla="*/ 926 h 1152"/>
                <a:gd name="T6" fmla="*/ 0 w 1296"/>
                <a:gd name="T7" fmla="*/ 1152 h 11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96" h="1152">
                  <a:moveTo>
                    <a:pt x="1296" y="0"/>
                  </a:moveTo>
                  <a:lnTo>
                    <a:pt x="1289" y="926"/>
                  </a:lnTo>
                  <a:lnTo>
                    <a:pt x="0" y="926"/>
                  </a:lnTo>
                  <a:lnTo>
                    <a:pt x="0" y="1152"/>
                  </a:lnTo>
                </a:path>
              </a:pathLst>
            </a:custGeom>
            <a:noFill/>
            <a:ln w="12700" cap="flat" cmpd="sng">
              <a:solidFill>
                <a:schemeClr val="tx1"/>
              </a:solidFill>
              <a:prstDash val="solid"/>
              <a:miter lim="800000"/>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776" name="Freeform 43"/>
            <p:cNvSpPr>
              <a:spLocks/>
            </p:cNvSpPr>
            <p:nvPr/>
          </p:nvSpPr>
          <p:spPr bwMode="auto">
            <a:xfrm>
              <a:off x="1344" y="1824"/>
              <a:ext cx="1296" cy="192"/>
            </a:xfrm>
            <a:custGeom>
              <a:avLst/>
              <a:gdLst>
                <a:gd name="T0" fmla="*/ 1296 w 1296"/>
                <a:gd name="T1" fmla="*/ 0 h 192"/>
                <a:gd name="T2" fmla="*/ 0 w 1296"/>
                <a:gd name="T3" fmla="*/ 0 h 192"/>
                <a:gd name="T4" fmla="*/ 0 w 1296"/>
                <a:gd name="T5" fmla="*/ 192 h 192"/>
                <a:gd name="T6" fmla="*/ 0 60000 65536"/>
                <a:gd name="T7" fmla="*/ 0 60000 65536"/>
                <a:gd name="T8" fmla="*/ 0 60000 65536"/>
              </a:gdLst>
              <a:ahLst/>
              <a:cxnLst>
                <a:cxn ang="T6">
                  <a:pos x="T0" y="T1"/>
                </a:cxn>
                <a:cxn ang="T7">
                  <a:pos x="T2" y="T3"/>
                </a:cxn>
                <a:cxn ang="T8">
                  <a:pos x="T4" y="T5"/>
                </a:cxn>
              </a:cxnLst>
              <a:rect l="0" t="0" r="r" b="b"/>
              <a:pathLst>
                <a:path w="1296" h="192">
                  <a:moveTo>
                    <a:pt x="1296" y="0"/>
                  </a:moveTo>
                  <a:lnTo>
                    <a:pt x="0" y="0"/>
                  </a:lnTo>
                  <a:lnTo>
                    <a:pt x="0" y="192"/>
                  </a:lnTo>
                </a:path>
              </a:pathLst>
            </a:custGeom>
            <a:noFill/>
            <a:ln w="12700" cap="flat" cmpd="sng">
              <a:solidFill>
                <a:schemeClr val="tx1"/>
              </a:solidFill>
              <a:prstDash val="solid"/>
              <a:miter lim="800000"/>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777" name="Freeform 44"/>
            <p:cNvSpPr>
              <a:spLocks/>
            </p:cNvSpPr>
            <p:nvPr/>
          </p:nvSpPr>
          <p:spPr bwMode="auto">
            <a:xfrm>
              <a:off x="3305" y="1584"/>
              <a:ext cx="487" cy="1152"/>
            </a:xfrm>
            <a:custGeom>
              <a:avLst/>
              <a:gdLst>
                <a:gd name="T0" fmla="*/ 7 w 487"/>
                <a:gd name="T1" fmla="*/ 0 h 1152"/>
                <a:gd name="T2" fmla="*/ 0 w 487"/>
                <a:gd name="T3" fmla="*/ 912 h 1152"/>
                <a:gd name="T4" fmla="*/ 480 w 487"/>
                <a:gd name="T5" fmla="*/ 912 h 1152"/>
                <a:gd name="T6" fmla="*/ 487 w 487"/>
                <a:gd name="T7" fmla="*/ 1152 h 11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7" h="1152">
                  <a:moveTo>
                    <a:pt x="7" y="0"/>
                  </a:moveTo>
                  <a:lnTo>
                    <a:pt x="0" y="912"/>
                  </a:lnTo>
                  <a:lnTo>
                    <a:pt x="480" y="912"/>
                  </a:lnTo>
                  <a:lnTo>
                    <a:pt x="487" y="1152"/>
                  </a:lnTo>
                </a:path>
              </a:pathLst>
            </a:custGeom>
            <a:noFill/>
            <a:ln w="12700" cap="flat" cmpd="sng">
              <a:solidFill>
                <a:schemeClr val="tx1"/>
              </a:solidFill>
              <a:prstDash val="solid"/>
              <a:miter lim="800000"/>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778" name="Freeform 45"/>
            <p:cNvSpPr>
              <a:spLocks/>
            </p:cNvSpPr>
            <p:nvPr/>
          </p:nvSpPr>
          <p:spPr bwMode="auto">
            <a:xfrm>
              <a:off x="3312" y="1769"/>
              <a:ext cx="432" cy="247"/>
            </a:xfrm>
            <a:custGeom>
              <a:avLst/>
              <a:gdLst>
                <a:gd name="T0" fmla="*/ 0 w 432"/>
                <a:gd name="T1" fmla="*/ 7 h 247"/>
                <a:gd name="T2" fmla="*/ 432 w 432"/>
                <a:gd name="T3" fmla="*/ 0 h 247"/>
                <a:gd name="T4" fmla="*/ 432 w 432"/>
                <a:gd name="T5" fmla="*/ 247 h 247"/>
                <a:gd name="T6" fmla="*/ 0 60000 65536"/>
                <a:gd name="T7" fmla="*/ 0 60000 65536"/>
                <a:gd name="T8" fmla="*/ 0 60000 65536"/>
              </a:gdLst>
              <a:ahLst/>
              <a:cxnLst>
                <a:cxn ang="T6">
                  <a:pos x="T0" y="T1"/>
                </a:cxn>
                <a:cxn ang="T7">
                  <a:pos x="T2" y="T3"/>
                </a:cxn>
                <a:cxn ang="T8">
                  <a:pos x="T4" y="T5"/>
                </a:cxn>
              </a:cxnLst>
              <a:rect l="0" t="0" r="r" b="b"/>
              <a:pathLst>
                <a:path w="432" h="247">
                  <a:moveTo>
                    <a:pt x="0" y="7"/>
                  </a:moveTo>
                  <a:lnTo>
                    <a:pt x="432" y="0"/>
                  </a:lnTo>
                  <a:lnTo>
                    <a:pt x="432" y="247"/>
                  </a:lnTo>
                </a:path>
              </a:pathLst>
            </a:custGeom>
            <a:noFill/>
            <a:ln w="12700" cap="flat" cmpd="sng">
              <a:solidFill>
                <a:schemeClr val="tx1"/>
              </a:solidFill>
              <a:prstDash val="solid"/>
              <a:miter lim="800000"/>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779" name="Text Box 46"/>
            <p:cNvSpPr txBox="1">
              <a:spLocks noChangeArrowheads="1"/>
            </p:cNvSpPr>
            <p:nvPr/>
          </p:nvSpPr>
          <p:spPr bwMode="auto">
            <a:xfrm>
              <a:off x="1814" y="3181"/>
              <a:ext cx="157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b="1">
                  <a:latin typeface="宋体" panose="02010600030101010101" pitchFamily="2" charset="-122"/>
                </a:rPr>
                <a:t>方式</a:t>
              </a:r>
              <a:r>
                <a:rPr kumimoji="1" lang="en-US" altLang="zh-CN" sz="2400" b="1">
                  <a:latin typeface="宋体" panose="02010600030101010101" pitchFamily="2" charset="-122"/>
                </a:rPr>
                <a:t>1</a:t>
              </a:r>
              <a:r>
                <a:rPr kumimoji="1" lang="zh-CN" altLang="en-US" sz="2400" b="1">
                  <a:latin typeface="宋体" panose="02010600030101010101" pitchFamily="2" charset="-122"/>
                </a:rPr>
                <a:t>下的状态字</a:t>
              </a:r>
            </a:p>
          </p:txBody>
        </p:sp>
      </p:grpSp>
    </p:spTree>
    <p:extLst>
      <p:ext uri="{BB962C8B-B14F-4D97-AF65-F5344CB8AC3E}">
        <p14:creationId xmlns:p14="http://schemas.microsoft.com/office/powerpoint/2010/main" val="14793797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323853" y="765180"/>
            <a:ext cx="8515351" cy="1643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1" lang="zh-CN" altLang="en-US" sz="2800" b="1">
                <a:solidFill>
                  <a:schemeClr val="folHlink"/>
                </a:solidFill>
                <a:latin typeface="楷体_GB2312" pitchFamily="49" charset="-122"/>
                <a:ea typeface="楷体_GB2312" pitchFamily="49" charset="-122"/>
              </a:rPr>
              <a:t>示例</a:t>
            </a:r>
            <a:r>
              <a:rPr kumimoji="1" lang="zh-CN" altLang="en-US" sz="2800" b="1">
                <a:latin typeface="楷体_GB2312" pitchFamily="49" charset="-122"/>
                <a:ea typeface="楷体_GB2312" pitchFamily="49" charset="-122"/>
              </a:rPr>
              <a:t>  采用一个</a:t>
            </a:r>
            <a:r>
              <a:rPr kumimoji="1" lang="en-US" altLang="zh-CN" sz="2800" b="1">
                <a:latin typeface="楷体_GB2312" pitchFamily="49" charset="-122"/>
                <a:ea typeface="楷体_GB2312" pitchFamily="49" charset="-122"/>
              </a:rPr>
              <a:t>8255</a:t>
            </a:r>
            <a:r>
              <a:rPr kumimoji="1" lang="zh-CN" altLang="en-US" sz="2800" b="1">
                <a:latin typeface="楷体_GB2312" pitchFamily="49" charset="-122"/>
                <a:ea typeface="楷体_GB2312" pitchFamily="49" charset="-122"/>
              </a:rPr>
              <a:t>芯片和软盘控制器相连，箭头标明了</a:t>
            </a:r>
            <a:r>
              <a:rPr kumimoji="1" lang="en-US" altLang="zh-CN" sz="2800" b="1">
                <a:latin typeface="楷体_GB2312" pitchFamily="49" charset="-122"/>
                <a:ea typeface="楷体_GB2312" pitchFamily="49" charset="-122"/>
              </a:rPr>
              <a:t>I/O</a:t>
            </a:r>
            <a:r>
              <a:rPr kumimoji="1" lang="zh-CN" altLang="en-US" sz="2800" b="1">
                <a:latin typeface="楷体_GB2312" pitchFamily="49" charset="-122"/>
                <a:ea typeface="楷体_GB2312" pitchFamily="49" charset="-122"/>
              </a:rPr>
              <a:t>的方向，根据该图，试写出</a:t>
            </a:r>
            <a:r>
              <a:rPr kumimoji="1" lang="en-US" altLang="zh-CN" sz="2800" b="1">
                <a:latin typeface="楷体_GB2312" pitchFamily="49" charset="-122"/>
                <a:ea typeface="楷体_GB2312" pitchFamily="49" charset="-122"/>
              </a:rPr>
              <a:t>8255</a:t>
            </a:r>
            <a:r>
              <a:rPr kumimoji="1" lang="zh-CN" altLang="en-US" sz="2800" b="1">
                <a:latin typeface="楷体_GB2312" pitchFamily="49" charset="-122"/>
                <a:ea typeface="楷体_GB2312" pitchFamily="49" charset="-122"/>
              </a:rPr>
              <a:t>的初始化程序。设</a:t>
            </a:r>
            <a:r>
              <a:rPr kumimoji="1" lang="en-US" altLang="zh-CN" sz="2800" b="1">
                <a:latin typeface="楷体_GB2312" pitchFamily="49" charset="-122"/>
                <a:ea typeface="楷体_GB2312" pitchFamily="49" charset="-122"/>
              </a:rPr>
              <a:t>8255</a:t>
            </a:r>
            <a:r>
              <a:rPr kumimoji="1" lang="zh-CN" altLang="en-US" sz="2800" b="1">
                <a:latin typeface="楷体_GB2312" pitchFamily="49" charset="-122"/>
                <a:ea typeface="楷体_GB2312" pitchFamily="49" charset="-122"/>
              </a:rPr>
              <a:t>端口地址为</a:t>
            </a:r>
            <a:r>
              <a:rPr kumimoji="1" lang="en-US" altLang="zh-CN" sz="2800" b="1">
                <a:latin typeface="楷体_GB2312" pitchFamily="49" charset="-122"/>
                <a:ea typeface="楷体_GB2312" pitchFamily="49" charset="-122"/>
              </a:rPr>
              <a:t>0300-0303H</a:t>
            </a:r>
            <a:r>
              <a:rPr kumimoji="1" lang="zh-CN" altLang="en-US" sz="2800" b="1">
                <a:latin typeface="楷体_GB2312" pitchFamily="49" charset="-122"/>
                <a:ea typeface="楷体_GB2312" pitchFamily="49" charset="-122"/>
              </a:rPr>
              <a:t>。 </a:t>
            </a:r>
          </a:p>
        </p:txBody>
      </p:sp>
      <p:grpSp>
        <p:nvGrpSpPr>
          <p:cNvPr id="34819" name="Group 3"/>
          <p:cNvGrpSpPr>
            <a:grpSpLocks/>
          </p:cNvGrpSpPr>
          <p:nvPr/>
        </p:nvGrpSpPr>
        <p:grpSpPr bwMode="auto">
          <a:xfrm>
            <a:off x="228600" y="2590800"/>
            <a:ext cx="8686800" cy="3581400"/>
            <a:chOff x="964" y="10030"/>
            <a:chExt cx="8500" cy="3135"/>
          </a:xfrm>
        </p:grpSpPr>
        <p:pic>
          <p:nvPicPr>
            <p:cNvPr id="34820" name="Picture 4" descr="图7。138255与软盘基本接口.t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964" y="10030"/>
              <a:ext cx="8500" cy="2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1" name="Text Box 5"/>
            <p:cNvSpPr txBox="1">
              <a:spLocks noChangeArrowheads="1"/>
            </p:cNvSpPr>
            <p:nvPr/>
          </p:nvSpPr>
          <p:spPr bwMode="auto">
            <a:xfrm>
              <a:off x="3932" y="12731"/>
              <a:ext cx="3286"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endParaRPr lang="zh-CN" altLang="en-US" sz="1000">
                <a:latin typeface="Times New Roman" panose="02020603050405020304" pitchFamily="18" charset="0"/>
              </a:endParaRPr>
            </a:p>
          </p:txBody>
        </p:sp>
      </p:grpSp>
    </p:spTree>
    <p:extLst>
      <p:ext uri="{BB962C8B-B14F-4D97-AF65-F5344CB8AC3E}">
        <p14:creationId xmlns:p14="http://schemas.microsoft.com/office/powerpoint/2010/main" val="128315242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p:cNvSpPr txBox="1">
            <a:spLocks noChangeArrowheads="1"/>
          </p:cNvSpPr>
          <p:nvPr/>
        </p:nvSpPr>
        <p:spPr bwMode="auto">
          <a:xfrm>
            <a:off x="395292" y="549280"/>
            <a:ext cx="8159751" cy="1643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88925" indent="-288925">
              <a:spcBef>
                <a:spcPct val="20000"/>
              </a:spcBef>
              <a:buFont typeface="Arial" panose="020B0604020202020204" pitchFamily="34" charset="0"/>
              <a:buChar char="•"/>
              <a:defRPr sz="3200">
                <a:solidFill>
                  <a:schemeClr val="tx1"/>
                </a:solidFill>
                <a:latin typeface="楷体_GB2312" pitchFamily="49" charset="-122"/>
                <a:ea typeface="楷体_GB2312" pitchFamily="49" charset="-122"/>
              </a:defRPr>
            </a:lvl1pPr>
            <a:lvl2pPr marL="571500" indent="-285750">
              <a:spcBef>
                <a:spcPct val="20000"/>
              </a:spcBef>
              <a:buFont typeface="Arial" panose="020B0604020202020204" pitchFamily="34" charset="0"/>
              <a:buChar char="–"/>
              <a:defRPr sz="2800">
                <a:solidFill>
                  <a:schemeClr val="tx1"/>
                </a:solidFill>
                <a:latin typeface="楷体_GB2312" pitchFamily="49" charset="-122"/>
                <a:ea typeface="楷体_GB2312" pitchFamily="49" charset="-122"/>
              </a:defRPr>
            </a:lvl2pPr>
            <a:lvl3pPr marL="1143000" indent="-228600">
              <a:spcBef>
                <a:spcPct val="20000"/>
              </a:spcBef>
              <a:buFont typeface="Arial" panose="020B0604020202020204" pitchFamily="34" charset="0"/>
              <a:buChar char="•"/>
              <a:defRPr sz="2400">
                <a:solidFill>
                  <a:schemeClr val="tx1"/>
                </a:solidFill>
                <a:latin typeface="楷体_GB2312" pitchFamily="49" charset="-122"/>
                <a:ea typeface="楷体_GB2312" pitchFamily="49" charset="-122"/>
              </a:defRPr>
            </a:lvl3pPr>
            <a:lvl4pPr marL="16002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4pPr>
            <a:lvl5pPr marL="2057400" indent="-228600">
              <a:spcBef>
                <a:spcPct val="20000"/>
              </a:spcBef>
              <a:buFont typeface="Arial" panose="020B0604020202020204" pitchFamily="34" charset="0"/>
              <a:buChar char="»"/>
              <a:defRPr sz="2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楷体_GB2312" pitchFamily="49" charset="-122"/>
                <a:ea typeface="楷体_GB2312" pitchFamily="49" charset="-122"/>
              </a:defRPr>
            </a:lvl9pPr>
          </a:lstStyle>
          <a:p>
            <a:pPr eaLnBrk="1" hangingPunct="1">
              <a:lnSpc>
                <a:spcPct val="120000"/>
              </a:lnSpc>
              <a:spcBef>
                <a:spcPct val="0"/>
              </a:spcBef>
              <a:buFontTx/>
              <a:buNone/>
            </a:pPr>
            <a:r>
              <a:rPr kumimoji="1" lang="zh-CN" altLang="en-US" sz="2400" b="1">
                <a:sym typeface="Symbol" panose="05050102010706020507" pitchFamily="18" charset="2"/>
              </a:rPr>
              <a:t></a:t>
            </a:r>
            <a:r>
              <a:rPr kumimoji="1" lang="zh-CN" altLang="en-US" sz="2800" b="1"/>
              <a:t>  </a:t>
            </a:r>
            <a:r>
              <a:rPr kumimoji="1" lang="en-US" altLang="zh-CN" sz="2800" b="1"/>
              <a:t>A</a:t>
            </a:r>
            <a:r>
              <a:rPr kumimoji="1" lang="zh-CN" altLang="en-US" sz="2800" b="1"/>
              <a:t>口工作在方式</a:t>
            </a:r>
            <a:r>
              <a:rPr kumimoji="1" lang="en-US" altLang="zh-CN" sz="2800" b="1"/>
              <a:t>2</a:t>
            </a:r>
            <a:r>
              <a:rPr kumimoji="1" lang="zh-CN" altLang="en-US" sz="2800" b="1"/>
              <a:t>，</a:t>
            </a:r>
            <a:r>
              <a:rPr kumimoji="1" lang="en-US" altLang="zh-CN" sz="2800" b="1"/>
              <a:t>PC4-PC7</a:t>
            </a:r>
            <a:r>
              <a:rPr kumimoji="1" lang="zh-CN" altLang="en-US" sz="2800" b="1"/>
              <a:t>作应答联络信号线，</a:t>
            </a:r>
            <a:r>
              <a:rPr kumimoji="1" lang="en-US" altLang="zh-CN" sz="2800" b="1"/>
              <a:t>PC3</a:t>
            </a:r>
            <a:r>
              <a:rPr kumimoji="1" lang="zh-CN" altLang="en-US" sz="2800" b="1"/>
              <a:t>用作</a:t>
            </a:r>
            <a:r>
              <a:rPr kumimoji="1" lang="en-US" altLang="zh-CN" sz="2800" b="1"/>
              <a:t>A</a:t>
            </a:r>
            <a:r>
              <a:rPr kumimoji="1" lang="zh-CN" altLang="en-US" sz="2800" b="1"/>
              <a:t>组中断请求，</a:t>
            </a:r>
            <a:r>
              <a:rPr kumimoji="1" lang="en-US" altLang="zh-CN" sz="2800" b="1"/>
              <a:t>PC0-PC2</a:t>
            </a:r>
            <a:r>
              <a:rPr kumimoji="1" lang="zh-CN" altLang="en-US" sz="2800" b="1"/>
              <a:t>作输出。</a:t>
            </a:r>
          </a:p>
          <a:p>
            <a:pPr eaLnBrk="1" hangingPunct="1">
              <a:lnSpc>
                <a:spcPct val="120000"/>
              </a:lnSpc>
              <a:spcBef>
                <a:spcPct val="0"/>
              </a:spcBef>
              <a:buFontTx/>
              <a:buNone/>
            </a:pPr>
            <a:r>
              <a:rPr kumimoji="1" lang="zh-CN" altLang="en-US" sz="2400" b="1">
                <a:sym typeface="Symbol" panose="05050102010706020507" pitchFamily="18" charset="2"/>
              </a:rPr>
              <a:t>  </a:t>
            </a:r>
            <a:r>
              <a:rPr kumimoji="1" lang="zh-CN" altLang="en-US" sz="2800" b="1"/>
              <a:t>工作方式控制字为：</a:t>
            </a:r>
            <a:r>
              <a:rPr kumimoji="1" lang="en-US" altLang="zh-CN" sz="2800" b="1"/>
              <a:t>11XXX000B</a:t>
            </a:r>
          </a:p>
        </p:txBody>
      </p:sp>
      <p:sp>
        <p:nvSpPr>
          <p:cNvPr id="197635" name="Text Box 3"/>
          <p:cNvSpPr txBox="1">
            <a:spLocks noChangeArrowheads="1"/>
          </p:cNvSpPr>
          <p:nvPr/>
        </p:nvSpPr>
        <p:spPr bwMode="auto">
          <a:xfrm>
            <a:off x="250825" y="2205039"/>
            <a:ext cx="8077200" cy="3841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05000"/>
              </a:lnSpc>
              <a:spcAft>
                <a:spcPct val="30000"/>
              </a:spcAft>
            </a:pPr>
            <a:r>
              <a:rPr kumimoji="1" lang="zh-CN" altLang="en-US" sz="2400" b="1">
                <a:latin typeface="楷体_GB2312" pitchFamily="49" charset="-122"/>
                <a:ea typeface="楷体_GB2312" pitchFamily="49" charset="-122"/>
                <a:sym typeface="Symbol" panose="05050102010706020507" pitchFamily="18" charset="2"/>
              </a:rPr>
              <a:t>  </a:t>
            </a:r>
            <a:r>
              <a:rPr kumimoji="1" lang="zh-CN" altLang="en-US" sz="2800" b="1">
                <a:latin typeface="楷体_GB2312" pitchFamily="49" charset="-122"/>
                <a:ea typeface="楷体_GB2312" pitchFamily="49" charset="-122"/>
              </a:rPr>
              <a:t>初始化程序为：</a:t>
            </a:r>
          </a:p>
          <a:p>
            <a:pPr eaLnBrk="1" hangingPunct="1">
              <a:lnSpc>
                <a:spcPct val="105000"/>
              </a:lnSpc>
            </a:pPr>
            <a:r>
              <a:rPr kumimoji="1" lang="zh-CN" altLang="en-US" sz="2800" b="1">
                <a:latin typeface="楷体_GB2312" pitchFamily="49" charset="-122"/>
                <a:ea typeface="楷体_GB2312" pitchFamily="49" charset="-122"/>
              </a:rPr>
              <a:t>    </a:t>
            </a:r>
            <a:r>
              <a:rPr kumimoji="1" lang="en-US" altLang="zh-CN" sz="2800" b="1">
                <a:latin typeface="楷体_GB2312" pitchFamily="49" charset="-122"/>
                <a:ea typeface="楷体_GB2312" pitchFamily="49" charset="-122"/>
              </a:rPr>
              <a:t>MOV	DX</a:t>
            </a:r>
            <a:r>
              <a:rPr kumimoji="1" lang="zh-CN" altLang="en-US" sz="2800" b="1">
                <a:latin typeface="楷体_GB2312" pitchFamily="49" charset="-122"/>
                <a:ea typeface="楷体_GB2312" pitchFamily="49" charset="-122"/>
              </a:rPr>
              <a:t>，</a:t>
            </a:r>
            <a:r>
              <a:rPr kumimoji="1" lang="en-US" altLang="zh-CN" sz="2800" b="1">
                <a:latin typeface="楷体_GB2312" pitchFamily="49" charset="-122"/>
                <a:ea typeface="楷体_GB2312" pitchFamily="49" charset="-122"/>
              </a:rPr>
              <a:t>303H</a:t>
            </a:r>
          </a:p>
          <a:p>
            <a:pPr eaLnBrk="1" hangingPunct="1">
              <a:lnSpc>
                <a:spcPct val="105000"/>
              </a:lnSpc>
            </a:pPr>
            <a:r>
              <a:rPr kumimoji="1" lang="en-US" altLang="zh-CN" sz="2800" b="1">
                <a:latin typeface="楷体_GB2312" pitchFamily="49" charset="-122"/>
                <a:ea typeface="楷体_GB2312" pitchFamily="49" charset="-122"/>
              </a:rPr>
              <a:t>    MOV	AL</a:t>
            </a:r>
            <a:r>
              <a:rPr kumimoji="1" lang="zh-CN" altLang="en-US" sz="2800" b="1">
                <a:latin typeface="楷体_GB2312" pitchFamily="49" charset="-122"/>
                <a:ea typeface="楷体_GB2312" pitchFamily="49" charset="-122"/>
              </a:rPr>
              <a:t>，</a:t>
            </a:r>
            <a:r>
              <a:rPr kumimoji="1" lang="en-US" altLang="zh-CN" sz="2800" b="1">
                <a:latin typeface="楷体_GB2312" pitchFamily="49" charset="-122"/>
                <a:ea typeface="楷体_GB2312" pitchFamily="49" charset="-122"/>
              </a:rPr>
              <a:t>0C0H</a:t>
            </a:r>
          </a:p>
          <a:p>
            <a:pPr eaLnBrk="1" hangingPunct="1">
              <a:lnSpc>
                <a:spcPct val="105000"/>
              </a:lnSpc>
            </a:pPr>
            <a:r>
              <a:rPr kumimoji="1" lang="en-US" altLang="zh-CN" sz="2800" b="1">
                <a:latin typeface="楷体_GB2312" pitchFamily="49" charset="-122"/>
                <a:ea typeface="楷体_GB2312" pitchFamily="49" charset="-122"/>
              </a:rPr>
              <a:t>    OUT	DX</a:t>
            </a:r>
            <a:r>
              <a:rPr kumimoji="1" lang="zh-CN" altLang="en-US" sz="2800" b="1">
                <a:latin typeface="楷体_GB2312" pitchFamily="49" charset="-122"/>
                <a:ea typeface="楷体_GB2312" pitchFamily="49" charset="-122"/>
              </a:rPr>
              <a:t>，</a:t>
            </a:r>
            <a:r>
              <a:rPr kumimoji="1" lang="en-US" altLang="zh-CN" sz="2800" b="1">
                <a:latin typeface="楷体_GB2312" pitchFamily="49" charset="-122"/>
                <a:ea typeface="楷体_GB2312" pitchFamily="49" charset="-122"/>
              </a:rPr>
              <a:t>AL</a:t>
            </a:r>
          </a:p>
          <a:p>
            <a:pPr eaLnBrk="1" hangingPunct="1">
              <a:lnSpc>
                <a:spcPct val="105000"/>
              </a:lnSpc>
            </a:pPr>
            <a:r>
              <a:rPr kumimoji="1" lang="en-US" altLang="zh-CN" sz="2800" b="1">
                <a:latin typeface="楷体_GB2312" pitchFamily="49" charset="-122"/>
                <a:ea typeface="楷体_GB2312" pitchFamily="49" charset="-122"/>
              </a:rPr>
              <a:t>    MOV	AL</a:t>
            </a:r>
            <a:r>
              <a:rPr kumimoji="1" lang="zh-CN" altLang="en-US" sz="2800" b="1">
                <a:latin typeface="楷体_GB2312" pitchFamily="49" charset="-122"/>
                <a:ea typeface="楷体_GB2312" pitchFamily="49" charset="-122"/>
              </a:rPr>
              <a:t>，</a:t>
            </a:r>
            <a:r>
              <a:rPr kumimoji="1" lang="en-US" altLang="zh-CN" sz="2800" b="1">
                <a:latin typeface="楷体_GB2312" pitchFamily="49" charset="-122"/>
                <a:ea typeface="楷体_GB2312" pitchFamily="49" charset="-122"/>
              </a:rPr>
              <a:t>00001001B</a:t>
            </a:r>
          </a:p>
          <a:p>
            <a:pPr eaLnBrk="1" hangingPunct="1">
              <a:lnSpc>
                <a:spcPct val="105000"/>
              </a:lnSpc>
            </a:pPr>
            <a:r>
              <a:rPr kumimoji="1" lang="en-US" altLang="zh-CN" sz="2800" b="1">
                <a:latin typeface="楷体_GB2312" pitchFamily="49" charset="-122"/>
                <a:ea typeface="楷体_GB2312" pitchFamily="49" charset="-122"/>
              </a:rPr>
              <a:t>    OUT	DX</a:t>
            </a:r>
            <a:r>
              <a:rPr kumimoji="1" lang="zh-CN" altLang="en-US" sz="2800" b="1">
                <a:latin typeface="楷体_GB2312" pitchFamily="49" charset="-122"/>
                <a:ea typeface="楷体_GB2312" pitchFamily="49" charset="-122"/>
              </a:rPr>
              <a:t>，</a:t>
            </a:r>
            <a:r>
              <a:rPr kumimoji="1" lang="en-US" altLang="zh-CN" sz="2800" b="1">
                <a:latin typeface="楷体_GB2312" pitchFamily="49" charset="-122"/>
                <a:ea typeface="楷体_GB2312" pitchFamily="49" charset="-122"/>
              </a:rPr>
              <a:t>AL	       </a:t>
            </a:r>
            <a:r>
              <a:rPr kumimoji="1" lang="zh-CN" altLang="en-US" sz="2000" b="1">
                <a:latin typeface="楷体_GB2312" pitchFamily="49" charset="-122"/>
                <a:ea typeface="楷体_GB2312" pitchFamily="49" charset="-122"/>
              </a:rPr>
              <a:t>；</a:t>
            </a:r>
            <a:r>
              <a:rPr kumimoji="1" lang="en-US" altLang="zh-CN" sz="2000" b="1">
                <a:latin typeface="楷体_GB2312" pitchFamily="49" charset="-122"/>
                <a:ea typeface="楷体_GB2312" pitchFamily="49" charset="-122"/>
              </a:rPr>
              <a:t>PC4</a:t>
            </a:r>
            <a:r>
              <a:rPr kumimoji="1" lang="zh-CN" altLang="en-US" sz="2000" b="1">
                <a:latin typeface="楷体_GB2312" pitchFamily="49" charset="-122"/>
                <a:ea typeface="楷体_GB2312" pitchFamily="49" charset="-122"/>
              </a:rPr>
              <a:t>置位，开放输入中断</a:t>
            </a:r>
          </a:p>
          <a:p>
            <a:pPr eaLnBrk="1" hangingPunct="1">
              <a:lnSpc>
                <a:spcPct val="105000"/>
              </a:lnSpc>
            </a:pPr>
            <a:r>
              <a:rPr kumimoji="1" lang="zh-CN" altLang="en-US" sz="2800" b="1">
                <a:latin typeface="楷体_GB2312" pitchFamily="49" charset="-122"/>
                <a:ea typeface="楷体_GB2312" pitchFamily="49" charset="-122"/>
              </a:rPr>
              <a:t>    </a:t>
            </a:r>
            <a:r>
              <a:rPr kumimoji="1" lang="en-US" altLang="zh-CN" sz="2800" b="1">
                <a:latin typeface="楷体_GB2312" pitchFamily="49" charset="-122"/>
                <a:ea typeface="楷体_GB2312" pitchFamily="49" charset="-122"/>
              </a:rPr>
              <a:t>MOV	AL</a:t>
            </a:r>
            <a:r>
              <a:rPr kumimoji="1" lang="zh-CN" altLang="en-US" sz="2800" b="1">
                <a:latin typeface="楷体_GB2312" pitchFamily="49" charset="-122"/>
                <a:ea typeface="楷体_GB2312" pitchFamily="49" charset="-122"/>
              </a:rPr>
              <a:t>，</a:t>
            </a:r>
            <a:r>
              <a:rPr kumimoji="1" lang="en-US" altLang="zh-CN" sz="2800" b="1">
                <a:latin typeface="楷体_GB2312" pitchFamily="49" charset="-122"/>
                <a:ea typeface="楷体_GB2312" pitchFamily="49" charset="-122"/>
              </a:rPr>
              <a:t>00001101B</a:t>
            </a:r>
          </a:p>
          <a:p>
            <a:pPr eaLnBrk="1" hangingPunct="1">
              <a:lnSpc>
                <a:spcPct val="105000"/>
              </a:lnSpc>
            </a:pPr>
            <a:r>
              <a:rPr kumimoji="1" lang="en-US" altLang="zh-CN" sz="2800" b="1">
                <a:latin typeface="楷体_GB2312" pitchFamily="49" charset="-122"/>
                <a:ea typeface="楷体_GB2312" pitchFamily="49" charset="-122"/>
              </a:rPr>
              <a:t>    OUT	DX</a:t>
            </a:r>
            <a:r>
              <a:rPr kumimoji="1" lang="zh-CN" altLang="en-US" sz="2800" b="1">
                <a:latin typeface="楷体_GB2312" pitchFamily="49" charset="-122"/>
                <a:ea typeface="楷体_GB2312" pitchFamily="49" charset="-122"/>
              </a:rPr>
              <a:t>，</a:t>
            </a:r>
            <a:r>
              <a:rPr kumimoji="1" lang="en-US" altLang="zh-CN" sz="2800" b="1">
                <a:latin typeface="楷体_GB2312" pitchFamily="49" charset="-122"/>
                <a:ea typeface="楷体_GB2312" pitchFamily="49" charset="-122"/>
              </a:rPr>
              <a:t>AL	       </a:t>
            </a:r>
            <a:r>
              <a:rPr kumimoji="1" lang="zh-CN" altLang="en-US" sz="2000" b="1">
                <a:latin typeface="楷体_GB2312" pitchFamily="49" charset="-122"/>
                <a:ea typeface="楷体_GB2312" pitchFamily="49" charset="-122"/>
              </a:rPr>
              <a:t>；</a:t>
            </a:r>
            <a:r>
              <a:rPr kumimoji="1" lang="en-US" altLang="zh-CN" sz="2000" b="1">
                <a:latin typeface="楷体_GB2312" pitchFamily="49" charset="-122"/>
                <a:ea typeface="楷体_GB2312" pitchFamily="49" charset="-122"/>
              </a:rPr>
              <a:t>PC6</a:t>
            </a:r>
            <a:r>
              <a:rPr kumimoji="1" lang="zh-CN" altLang="en-US" sz="2000" b="1">
                <a:latin typeface="楷体_GB2312" pitchFamily="49" charset="-122"/>
                <a:ea typeface="楷体_GB2312" pitchFamily="49" charset="-122"/>
              </a:rPr>
              <a:t>置位，开放输出中断</a:t>
            </a:r>
          </a:p>
        </p:txBody>
      </p:sp>
    </p:spTree>
    <p:extLst>
      <p:ext uri="{BB962C8B-B14F-4D97-AF65-F5344CB8AC3E}">
        <p14:creationId xmlns:p14="http://schemas.microsoft.com/office/powerpoint/2010/main" val="14195372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76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5"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ltLang="zh-CN" sz="4000" smtClean="0"/>
              <a:t>11.1.3  8255A</a:t>
            </a:r>
            <a:r>
              <a:rPr lang="zh-CN" altLang="en-US" sz="4000" smtClean="0"/>
              <a:t>的编程</a:t>
            </a:r>
          </a:p>
        </p:txBody>
      </p:sp>
      <p:sp>
        <p:nvSpPr>
          <p:cNvPr id="26627" name="Rectangle 3"/>
          <p:cNvSpPr>
            <a:spLocks noGrp="1" noChangeArrowheads="1"/>
          </p:cNvSpPr>
          <p:nvPr>
            <p:ph type="body" idx="1"/>
          </p:nvPr>
        </p:nvSpPr>
        <p:spPr>
          <a:xfrm>
            <a:off x="500063" y="1752600"/>
            <a:ext cx="7761287" cy="4419600"/>
          </a:xfrm>
        </p:spPr>
        <p:txBody>
          <a:bodyPr/>
          <a:lstStyle/>
          <a:p>
            <a:pPr eaLnBrk="1" hangingPunct="1"/>
            <a:r>
              <a:rPr lang="zh-CN" altLang="en-US" smtClean="0">
                <a:latin typeface="Times New Roman" panose="02020603050405020304" pitchFamily="18" charset="0"/>
              </a:rPr>
              <a:t>初始化编程：一个方式控制字</a:t>
            </a:r>
          </a:p>
          <a:p>
            <a:pPr lvl="1" eaLnBrk="1" hangingPunct="1"/>
            <a:r>
              <a:rPr lang="zh-CN" altLang="en-US" smtClean="0">
                <a:latin typeface="Times New Roman" panose="02020603050405020304" pitchFamily="18" charset="0"/>
              </a:rPr>
              <a:t>采用控制</a:t>
            </a:r>
            <a:r>
              <a:rPr lang="en-US" altLang="zh-CN" smtClean="0"/>
              <a:t>I/O</a:t>
            </a:r>
            <a:r>
              <a:rPr lang="zh-CN" altLang="en-US" smtClean="0">
                <a:latin typeface="Times New Roman" panose="02020603050405020304" pitchFamily="18" charset="0"/>
              </a:rPr>
              <a:t>地址：</a:t>
            </a:r>
            <a:r>
              <a:rPr lang="en-US" altLang="zh-CN" smtClean="0"/>
              <a:t>A</a:t>
            </a:r>
            <a:r>
              <a:rPr lang="en-US" altLang="zh-CN" sz="2400" smtClean="0">
                <a:latin typeface="Times New Roman" panose="02020603050405020304" pitchFamily="18" charset="0"/>
              </a:rPr>
              <a:t>1</a:t>
            </a:r>
            <a:r>
              <a:rPr lang="en-US" altLang="zh-CN" smtClean="0"/>
              <a:t>A</a:t>
            </a:r>
            <a:r>
              <a:rPr lang="en-US" altLang="zh-CN" sz="2400" smtClean="0">
                <a:latin typeface="Times New Roman" panose="02020603050405020304" pitchFamily="18" charset="0"/>
              </a:rPr>
              <a:t>0</a:t>
            </a:r>
            <a:r>
              <a:rPr lang="zh-CN" altLang="en-US" smtClean="0">
                <a:latin typeface="Times New Roman" panose="02020603050405020304" pitchFamily="18" charset="0"/>
              </a:rPr>
              <a:t>＝</a:t>
            </a:r>
            <a:r>
              <a:rPr lang="en-US" altLang="zh-CN" smtClean="0"/>
              <a:t>11</a:t>
            </a:r>
            <a:endParaRPr lang="en-US" altLang="zh-CN" smtClean="0">
              <a:latin typeface="Times New Roman" panose="02020603050405020304" pitchFamily="18" charset="0"/>
            </a:endParaRPr>
          </a:p>
          <a:p>
            <a:pPr eaLnBrk="1" hangingPunct="1"/>
            <a:r>
              <a:rPr lang="zh-CN" altLang="en-US" smtClean="0">
                <a:latin typeface="Times New Roman" panose="02020603050405020304" pitchFamily="18" charset="0"/>
              </a:rPr>
              <a:t>工作过程中：通过数据端口对外设数据进行读写</a:t>
            </a:r>
          </a:p>
          <a:p>
            <a:pPr lvl="1" eaLnBrk="1" hangingPunct="1"/>
            <a:r>
              <a:rPr lang="zh-CN" altLang="en-US" smtClean="0">
                <a:latin typeface="Times New Roman" panose="02020603050405020304" pitchFamily="18" charset="0"/>
              </a:rPr>
              <a:t>数据读写利用端口</a:t>
            </a:r>
            <a:r>
              <a:rPr lang="en-US" altLang="zh-CN" smtClean="0"/>
              <a:t>A</a:t>
            </a:r>
            <a:r>
              <a:rPr lang="zh-CN" altLang="en-US" smtClean="0">
                <a:latin typeface="Times New Roman" panose="02020603050405020304" pitchFamily="18" charset="0"/>
              </a:rPr>
              <a:t>、</a:t>
            </a:r>
            <a:r>
              <a:rPr lang="en-US" altLang="zh-CN" smtClean="0"/>
              <a:t>B</a:t>
            </a:r>
            <a:r>
              <a:rPr lang="zh-CN" altLang="en-US" smtClean="0">
                <a:latin typeface="Times New Roman" panose="02020603050405020304" pitchFamily="18" charset="0"/>
              </a:rPr>
              <a:t>和</a:t>
            </a:r>
            <a:r>
              <a:rPr lang="en-US" altLang="zh-CN" smtClean="0"/>
              <a:t>C</a:t>
            </a:r>
            <a:r>
              <a:rPr lang="zh-CN" altLang="en-US" smtClean="0">
                <a:latin typeface="Times New Roman" panose="02020603050405020304" pitchFamily="18" charset="0"/>
              </a:rPr>
              <a:t>的</a:t>
            </a:r>
            <a:r>
              <a:rPr lang="en-US" altLang="zh-CN" smtClean="0"/>
              <a:t>I/O</a:t>
            </a:r>
            <a:r>
              <a:rPr lang="zh-CN" altLang="en-US" smtClean="0">
                <a:latin typeface="Times New Roman" panose="02020603050405020304" pitchFamily="18" charset="0"/>
              </a:rPr>
              <a:t>地址，</a:t>
            </a:r>
            <a:r>
              <a:rPr lang="en-US" altLang="zh-CN" smtClean="0"/>
              <a:t>A</a:t>
            </a:r>
            <a:r>
              <a:rPr lang="en-US" altLang="zh-CN" sz="2400" smtClean="0">
                <a:latin typeface="Times New Roman" panose="02020603050405020304" pitchFamily="18" charset="0"/>
              </a:rPr>
              <a:t>1</a:t>
            </a:r>
            <a:r>
              <a:rPr lang="en-US" altLang="zh-CN" smtClean="0"/>
              <a:t>A</a:t>
            </a:r>
            <a:r>
              <a:rPr lang="en-US" altLang="zh-CN" sz="2400" smtClean="0">
                <a:latin typeface="Times New Roman" panose="02020603050405020304" pitchFamily="18" charset="0"/>
              </a:rPr>
              <a:t>0</a:t>
            </a:r>
            <a:r>
              <a:rPr lang="zh-CN" altLang="en-US" smtClean="0">
                <a:latin typeface="Times New Roman" panose="02020603050405020304" pitchFamily="18" charset="0"/>
              </a:rPr>
              <a:t>依次等于</a:t>
            </a:r>
            <a:r>
              <a:rPr lang="en-US" altLang="zh-CN" smtClean="0">
                <a:latin typeface="Times New Roman" panose="02020603050405020304" pitchFamily="18" charset="0"/>
              </a:rPr>
              <a:t>00</a:t>
            </a:r>
            <a:r>
              <a:rPr lang="zh-CN" altLang="en-US" smtClean="0">
                <a:latin typeface="Times New Roman" panose="02020603050405020304" pitchFamily="18" charset="0"/>
              </a:rPr>
              <a:t>、</a:t>
            </a:r>
            <a:r>
              <a:rPr lang="en-US" altLang="zh-CN" smtClean="0">
                <a:latin typeface="Times New Roman" panose="02020603050405020304" pitchFamily="18" charset="0"/>
              </a:rPr>
              <a:t>01</a:t>
            </a:r>
            <a:r>
              <a:rPr lang="zh-CN" altLang="en-US" smtClean="0">
                <a:latin typeface="Times New Roman" panose="02020603050405020304" pitchFamily="18" charset="0"/>
              </a:rPr>
              <a:t>、</a:t>
            </a:r>
            <a:r>
              <a:rPr lang="en-US" altLang="zh-CN" smtClean="0"/>
              <a:t>10</a:t>
            </a:r>
          </a:p>
          <a:p>
            <a:pPr eaLnBrk="1" hangingPunct="1"/>
            <a:r>
              <a:rPr lang="en-US" altLang="zh-CN" smtClean="0">
                <a:latin typeface="Times New Roman" panose="02020603050405020304" pitchFamily="18" charset="0"/>
              </a:rPr>
              <a:t>IBM PC/XT</a:t>
            </a:r>
            <a:r>
              <a:rPr lang="zh-CN" altLang="en-US" smtClean="0">
                <a:latin typeface="Times New Roman" panose="02020603050405020304" pitchFamily="18" charset="0"/>
              </a:rPr>
              <a:t>机上，端口</a:t>
            </a:r>
            <a:r>
              <a:rPr lang="en-US" altLang="zh-CN" smtClean="0">
                <a:latin typeface="Times New Roman" panose="02020603050405020304" pitchFamily="18" charset="0"/>
              </a:rPr>
              <a:t>A</a:t>
            </a:r>
            <a:r>
              <a:rPr lang="zh-CN" altLang="en-US" smtClean="0">
                <a:latin typeface="Times New Roman" panose="02020603050405020304" pitchFamily="18" charset="0"/>
              </a:rPr>
              <a:t>、</a:t>
            </a:r>
            <a:r>
              <a:rPr lang="en-US" altLang="zh-CN" smtClean="0">
                <a:latin typeface="Times New Roman" panose="02020603050405020304" pitchFamily="18" charset="0"/>
              </a:rPr>
              <a:t>B</a:t>
            </a:r>
            <a:r>
              <a:rPr lang="zh-CN" altLang="en-US" smtClean="0">
                <a:latin typeface="Times New Roman" panose="02020603050405020304" pitchFamily="18" charset="0"/>
              </a:rPr>
              <a:t>、</a:t>
            </a:r>
            <a:r>
              <a:rPr lang="en-US" altLang="zh-CN" smtClean="0">
                <a:latin typeface="Times New Roman" panose="02020603050405020304" pitchFamily="18" charset="0"/>
              </a:rPr>
              <a:t>C</a:t>
            </a:r>
            <a:r>
              <a:rPr lang="zh-CN" altLang="en-US" smtClean="0">
                <a:latin typeface="Times New Roman" panose="02020603050405020304" pitchFamily="18" charset="0"/>
              </a:rPr>
              <a:t>和控制端口的</a:t>
            </a:r>
            <a:r>
              <a:rPr lang="en-US" altLang="zh-CN" smtClean="0">
                <a:latin typeface="Times New Roman" panose="02020603050405020304" pitchFamily="18" charset="0"/>
              </a:rPr>
              <a:t>I/O</a:t>
            </a:r>
            <a:r>
              <a:rPr lang="zh-CN" altLang="en-US" smtClean="0">
                <a:latin typeface="Times New Roman" panose="02020603050405020304" pitchFamily="18" charset="0"/>
              </a:rPr>
              <a:t>地址为</a:t>
            </a:r>
            <a:r>
              <a:rPr lang="en-US" altLang="zh-CN" smtClean="0">
                <a:latin typeface="Times New Roman" panose="02020603050405020304" pitchFamily="18" charset="0"/>
              </a:rPr>
              <a:t>60H</a:t>
            </a:r>
            <a:r>
              <a:rPr lang="zh-CN" altLang="en-US" smtClean="0">
                <a:latin typeface="Times New Roman" panose="02020603050405020304" pitchFamily="18" charset="0"/>
              </a:rPr>
              <a:t>、</a:t>
            </a:r>
            <a:r>
              <a:rPr lang="en-US" altLang="zh-CN" smtClean="0">
                <a:latin typeface="Times New Roman" panose="02020603050405020304" pitchFamily="18" charset="0"/>
              </a:rPr>
              <a:t>61H</a:t>
            </a:r>
            <a:r>
              <a:rPr lang="zh-CN" altLang="en-US" smtClean="0">
                <a:latin typeface="Times New Roman" panose="02020603050405020304" pitchFamily="18" charset="0"/>
              </a:rPr>
              <a:t>、</a:t>
            </a:r>
            <a:r>
              <a:rPr lang="en-US" altLang="zh-CN" smtClean="0">
                <a:latin typeface="Times New Roman" panose="02020603050405020304" pitchFamily="18" charset="0"/>
              </a:rPr>
              <a:t>62H</a:t>
            </a:r>
            <a:r>
              <a:rPr lang="zh-CN" altLang="en-US" smtClean="0">
                <a:latin typeface="Times New Roman" panose="02020603050405020304" pitchFamily="18" charset="0"/>
              </a:rPr>
              <a:t>和</a:t>
            </a:r>
            <a:r>
              <a:rPr lang="en-US" altLang="zh-CN" smtClean="0">
                <a:latin typeface="Times New Roman" panose="02020603050405020304" pitchFamily="18" charset="0"/>
              </a:rPr>
              <a:t>63H</a:t>
            </a:r>
          </a:p>
        </p:txBody>
      </p:sp>
      <p:pic>
        <p:nvPicPr>
          <p:cNvPr id="26628" name="Picture 4"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5"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8310643"/>
      </p:ext>
    </p:extLst>
  </p:cSld>
  <p:clrMapOvr>
    <a:masterClrMapping/>
  </p:clrMapOvr>
  <p:transition spd="slow">
    <p:random/>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sz="3600" smtClean="0"/>
              <a:t>1.  </a:t>
            </a:r>
            <a:r>
              <a:rPr lang="zh-CN" altLang="en-US" sz="3600" smtClean="0"/>
              <a:t>写入方式控制字：示例</a:t>
            </a:r>
          </a:p>
        </p:txBody>
      </p:sp>
      <p:sp>
        <p:nvSpPr>
          <p:cNvPr id="28675" name="Rectangle 3"/>
          <p:cNvSpPr>
            <a:spLocks noGrp="1" noChangeArrowheads="1"/>
          </p:cNvSpPr>
          <p:nvPr>
            <p:ph type="body" idx="1"/>
          </p:nvPr>
        </p:nvSpPr>
        <p:spPr>
          <a:xfrm>
            <a:off x="500063" y="1752600"/>
            <a:ext cx="8023225" cy="4419600"/>
          </a:xfrm>
        </p:spPr>
        <p:txBody>
          <a:bodyPr/>
          <a:lstStyle/>
          <a:p>
            <a:pPr eaLnBrk="1" hangingPunct="1">
              <a:tabLst>
                <a:tab pos="3714750" algn="l"/>
              </a:tabLst>
            </a:pPr>
            <a:r>
              <a:rPr lang="zh-CN" altLang="en-US" sz="2800" smtClean="0"/>
              <a:t>要求：</a:t>
            </a:r>
          </a:p>
          <a:p>
            <a:pPr lvl="1" eaLnBrk="1" hangingPunct="1">
              <a:tabLst>
                <a:tab pos="3714750" algn="l"/>
              </a:tabLst>
            </a:pPr>
            <a:r>
              <a:rPr lang="en-US" altLang="zh-CN" sz="2400" smtClean="0"/>
              <a:t>A</a:t>
            </a:r>
            <a:r>
              <a:rPr lang="zh-CN" altLang="en-US" sz="2400" smtClean="0"/>
              <a:t>端口：方式</a:t>
            </a:r>
            <a:r>
              <a:rPr lang="en-US" altLang="zh-CN" sz="2400" smtClean="0"/>
              <a:t>1</a:t>
            </a:r>
            <a:r>
              <a:rPr lang="zh-CN" altLang="en-US" sz="2400" smtClean="0"/>
              <a:t>输入</a:t>
            </a:r>
          </a:p>
          <a:p>
            <a:pPr lvl="1" eaLnBrk="1" hangingPunct="1">
              <a:tabLst>
                <a:tab pos="3714750" algn="l"/>
              </a:tabLst>
            </a:pPr>
            <a:r>
              <a:rPr lang="en-US" altLang="zh-CN" sz="2400" smtClean="0"/>
              <a:t>C</a:t>
            </a:r>
            <a:r>
              <a:rPr lang="zh-CN" altLang="en-US" sz="2400" smtClean="0"/>
              <a:t>端口上半部：输出，</a:t>
            </a:r>
            <a:r>
              <a:rPr lang="en-US" altLang="zh-CN" sz="2400" smtClean="0"/>
              <a:t>C</a:t>
            </a:r>
            <a:r>
              <a:rPr lang="zh-CN" altLang="en-US" sz="2400" smtClean="0"/>
              <a:t>口下半部：输入</a:t>
            </a:r>
          </a:p>
          <a:p>
            <a:pPr lvl="1" eaLnBrk="1" hangingPunct="1">
              <a:tabLst>
                <a:tab pos="3714750" algn="l"/>
              </a:tabLst>
            </a:pPr>
            <a:r>
              <a:rPr lang="en-US" altLang="zh-CN" sz="2400" smtClean="0"/>
              <a:t>B</a:t>
            </a:r>
            <a:r>
              <a:rPr lang="zh-CN" altLang="en-US" sz="2400" smtClean="0"/>
              <a:t>端口：方式</a:t>
            </a:r>
            <a:r>
              <a:rPr lang="en-US" altLang="zh-CN" sz="2400" smtClean="0"/>
              <a:t>0</a:t>
            </a:r>
            <a:r>
              <a:rPr lang="zh-CN" altLang="en-US" sz="2400" smtClean="0"/>
              <a:t>输出</a:t>
            </a:r>
          </a:p>
          <a:p>
            <a:pPr eaLnBrk="1" hangingPunct="1">
              <a:tabLst>
                <a:tab pos="3714750" algn="l"/>
              </a:tabLst>
            </a:pPr>
            <a:r>
              <a:rPr lang="zh-CN" altLang="en-US" sz="2800" smtClean="0"/>
              <a:t>方式控制字：</a:t>
            </a:r>
            <a:r>
              <a:rPr lang="en-US" altLang="zh-CN" sz="2800" smtClean="0"/>
              <a:t>10110001B</a:t>
            </a:r>
            <a:r>
              <a:rPr lang="zh-CN" altLang="en-US" sz="2800" smtClean="0"/>
              <a:t>或</a:t>
            </a:r>
            <a:r>
              <a:rPr lang="en-US" altLang="zh-CN" sz="2800" smtClean="0"/>
              <a:t>B1H</a:t>
            </a:r>
          </a:p>
          <a:p>
            <a:pPr eaLnBrk="1" hangingPunct="1">
              <a:tabLst>
                <a:tab pos="3714750" algn="l"/>
              </a:tabLst>
            </a:pPr>
            <a:r>
              <a:rPr lang="zh-CN" altLang="en-US" sz="2800" smtClean="0"/>
              <a:t>初始化的程序段：</a:t>
            </a:r>
          </a:p>
          <a:p>
            <a:pPr eaLnBrk="1" hangingPunct="1">
              <a:buFont typeface="Wingdings" panose="05000000000000000000" pitchFamily="2" charset="2"/>
              <a:buNone/>
              <a:tabLst>
                <a:tab pos="3714750" algn="l"/>
              </a:tabLst>
            </a:pPr>
            <a:r>
              <a:rPr lang="zh-CN" altLang="en-US" sz="2800" smtClean="0"/>
              <a:t>	</a:t>
            </a:r>
            <a:r>
              <a:rPr lang="en-US" altLang="zh-CN" sz="2800" smtClean="0">
                <a:solidFill>
                  <a:schemeClr val="hlink"/>
                </a:solidFill>
              </a:rPr>
              <a:t>mov dx,0fffeh</a:t>
            </a:r>
            <a:r>
              <a:rPr lang="en-US" altLang="zh-CN" sz="2800" smtClean="0"/>
              <a:t>	;</a:t>
            </a:r>
            <a:r>
              <a:rPr lang="zh-CN" altLang="en-US" sz="2800" smtClean="0"/>
              <a:t>假设控制端口为</a:t>
            </a:r>
            <a:r>
              <a:rPr lang="en-US" altLang="zh-CN" sz="2800" smtClean="0"/>
              <a:t>FFFEH</a:t>
            </a:r>
          </a:p>
          <a:p>
            <a:pPr eaLnBrk="1" hangingPunct="1">
              <a:buFont typeface="Wingdings" panose="05000000000000000000" pitchFamily="2" charset="2"/>
              <a:buNone/>
              <a:tabLst>
                <a:tab pos="3714750" algn="l"/>
              </a:tabLst>
            </a:pPr>
            <a:r>
              <a:rPr lang="en-US" altLang="zh-CN" sz="2800" smtClean="0"/>
              <a:t>	</a:t>
            </a:r>
            <a:r>
              <a:rPr lang="en-US" altLang="zh-CN" sz="2800" smtClean="0">
                <a:solidFill>
                  <a:schemeClr val="hlink"/>
                </a:solidFill>
              </a:rPr>
              <a:t>mov al,0b1h</a:t>
            </a:r>
            <a:r>
              <a:rPr lang="en-US" altLang="zh-CN" sz="2800" smtClean="0"/>
              <a:t>	;</a:t>
            </a:r>
            <a:r>
              <a:rPr lang="zh-CN" altLang="en-US" sz="2800" smtClean="0"/>
              <a:t>方式控制字</a:t>
            </a:r>
          </a:p>
          <a:p>
            <a:pPr eaLnBrk="1" hangingPunct="1">
              <a:buFont typeface="Wingdings" panose="05000000000000000000" pitchFamily="2" charset="2"/>
              <a:buNone/>
              <a:tabLst>
                <a:tab pos="3714750" algn="l"/>
              </a:tabLst>
            </a:pPr>
            <a:r>
              <a:rPr lang="zh-CN" altLang="en-US" sz="2800" smtClean="0"/>
              <a:t>	</a:t>
            </a:r>
            <a:r>
              <a:rPr lang="en-US" altLang="zh-CN" sz="2800" smtClean="0">
                <a:solidFill>
                  <a:schemeClr val="hlink"/>
                </a:solidFill>
              </a:rPr>
              <a:t>out dx,al</a:t>
            </a:r>
            <a:r>
              <a:rPr lang="en-US" altLang="zh-CN" sz="2800" smtClean="0"/>
              <a:t>	;</a:t>
            </a:r>
            <a:r>
              <a:rPr lang="zh-CN" altLang="en-US" sz="2800" smtClean="0"/>
              <a:t>送到控制端口</a:t>
            </a:r>
          </a:p>
        </p:txBody>
      </p:sp>
      <p:pic>
        <p:nvPicPr>
          <p:cNvPr id="28676" name="Picture 4"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7" name="Picture 5"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431521"/>
      </p:ext>
    </p:extLst>
  </p:cSld>
  <p:clrMapOvr>
    <a:masterClrMapping/>
  </p:clrMapOvr>
  <p:transition spd="slow">
    <p:random/>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zh-CN" sz="3600" smtClean="0"/>
              <a:t>2.  </a:t>
            </a:r>
            <a:r>
              <a:rPr lang="zh-CN" altLang="en-US" sz="3600" smtClean="0"/>
              <a:t>读写数据端口</a:t>
            </a:r>
          </a:p>
        </p:txBody>
      </p:sp>
      <p:sp>
        <p:nvSpPr>
          <p:cNvPr id="29699" name="Rectangle 3"/>
          <p:cNvSpPr>
            <a:spLocks noGrp="1" noChangeArrowheads="1"/>
          </p:cNvSpPr>
          <p:nvPr>
            <p:ph type="body" idx="1"/>
          </p:nvPr>
        </p:nvSpPr>
        <p:spPr>
          <a:xfrm>
            <a:off x="500063" y="1752600"/>
            <a:ext cx="8023225" cy="4419600"/>
          </a:xfrm>
        </p:spPr>
        <p:txBody>
          <a:bodyPr/>
          <a:lstStyle/>
          <a:p>
            <a:pPr eaLnBrk="1" hangingPunct="1">
              <a:lnSpc>
                <a:spcPct val="90000"/>
              </a:lnSpc>
              <a:tabLst>
                <a:tab pos="3714750" algn="l"/>
              </a:tabLst>
            </a:pPr>
            <a:r>
              <a:rPr lang="zh-CN" altLang="en-US" smtClean="0"/>
              <a:t>初始化编程后：</a:t>
            </a:r>
          </a:p>
          <a:p>
            <a:pPr lvl="1" eaLnBrk="1" hangingPunct="1">
              <a:lnSpc>
                <a:spcPct val="90000"/>
              </a:lnSpc>
              <a:tabLst>
                <a:tab pos="3714750" algn="l"/>
              </a:tabLst>
            </a:pPr>
            <a:r>
              <a:rPr lang="zh-CN" altLang="en-US" smtClean="0"/>
              <a:t>当数据端口作为输入接口时，执行输入</a:t>
            </a:r>
            <a:r>
              <a:rPr lang="en-US" altLang="zh-CN" smtClean="0"/>
              <a:t>IN</a:t>
            </a:r>
            <a:r>
              <a:rPr lang="zh-CN" altLang="en-US" smtClean="0"/>
              <a:t>指令将从输入设备得到外设数据</a:t>
            </a:r>
          </a:p>
          <a:p>
            <a:pPr lvl="1" eaLnBrk="1" hangingPunct="1">
              <a:lnSpc>
                <a:spcPct val="90000"/>
              </a:lnSpc>
              <a:tabLst>
                <a:tab pos="3714750" algn="l"/>
              </a:tabLst>
            </a:pPr>
            <a:r>
              <a:rPr lang="zh-CN" altLang="en-US" smtClean="0"/>
              <a:t>当数据端口作为输出接口时，执行输出</a:t>
            </a:r>
            <a:r>
              <a:rPr lang="en-US" altLang="zh-CN" smtClean="0"/>
              <a:t>OUT</a:t>
            </a:r>
            <a:r>
              <a:rPr lang="zh-CN" altLang="en-US" smtClean="0"/>
              <a:t>指令将把</a:t>
            </a:r>
            <a:r>
              <a:rPr lang="en-US" altLang="zh-CN" smtClean="0"/>
              <a:t>CPU</a:t>
            </a:r>
            <a:r>
              <a:rPr lang="zh-CN" altLang="en-US" smtClean="0"/>
              <a:t>的数据送给输出设备</a:t>
            </a:r>
          </a:p>
          <a:p>
            <a:pPr eaLnBrk="1" hangingPunct="1">
              <a:lnSpc>
                <a:spcPct val="90000"/>
              </a:lnSpc>
              <a:tabLst>
                <a:tab pos="3714750" algn="l"/>
              </a:tabLst>
            </a:pPr>
            <a:r>
              <a:rPr lang="en-US" altLang="zh-CN" smtClean="0"/>
              <a:t>8255A</a:t>
            </a:r>
            <a:r>
              <a:rPr lang="zh-CN" altLang="en-US" smtClean="0"/>
              <a:t>具有锁存输出数据的能力</a:t>
            </a:r>
          </a:p>
          <a:p>
            <a:pPr lvl="1" eaLnBrk="1" hangingPunct="1">
              <a:lnSpc>
                <a:spcPct val="90000"/>
              </a:lnSpc>
              <a:tabLst>
                <a:tab pos="3714750" algn="l"/>
              </a:tabLst>
            </a:pPr>
            <a:r>
              <a:rPr lang="zh-CN" altLang="en-US" smtClean="0"/>
              <a:t>对输出方式的端口同样可以输入</a:t>
            </a:r>
          </a:p>
          <a:p>
            <a:pPr lvl="1" eaLnBrk="1" hangingPunct="1">
              <a:lnSpc>
                <a:spcPct val="90000"/>
              </a:lnSpc>
              <a:tabLst>
                <a:tab pos="3714750" algn="l"/>
              </a:tabLst>
            </a:pPr>
            <a:r>
              <a:rPr lang="zh-CN" altLang="en-US" smtClean="0"/>
              <a:t>不是读取外设数据</a:t>
            </a:r>
          </a:p>
          <a:p>
            <a:pPr lvl="1" eaLnBrk="1" hangingPunct="1">
              <a:lnSpc>
                <a:spcPct val="90000"/>
              </a:lnSpc>
              <a:tabLst>
                <a:tab pos="3714750" algn="l"/>
              </a:tabLst>
            </a:pPr>
            <a:r>
              <a:rPr lang="zh-CN" altLang="en-US" smtClean="0"/>
              <a:t>读取的是上次</a:t>
            </a:r>
            <a:r>
              <a:rPr lang="en-US" altLang="zh-CN" smtClean="0"/>
              <a:t>CPU</a:t>
            </a:r>
            <a:r>
              <a:rPr lang="zh-CN" altLang="en-US" smtClean="0"/>
              <a:t>给外设的数据</a:t>
            </a:r>
          </a:p>
        </p:txBody>
      </p:sp>
      <p:pic>
        <p:nvPicPr>
          <p:cNvPr id="29700" name="Picture 4"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Picture 5"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0813558"/>
      </p:ext>
    </p:extLst>
  </p:cSld>
  <p:clrMapOvr>
    <a:masterClrMapping/>
  </p:clrMapOvr>
  <p:transition spd="slow">
    <p:random/>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ltLang="zh-CN" sz="3600" smtClean="0"/>
              <a:t>2.  </a:t>
            </a:r>
            <a:r>
              <a:rPr lang="zh-CN" altLang="en-US" sz="3600" smtClean="0"/>
              <a:t>读写数据端口：示例</a:t>
            </a:r>
          </a:p>
        </p:txBody>
      </p:sp>
      <p:sp>
        <p:nvSpPr>
          <p:cNvPr id="30723" name="Rectangle 3"/>
          <p:cNvSpPr>
            <a:spLocks noGrp="1" noChangeArrowheads="1"/>
          </p:cNvSpPr>
          <p:nvPr>
            <p:ph type="body" idx="1"/>
          </p:nvPr>
        </p:nvSpPr>
        <p:spPr>
          <a:xfrm>
            <a:off x="500063" y="1752600"/>
            <a:ext cx="8023225" cy="4419600"/>
          </a:xfrm>
        </p:spPr>
        <p:txBody>
          <a:bodyPr/>
          <a:lstStyle/>
          <a:p>
            <a:pPr eaLnBrk="1" hangingPunct="1">
              <a:tabLst>
                <a:tab pos="3714750" algn="l"/>
              </a:tabLst>
            </a:pPr>
            <a:r>
              <a:rPr lang="zh-CN" altLang="en-US" smtClean="0">
                <a:latin typeface="Times New Roman" panose="02020603050405020304" pitchFamily="18" charset="0"/>
              </a:rPr>
              <a:t>利用</a:t>
            </a:r>
            <a:r>
              <a:rPr lang="en-US" altLang="zh-CN" smtClean="0">
                <a:latin typeface="Times New Roman" panose="02020603050405020304" pitchFamily="18" charset="0"/>
              </a:rPr>
              <a:t>8255A</a:t>
            </a:r>
            <a:r>
              <a:rPr lang="zh-CN" altLang="en-US" smtClean="0">
                <a:latin typeface="Times New Roman" panose="02020603050405020304" pitchFamily="18" charset="0"/>
              </a:rPr>
              <a:t>的输出锁存能力，可实现按位输出控制</a:t>
            </a:r>
            <a:r>
              <a:rPr lang="zh-CN" altLang="en-US" smtClean="0"/>
              <a:t> </a:t>
            </a:r>
          </a:p>
          <a:p>
            <a:pPr eaLnBrk="1" hangingPunct="1">
              <a:tabLst>
                <a:tab pos="3714750" algn="l"/>
              </a:tabLst>
            </a:pPr>
            <a:r>
              <a:rPr lang="zh-CN" altLang="en-US" smtClean="0"/>
              <a:t>对输出端口</a:t>
            </a:r>
            <a:r>
              <a:rPr lang="en-US" altLang="zh-CN" smtClean="0"/>
              <a:t>B</a:t>
            </a:r>
            <a:r>
              <a:rPr lang="zh-CN" altLang="en-US" smtClean="0"/>
              <a:t>的</a:t>
            </a:r>
            <a:r>
              <a:rPr lang="en-US" altLang="zh-CN" smtClean="0"/>
              <a:t>PB7</a:t>
            </a:r>
            <a:r>
              <a:rPr lang="zh-CN" altLang="en-US" smtClean="0"/>
              <a:t>位置位的程序段：</a:t>
            </a:r>
          </a:p>
          <a:p>
            <a:pPr eaLnBrk="1" hangingPunct="1">
              <a:buFont typeface="Wingdings" panose="05000000000000000000" pitchFamily="2" charset="2"/>
              <a:buNone/>
              <a:tabLst>
                <a:tab pos="3714750" algn="l"/>
              </a:tabLst>
            </a:pPr>
            <a:r>
              <a:rPr lang="zh-CN" altLang="en-US" smtClean="0">
                <a:solidFill>
                  <a:schemeClr val="hlink"/>
                </a:solidFill>
              </a:rPr>
              <a:t>	</a:t>
            </a:r>
            <a:r>
              <a:rPr lang="en-US" altLang="zh-CN" smtClean="0">
                <a:solidFill>
                  <a:schemeClr val="hlink"/>
                </a:solidFill>
              </a:rPr>
              <a:t>mov dx,0fffah</a:t>
            </a:r>
            <a:r>
              <a:rPr lang="en-US" altLang="zh-CN" smtClean="0"/>
              <a:t>	;B</a:t>
            </a:r>
            <a:r>
              <a:rPr lang="zh-CN" altLang="en-US" smtClean="0"/>
              <a:t>端口假设为</a:t>
            </a:r>
            <a:r>
              <a:rPr lang="en-US" altLang="zh-CN" smtClean="0"/>
              <a:t>FFFAH</a:t>
            </a:r>
          </a:p>
          <a:p>
            <a:pPr eaLnBrk="1" hangingPunct="1">
              <a:buFont typeface="Wingdings" panose="05000000000000000000" pitchFamily="2" charset="2"/>
              <a:buNone/>
              <a:tabLst>
                <a:tab pos="3714750" algn="l"/>
              </a:tabLst>
            </a:pPr>
            <a:r>
              <a:rPr lang="en-US" altLang="zh-CN" smtClean="0"/>
              <a:t>	</a:t>
            </a:r>
            <a:r>
              <a:rPr lang="en-US" altLang="zh-CN" smtClean="0">
                <a:solidFill>
                  <a:schemeClr val="hlink"/>
                </a:solidFill>
              </a:rPr>
              <a:t>in al,dx</a:t>
            </a:r>
            <a:r>
              <a:rPr lang="en-US" altLang="zh-CN" smtClean="0"/>
              <a:t>	;</a:t>
            </a:r>
            <a:r>
              <a:rPr lang="zh-CN" altLang="en-US" smtClean="0"/>
              <a:t>读出</a:t>
            </a:r>
            <a:r>
              <a:rPr lang="en-US" altLang="zh-CN" smtClean="0"/>
              <a:t>B</a:t>
            </a:r>
            <a:r>
              <a:rPr lang="zh-CN" altLang="en-US" smtClean="0"/>
              <a:t>端口原输出内容</a:t>
            </a:r>
          </a:p>
          <a:p>
            <a:pPr eaLnBrk="1" hangingPunct="1">
              <a:buFont typeface="Wingdings" panose="05000000000000000000" pitchFamily="2" charset="2"/>
              <a:buNone/>
              <a:tabLst>
                <a:tab pos="3714750" algn="l"/>
              </a:tabLst>
            </a:pPr>
            <a:r>
              <a:rPr lang="zh-CN" altLang="en-US" smtClean="0"/>
              <a:t>	</a:t>
            </a:r>
            <a:r>
              <a:rPr lang="en-US" altLang="zh-CN" smtClean="0">
                <a:solidFill>
                  <a:schemeClr val="hlink"/>
                </a:solidFill>
              </a:rPr>
              <a:t>or al,80h</a:t>
            </a:r>
            <a:r>
              <a:rPr lang="en-US" altLang="zh-CN" smtClean="0"/>
              <a:t>	;</a:t>
            </a:r>
            <a:r>
              <a:rPr lang="zh-CN" altLang="en-US" smtClean="0"/>
              <a:t>使</a:t>
            </a:r>
            <a:r>
              <a:rPr lang="en-US" altLang="zh-CN" smtClean="0"/>
              <a:t>PB</a:t>
            </a:r>
            <a:r>
              <a:rPr lang="en-US" altLang="zh-CN" sz="2800" smtClean="0"/>
              <a:t>7</a:t>
            </a:r>
            <a:r>
              <a:rPr lang="zh-CN" altLang="en-US" smtClean="0"/>
              <a:t>＝</a:t>
            </a:r>
            <a:r>
              <a:rPr lang="en-US" altLang="zh-CN" smtClean="0"/>
              <a:t>1</a:t>
            </a:r>
          </a:p>
          <a:p>
            <a:pPr eaLnBrk="1" hangingPunct="1">
              <a:buFont typeface="Wingdings" panose="05000000000000000000" pitchFamily="2" charset="2"/>
              <a:buNone/>
              <a:tabLst>
                <a:tab pos="3714750" algn="l"/>
              </a:tabLst>
            </a:pPr>
            <a:r>
              <a:rPr lang="en-US" altLang="zh-CN" smtClean="0"/>
              <a:t>	</a:t>
            </a:r>
            <a:r>
              <a:rPr lang="en-US" altLang="zh-CN" smtClean="0">
                <a:solidFill>
                  <a:schemeClr val="hlink"/>
                </a:solidFill>
              </a:rPr>
              <a:t>out dx,al</a:t>
            </a:r>
            <a:r>
              <a:rPr lang="en-US" altLang="zh-CN" smtClean="0"/>
              <a:t>	;</a:t>
            </a:r>
            <a:r>
              <a:rPr lang="zh-CN" altLang="en-US" smtClean="0"/>
              <a:t>输出新的内容</a:t>
            </a:r>
          </a:p>
        </p:txBody>
      </p:sp>
      <p:pic>
        <p:nvPicPr>
          <p:cNvPr id="30724" name="Picture 4"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5"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2889633"/>
      </p:ext>
    </p:extLst>
  </p:cSld>
  <p:clrMapOvr>
    <a:masterClrMapping/>
  </p:clrMapOvr>
  <p:transition spd="slow">
    <p:random/>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tLang="zh-CN" sz="3600" smtClean="0"/>
              <a:t>3.  </a:t>
            </a:r>
            <a:r>
              <a:rPr lang="zh-CN" altLang="en-US" sz="3600" smtClean="0"/>
              <a:t>读写端口</a:t>
            </a:r>
            <a:r>
              <a:rPr lang="en-US" altLang="zh-CN" sz="3600" smtClean="0"/>
              <a:t>C</a:t>
            </a:r>
            <a:r>
              <a:rPr lang="zh-CN" altLang="en-US" sz="3600" smtClean="0"/>
              <a:t>：归纳</a:t>
            </a:r>
            <a:r>
              <a:rPr lang="en-US" altLang="zh-CN" sz="3600" smtClean="0"/>
              <a:t>1</a:t>
            </a:r>
          </a:p>
        </p:txBody>
      </p:sp>
      <p:sp>
        <p:nvSpPr>
          <p:cNvPr id="31747" name="Rectangle 3"/>
          <p:cNvSpPr>
            <a:spLocks noGrp="1" noChangeArrowheads="1"/>
          </p:cNvSpPr>
          <p:nvPr>
            <p:ph type="body" idx="1"/>
          </p:nvPr>
        </p:nvSpPr>
        <p:spPr>
          <a:xfrm>
            <a:off x="642938" y="1752600"/>
            <a:ext cx="3762375" cy="2711450"/>
          </a:xfrm>
        </p:spPr>
        <p:txBody>
          <a:bodyPr/>
          <a:lstStyle/>
          <a:p>
            <a:pPr eaLnBrk="1" hangingPunct="1">
              <a:tabLst>
                <a:tab pos="3714750" algn="l"/>
              </a:tabLst>
            </a:pPr>
            <a:r>
              <a:rPr lang="en-US" altLang="zh-CN" smtClean="0"/>
              <a:t>C</a:t>
            </a:r>
            <a:r>
              <a:rPr lang="zh-CN" altLang="en-US" smtClean="0">
                <a:latin typeface="Times New Roman" panose="02020603050405020304" pitchFamily="18" charset="0"/>
              </a:rPr>
              <a:t>端口被分成</a:t>
            </a:r>
            <a:r>
              <a:rPr lang="zh-CN" altLang="en-US" smtClean="0">
                <a:solidFill>
                  <a:schemeClr val="hlink"/>
                </a:solidFill>
                <a:latin typeface="Times New Roman" panose="02020603050405020304" pitchFamily="18" charset="0"/>
              </a:rPr>
              <a:t>两个</a:t>
            </a:r>
            <a:r>
              <a:rPr lang="en-US" altLang="zh-CN" smtClean="0">
                <a:solidFill>
                  <a:schemeClr val="hlink"/>
                </a:solidFill>
              </a:rPr>
              <a:t>4</a:t>
            </a:r>
            <a:r>
              <a:rPr lang="zh-CN" altLang="en-US" smtClean="0">
                <a:solidFill>
                  <a:schemeClr val="hlink"/>
                </a:solidFill>
                <a:latin typeface="Times New Roman" panose="02020603050405020304" pitchFamily="18" charset="0"/>
              </a:rPr>
              <a:t>位端口</a:t>
            </a:r>
            <a:r>
              <a:rPr lang="zh-CN" altLang="en-US" smtClean="0">
                <a:latin typeface="Times New Roman" panose="02020603050405020304" pitchFamily="18" charset="0"/>
              </a:rPr>
              <a:t>，两个端口只能以方式</a:t>
            </a:r>
            <a:r>
              <a:rPr lang="en-US" altLang="zh-CN" smtClean="0"/>
              <a:t>0</a:t>
            </a:r>
            <a:r>
              <a:rPr lang="zh-CN" altLang="en-US" smtClean="0">
                <a:latin typeface="Times New Roman" panose="02020603050405020304" pitchFamily="18" charset="0"/>
              </a:rPr>
              <a:t>工作，可分别选择输入或输出</a:t>
            </a:r>
          </a:p>
        </p:txBody>
      </p:sp>
      <p:pic>
        <p:nvPicPr>
          <p:cNvPr id="31748" name="Picture 4"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9" name="Picture 5"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8" descr="1"/>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373688" y="1860550"/>
            <a:ext cx="2709862" cy="229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1" name="Rectangle 9"/>
          <p:cNvSpPr>
            <a:spLocks noChangeArrowheads="1"/>
          </p:cNvSpPr>
          <p:nvPr/>
        </p:nvSpPr>
        <p:spPr bwMode="auto">
          <a:xfrm>
            <a:off x="644525" y="4570413"/>
            <a:ext cx="7564438"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just">
              <a:spcBef>
                <a:spcPct val="20000"/>
              </a:spcBef>
              <a:buClr>
                <a:schemeClr val="folHlink"/>
              </a:buClr>
              <a:buSzPct val="60000"/>
              <a:buFont typeface="Wingdings" panose="05000000000000000000" pitchFamily="2" charset="2"/>
              <a:buChar char="n"/>
              <a:tabLst>
                <a:tab pos="3714750" algn="l"/>
              </a:tabLst>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tabLst>
                <a:tab pos="3714750" algn="l"/>
              </a:tabLst>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tabLst>
                <a:tab pos="3714750" algn="l"/>
              </a:tabLst>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tabLst>
                <a:tab pos="3714750" algn="l"/>
              </a:tabLst>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tabLst>
                <a:tab pos="3714750" algn="l"/>
              </a:tabLst>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tabLst>
                <a:tab pos="3714750" algn="l"/>
              </a:tabLst>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tabLst>
                <a:tab pos="3714750" algn="l"/>
              </a:tabLst>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tabLst>
                <a:tab pos="3714750" algn="l"/>
              </a:tabLst>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tabLst>
                <a:tab pos="3714750" algn="l"/>
              </a:tabLst>
              <a:defRPr kumimoji="1" sz="2000" b="1">
                <a:solidFill>
                  <a:schemeClr val="tx1"/>
                </a:solidFill>
                <a:latin typeface="Tahoma" panose="020B0604030504040204" pitchFamily="34" charset="0"/>
                <a:ea typeface="宋体" panose="02010600030101010101" pitchFamily="2" charset="-122"/>
              </a:defRPr>
            </a:lvl9pPr>
          </a:lstStyle>
          <a:p>
            <a:pPr fontAlgn="base">
              <a:spcAft>
                <a:spcPct val="0"/>
              </a:spcAft>
              <a:buClr>
                <a:srgbClr val="3333CC"/>
              </a:buClr>
            </a:pPr>
            <a:r>
              <a:rPr lang="zh-CN" altLang="en-US" smtClean="0">
                <a:solidFill>
                  <a:srgbClr val="000000"/>
                </a:solidFill>
                <a:latin typeface="Times New Roman" panose="02020603050405020304" pitchFamily="18" charset="0"/>
              </a:rPr>
              <a:t>在控制上，</a:t>
            </a:r>
            <a:r>
              <a:rPr lang="en-US" altLang="zh-CN" smtClean="0">
                <a:solidFill>
                  <a:srgbClr val="000000"/>
                </a:solidFill>
                <a:latin typeface="Times New Roman" panose="02020603050405020304" pitchFamily="18" charset="0"/>
              </a:rPr>
              <a:t>C</a:t>
            </a:r>
            <a:r>
              <a:rPr lang="zh-CN" altLang="en-US" smtClean="0">
                <a:solidFill>
                  <a:srgbClr val="000000"/>
                </a:solidFill>
                <a:latin typeface="Times New Roman" panose="02020603050405020304" pitchFamily="18" charset="0"/>
              </a:rPr>
              <a:t>端口上半部和</a:t>
            </a:r>
            <a:r>
              <a:rPr lang="en-US" altLang="zh-CN" smtClean="0">
                <a:solidFill>
                  <a:srgbClr val="000000"/>
                </a:solidFill>
                <a:latin typeface="Times New Roman" panose="02020603050405020304" pitchFamily="18" charset="0"/>
              </a:rPr>
              <a:t>A</a:t>
            </a:r>
            <a:r>
              <a:rPr lang="zh-CN" altLang="en-US" smtClean="0">
                <a:solidFill>
                  <a:srgbClr val="000000"/>
                </a:solidFill>
                <a:latin typeface="Times New Roman" panose="02020603050405020304" pitchFamily="18" charset="0"/>
              </a:rPr>
              <a:t>端口编为</a:t>
            </a:r>
            <a:r>
              <a:rPr lang="en-US" altLang="zh-CN" smtClean="0">
                <a:solidFill>
                  <a:srgbClr val="000000"/>
                </a:solidFill>
                <a:latin typeface="Times New Roman" panose="02020603050405020304" pitchFamily="18" charset="0"/>
              </a:rPr>
              <a:t>A</a:t>
            </a:r>
            <a:r>
              <a:rPr lang="zh-CN" altLang="en-US" smtClean="0">
                <a:solidFill>
                  <a:srgbClr val="000000"/>
                </a:solidFill>
                <a:latin typeface="Times New Roman" panose="02020603050405020304" pitchFamily="18" charset="0"/>
              </a:rPr>
              <a:t>组，</a:t>
            </a:r>
            <a:r>
              <a:rPr lang="en-US" altLang="zh-CN" smtClean="0">
                <a:solidFill>
                  <a:srgbClr val="000000"/>
                </a:solidFill>
                <a:latin typeface="Times New Roman" panose="02020603050405020304" pitchFamily="18" charset="0"/>
              </a:rPr>
              <a:t>C</a:t>
            </a:r>
            <a:r>
              <a:rPr lang="zh-CN" altLang="en-US" smtClean="0">
                <a:solidFill>
                  <a:srgbClr val="000000"/>
                </a:solidFill>
                <a:latin typeface="Times New Roman" panose="02020603050405020304" pitchFamily="18" charset="0"/>
              </a:rPr>
              <a:t>端口下半部和</a:t>
            </a:r>
            <a:r>
              <a:rPr lang="en-US" altLang="zh-CN" smtClean="0">
                <a:solidFill>
                  <a:srgbClr val="000000"/>
                </a:solidFill>
                <a:latin typeface="Times New Roman" panose="02020603050405020304" pitchFamily="18" charset="0"/>
              </a:rPr>
              <a:t>B</a:t>
            </a:r>
            <a:r>
              <a:rPr lang="zh-CN" altLang="en-US" smtClean="0">
                <a:solidFill>
                  <a:srgbClr val="000000"/>
                </a:solidFill>
                <a:latin typeface="Times New Roman" panose="02020603050405020304" pitchFamily="18" charset="0"/>
              </a:rPr>
              <a:t>端口编为</a:t>
            </a:r>
            <a:r>
              <a:rPr lang="en-US" altLang="zh-CN" smtClean="0">
                <a:solidFill>
                  <a:srgbClr val="000000"/>
                </a:solidFill>
                <a:latin typeface="Times New Roman" panose="02020603050405020304" pitchFamily="18" charset="0"/>
              </a:rPr>
              <a:t>B</a:t>
            </a:r>
            <a:r>
              <a:rPr lang="zh-CN" altLang="en-US" smtClean="0">
                <a:solidFill>
                  <a:srgbClr val="000000"/>
                </a:solidFill>
                <a:latin typeface="Times New Roman" panose="02020603050405020304" pitchFamily="18" charset="0"/>
              </a:rPr>
              <a:t>组</a:t>
            </a:r>
          </a:p>
        </p:txBody>
      </p:sp>
    </p:spTree>
    <p:extLst>
      <p:ext uri="{BB962C8B-B14F-4D97-AF65-F5344CB8AC3E}">
        <p14:creationId xmlns:p14="http://schemas.microsoft.com/office/powerpoint/2010/main" val="4258499968"/>
      </p:ext>
    </p:extLst>
  </p:cSld>
  <p:clrMapOvr>
    <a:masterClrMapping/>
  </p:clrMapOvr>
  <p:transition spd="slow">
    <p:random/>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zh-CN" sz="3600" smtClean="0"/>
              <a:t>3.  </a:t>
            </a:r>
            <a:r>
              <a:rPr lang="zh-CN" altLang="en-US" sz="3600" smtClean="0"/>
              <a:t>读写端口</a:t>
            </a:r>
            <a:r>
              <a:rPr lang="en-US" altLang="zh-CN" sz="3600" smtClean="0"/>
              <a:t>C</a:t>
            </a:r>
            <a:r>
              <a:rPr lang="zh-CN" altLang="en-US" sz="3600" smtClean="0"/>
              <a:t>：归纳</a:t>
            </a:r>
            <a:r>
              <a:rPr lang="en-US" altLang="zh-CN" sz="3600" smtClean="0"/>
              <a:t>2</a:t>
            </a:r>
          </a:p>
        </p:txBody>
      </p:sp>
      <p:sp>
        <p:nvSpPr>
          <p:cNvPr id="32771" name="Rectangle 3"/>
          <p:cNvSpPr>
            <a:spLocks noGrp="1" noChangeArrowheads="1"/>
          </p:cNvSpPr>
          <p:nvPr>
            <p:ph type="body" idx="1"/>
          </p:nvPr>
        </p:nvSpPr>
        <p:spPr>
          <a:xfrm>
            <a:off x="500063" y="1752600"/>
            <a:ext cx="3884612" cy="2855913"/>
          </a:xfrm>
        </p:spPr>
        <p:txBody>
          <a:bodyPr/>
          <a:lstStyle/>
          <a:p>
            <a:pPr eaLnBrk="1" hangingPunct="1">
              <a:tabLst>
                <a:tab pos="3714750" algn="l"/>
              </a:tabLst>
            </a:pPr>
            <a:r>
              <a:rPr lang="zh-CN" altLang="en-US" smtClean="0">
                <a:latin typeface="Times New Roman" panose="02020603050405020304" pitchFamily="18" charset="0"/>
              </a:rPr>
              <a:t>当</a:t>
            </a:r>
            <a:r>
              <a:rPr lang="en-US" altLang="zh-CN" smtClean="0">
                <a:latin typeface="Times New Roman" panose="02020603050405020304" pitchFamily="18" charset="0"/>
              </a:rPr>
              <a:t>A</a:t>
            </a:r>
            <a:r>
              <a:rPr lang="zh-CN" altLang="en-US" smtClean="0">
                <a:latin typeface="Times New Roman" panose="02020603050405020304" pitchFamily="18" charset="0"/>
              </a:rPr>
              <a:t>和</a:t>
            </a:r>
            <a:r>
              <a:rPr lang="en-US" altLang="zh-CN" smtClean="0">
                <a:latin typeface="Times New Roman" panose="02020603050405020304" pitchFamily="18" charset="0"/>
              </a:rPr>
              <a:t>B</a:t>
            </a:r>
            <a:r>
              <a:rPr lang="zh-CN" altLang="en-US" smtClean="0">
                <a:latin typeface="Times New Roman" panose="02020603050405020304" pitchFamily="18" charset="0"/>
              </a:rPr>
              <a:t>端口工作在方式</a:t>
            </a:r>
            <a:r>
              <a:rPr lang="en-US" altLang="zh-CN" smtClean="0">
                <a:latin typeface="Times New Roman" panose="02020603050405020304" pitchFamily="18" charset="0"/>
              </a:rPr>
              <a:t>1</a:t>
            </a:r>
            <a:r>
              <a:rPr lang="zh-CN" altLang="en-US" smtClean="0">
                <a:latin typeface="Times New Roman" panose="02020603050405020304" pitchFamily="18" charset="0"/>
              </a:rPr>
              <a:t>或方式</a:t>
            </a:r>
            <a:r>
              <a:rPr lang="en-US" altLang="zh-CN" smtClean="0">
                <a:latin typeface="Times New Roman" panose="02020603050405020304" pitchFamily="18" charset="0"/>
              </a:rPr>
              <a:t>2</a:t>
            </a:r>
            <a:r>
              <a:rPr lang="zh-CN" altLang="en-US" smtClean="0">
                <a:latin typeface="Times New Roman" panose="02020603050405020304" pitchFamily="18" charset="0"/>
              </a:rPr>
              <a:t>时，</a:t>
            </a:r>
            <a:r>
              <a:rPr lang="en-US" altLang="zh-CN" smtClean="0">
                <a:latin typeface="Times New Roman" panose="02020603050405020304" pitchFamily="18" charset="0"/>
              </a:rPr>
              <a:t>C</a:t>
            </a:r>
            <a:r>
              <a:rPr lang="zh-CN" altLang="en-US" smtClean="0">
                <a:latin typeface="Times New Roman" panose="02020603050405020304" pitchFamily="18" charset="0"/>
              </a:rPr>
              <a:t>端口的部分或全部引脚将</a:t>
            </a:r>
            <a:r>
              <a:rPr lang="zh-CN" altLang="en-US" smtClean="0">
                <a:solidFill>
                  <a:schemeClr val="hlink"/>
                </a:solidFill>
                <a:latin typeface="Times New Roman" panose="02020603050405020304" pitchFamily="18" charset="0"/>
              </a:rPr>
              <a:t>被征用</a:t>
            </a:r>
          </a:p>
        </p:txBody>
      </p:sp>
      <p:pic>
        <p:nvPicPr>
          <p:cNvPr id="32772" name="Picture 4"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Picture 5"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4" name="Picture 6" descr="1"/>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373688" y="1860550"/>
            <a:ext cx="2709862" cy="229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5" name="Rectangle 7"/>
          <p:cNvSpPr>
            <a:spLocks noChangeArrowheads="1"/>
          </p:cNvSpPr>
          <p:nvPr/>
        </p:nvSpPr>
        <p:spPr bwMode="auto">
          <a:xfrm>
            <a:off x="476250" y="4592638"/>
            <a:ext cx="6243638" cy="153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just">
              <a:spcBef>
                <a:spcPct val="20000"/>
              </a:spcBef>
              <a:buClr>
                <a:schemeClr val="folHlink"/>
              </a:buClr>
              <a:buSzPct val="60000"/>
              <a:buFont typeface="Wingdings" panose="05000000000000000000" pitchFamily="2" charset="2"/>
              <a:buChar char="n"/>
              <a:tabLst>
                <a:tab pos="3714750" algn="l"/>
              </a:tabLst>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tabLst>
                <a:tab pos="3714750" algn="l"/>
              </a:tabLst>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tabLst>
                <a:tab pos="3714750" algn="l"/>
              </a:tabLst>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tabLst>
                <a:tab pos="3714750" algn="l"/>
              </a:tabLst>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tabLst>
                <a:tab pos="3714750" algn="l"/>
              </a:tabLst>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tabLst>
                <a:tab pos="3714750" algn="l"/>
              </a:tabLst>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tabLst>
                <a:tab pos="3714750" algn="l"/>
              </a:tabLst>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tabLst>
                <a:tab pos="3714750" algn="l"/>
              </a:tabLst>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tabLst>
                <a:tab pos="3714750" algn="l"/>
              </a:tabLst>
              <a:defRPr kumimoji="1" sz="2000" b="1">
                <a:solidFill>
                  <a:schemeClr val="tx1"/>
                </a:solidFill>
                <a:latin typeface="Tahoma" panose="020B0604030504040204" pitchFamily="34" charset="0"/>
                <a:ea typeface="宋体" panose="02010600030101010101" pitchFamily="2" charset="-122"/>
              </a:defRPr>
            </a:lvl9pPr>
          </a:lstStyle>
          <a:p>
            <a:pPr fontAlgn="base">
              <a:spcAft>
                <a:spcPct val="0"/>
              </a:spcAft>
              <a:buClr>
                <a:srgbClr val="3333CC"/>
              </a:buClr>
            </a:pPr>
            <a:r>
              <a:rPr lang="zh-CN" altLang="en-US" smtClean="0">
                <a:solidFill>
                  <a:srgbClr val="000000"/>
                </a:solidFill>
                <a:latin typeface="Times New Roman" panose="02020603050405020304" pitchFamily="18" charset="0"/>
              </a:rPr>
              <a:t>其余引脚仍可设定工作在方式</a:t>
            </a:r>
            <a:r>
              <a:rPr lang="en-US" altLang="zh-CN" smtClean="0">
                <a:solidFill>
                  <a:srgbClr val="000000"/>
                </a:solidFill>
                <a:latin typeface="Times New Roman" panose="02020603050405020304" pitchFamily="18" charset="0"/>
              </a:rPr>
              <a:t>0</a:t>
            </a:r>
          </a:p>
        </p:txBody>
      </p:sp>
    </p:spTree>
    <p:extLst>
      <p:ext uri="{BB962C8B-B14F-4D97-AF65-F5344CB8AC3E}">
        <p14:creationId xmlns:p14="http://schemas.microsoft.com/office/powerpoint/2010/main" val="1675925363"/>
      </p:ext>
    </p:extLst>
  </p:cSld>
  <p:clrMapOvr>
    <a:masterClrMapping/>
  </p:clrMapOvr>
  <p:transition spd="slow">
    <p:random/>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zh-CN" sz="3600" smtClean="0"/>
              <a:t>3.  </a:t>
            </a:r>
            <a:r>
              <a:rPr lang="zh-CN" altLang="en-US" sz="3600" smtClean="0"/>
              <a:t>读写端口</a:t>
            </a:r>
            <a:r>
              <a:rPr lang="en-US" altLang="zh-CN" sz="3600" smtClean="0"/>
              <a:t>C</a:t>
            </a:r>
            <a:r>
              <a:rPr lang="zh-CN" altLang="en-US" sz="3600" smtClean="0"/>
              <a:t>：归纳</a:t>
            </a:r>
            <a:r>
              <a:rPr lang="en-US" altLang="zh-CN" sz="3600" smtClean="0"/>
              <a:t>3</a:t>
            </a:r>
          </a:p>
        </p:txBody>
      </p:sp>
      <p:sp>
        <p:nvSpPr>
          <p:cNvPr id="33795" name="Rectangle 3"/>
          <p:cNvSpPr>
            <a:spLocks noGrp="1" noChangeArrowheads="1"/>
          </p:cNvSpPr>
          <p:nvPr>
            <p:ph type="body" idx="1"/>
          </p:nvPr>
        </p:nvSpPr>
        <p:spPr>
          <a:xfrm>
            <a:off x="500063" y="1752600"/>
            <a:ext cx="8023225" cy="4419600"/>
          </a:xfrm>
        </p:spPr>
        <p:txBody>
          <a:bodyPr/>
          <a:lstStyle/>
          <a:p>
            <a:pPr eaLnBrk="1" hangingPunct="1">
              <a:tabLst>
                <a:tab pos="3714750" algn="l"/>
              </a:tabLst>
            </a:pPr>
            <a:r>
              <a:rPr lang="zh-CN" altLang="en-US" smtClean="0">
                <a:latin typeface="Times New Roman" panose="02020603050405020304" pitchFamily="18" charset="0"/>
              </a:rPr>
              <a:t>对端口</a:t>
            </a:r>
            <a:r>
              <a:rPr lang="en-US" altLang="zh-CN" smtClean="0">
                <a:latin typeface="Times New Roman" panose="02020603050405020304" pitchFamily="18" charset="0"/>
              </a:rPr>
              <a:t>C</a:t>
            </a:r>
            <a:r>
              <a:rPr lang="zh-CN" altLang="en-US" smtClean="0">
                <a:latin typeface="Times New Roman" panose="02020603050405020304" pitchFamily="18" charset="0"/>
              </a:rPr>
              <a:t>的数据输出有两种办法</a:t>
            </a:r>
          </a:p>
          <a:p>
            <a:pPr eaLnBrk="1" hangingPunct="1">
              <a:tabLst>
                <a:tab pos="3714750" algn="l"/>
              </a:tabLst>
            </a:pPr>
            <a:r>
              <a:rPr lang="zh-CN" altLang="en-US" smtClean="0">
                <a:solidFill>
                  <a:schemeClr val="folHlink"/>
                </a:solidFill>
                <a:latin typeface="Times New Roman" panose="02020603050405020304" pitchFamily="18" charset="0"/>
              </a:rPr>
              <a:t>通过端口</a:t>
            </a:r>
            <a:r>
              <a:rPr lang="en-US" altLang="zh-CN" smtClean="0">
                <a:solidFill>
                  <a:schemeClr val="folHlink"/>
                </a:solidFill>
                <a:latin typeface="Times New Roman" panose="02020603050405020304" pitchFamily="18" charset="0"/>
              </a:rPr>
              <a:t>C</a:t>
            </a:r>
            <a:r>
              <a:rPr lang="zh-CN" altLang="en-US" smtClean="0">
                <a:solidFill>
                  <a:schemeClr val="folHlink"/>
                </a:solidFill>
                <a:latin typeface="Times New Roman" panose="02020603050405020304" pitchFamily="18" charset="0"/>
              </a:rPr>
              <a:t>的</a:t>
            </a:r>
            <a:r>
              <a:rPr lang="en-US" altLang="zh-CN" smtClean="0">
                <a:solidFill>
                  <a:schemeClr val="folHlink"/>
                </a:solidFill>
                <a:latin typeface="Times New Roman" panose="02020603050405020304" pitchFamily="18" charset="0"/>
              </a:rPr>
              <a:t>I/O</a:t>
            </a:r>
            <a:r>
              <a:rPr lang="zh-CN" altLang="en-US" smtClean="0">
                <a:solidFill>
                  <a:schemeClr val="folHlink"/>
                </a:solidFill>
                <a:latin typeface="Times New Roman" panose="02020603050405020304" pitchFamily="18" charset="0"/>
              </a:rPr>
              <a:t>地址：</a:t>
            </a:r>
            <a:r>
              <a:rPr lang="zh-CN" altLang="en-US" smtClean="0">
                <a:latin typeface="Times New Roman" panose="02020603050405020304" pitchFamily="18" charset="0"/>
              </a:rPr>
              <a:t>向</a:t>
            </a:r>
            <a:r>
              <a:rPr lang="en-US" altLang="zh-CN" smtClean="0">
                <a:latin typeface="Times New Roman" panose="02020603050405020304" pitchFamily="18" charset="0"/>
              </a:rPr>
              <a:t>C</a:t>
            </a:r>
            <a:r>
              <a:rPr lang="zh-CN" altLang="en-US" smtClean="0">
                <a:latin typeface="Times New Roman" panose="02020603050405020304" pitchFamily="18" charset="0"/>
              </a:rPr>
              <a:t>端口直接</a:t>
            </a:r>
            <a:r>
              <a:rPr lang="zh-CN" altLang="en-US" smtClean="0">
                <a:solidFill>
                  <a:schemeClr val="hlink"/>
                </a:solidFill>
                <a:latin typeface="Times New Roman" panose="02020603050405020304" pitchFamily="18" charset="0"/>
              </a:rPr>
              <a:t>写入字节数据</a:t>
            </a:r>
            <a:r>
              <a:rPr lang="zh-CN" altLang="en-US" smtClean="0">
                <a:latin typeface="Times New Roman" panose="02020603050405020304" pitchFamily="18" charset="0"/>
              </a:rPr>
              <a:t>。这一数据被写进</a:t>
            </a:r>
            <a:r>
              <a:rPr lang="en-US" altLang="zh-CN" smtClean="0">
                <a:latin typeface="Times New Roman" panose="02020603050405020304" pitchFamily="18" charset="0"/>
              </a:rPr>
              <a:t>C</a:t>
            </a:r>
            <a:r>
              <a:rPr lang="zh-CN" altLang="en-US" smtClean="0">
                <a:latin typeface="Times New Roman" panose="02020603050405020304" pitchFamily="18" charset="0"/>
              </a:rPr>
              <a:t>端口的输出锁存器，并从输出引脚输出，但对设置为输入的引脚无效</a:t>
            </a:r>
          </a:p>
          <a:p>
            <a:pPr eaLnBrk="1" hangingPunct="1">
              <a:tabLst>
                <a:tab pos="3714750" algn="l"/>
              </a:tabLst>
            </a:pPr>
            <a:r>
              <a:rPr lang="zh-CN" altLang="en-US" smtClean="0">
                <a:solidFill>
                  <a:schemeClr val="folHlink"/>
                </a:solidFill>
                <a:latin typeface="Times New Roman" panose="02020603050405020304" pitchFamily="18" charset="0"/>
              </a:rPr>
              <a:t>通过控制端口：</a:t>
            </a:r>
            <a:r>
              <a:rPr lang="zh-CN" altLang="en-US" smtClean="0">
                <a:latin typeface="Times New Roman" panose="02020603050405020304" pitchFamily="18" charset="0"/>
              </a:rPr>
              <a:t>向</a:t>
            </a:r>
            <a:r>
              <a:rPr lang="en-US" altLang="zh-CN" smtClean="0">
                <a:latin typeface="Times New Roman" panose="02020603050405020304" pitchFamily="18" charset="0"/>
              </a:rPr>
              <a:t>C</a:t>
            </a:r>
            <a:r>
              <a:rPr lang="zh-CN" altLang="en-US" smtClean="0">
                <a:latin typeface="Times New Roman" panose="02020603050405020304" pitchFamily="18" charset="0"/>
              </a:rPr>
              <a:t>端口</a:t>
            </a:r>
            <a:r>
              <a:rPr lang="zh-CN" altLang="en-US" smtClean="0">
                <a:solidFill>
                  <a:schemeClr val="hlink"/>
                </a:solidFill>
                <a:latin typeface="Times New Roman" panose="02020603050405020304" pitchFamily="18" charset="0"/>
              </a:rPr>
              <a:t>写入位控字</a:t>
            </a:r>
            <a:r>
              <a:rPr lang="zh-CN" altLang="en-US" smtClean="0">
                <a:latin typeface="Times New Roman" panose="02020603050405020304" pitchFamily="18" charset="0"/>
              </a:rPr>
              <a:t>，使</a:t>
            </a:r>
            <a:r>
              <a:rPr lang="en-US" altLang="zh-CN" smtClean="0">
                <a:latin typeface="Times New Roman" panose="02020603050405020304" pitchFamily="18" charset="0"/>
              </a:rPr>
              <a:t>C</a:t>
            </a:r>
            <a:r>
              <a:rPr lang="zh-CN" altLang="en-US" smtClean="0">
                <a:latin typeface="Times New Roman" panose="02020603050405020304" pitchFamily="18" charset="0"/>
              </a:rPr>
              <a:t>端口的某个引脚输出</a:t>
            </a:r>
            <a:r>
              <a:rPr lang="en-US" altLang="zh-CN" smtClean="0">
                <a:latin typeface="Times New Roman" panose="02020603050405020304" pitchFamily="18" charset="0"/>
              </a:rPr>
              <a:t>1</a:t>
            </a:r>
            <a:r>
              <a:rPr lang="zh-CN" altLang="en-US" smtClean="0">
                <a:latin typeface="Times New Roman" panose="02020603050405020304" pitchFamily="18" charset="0"/>
              </a:rPr>
              <a:t>或</a:t>
            </a:r>
            <a:r>
              <a:rPr lang="en-US" altLang="zh-CN" smtClean="0">
                <a:latin typeface="Times New Roman" panose="02020603050405020304" pitchFamily="18" charset="0"/>
              </a:rPr>
              <a:t>0</a:t>
            </a:r>
            <a:r>
              <a:rPr lang="zh-CN" altLang="en-US" smtClean="0">
                <a:latin typeface="Times New Roman" panose="02020603050405020304" pitchFamily="18" charset="0"/>
              </a:rPr>
              <a:t>，或置位复位内部的中断允许触发器</a:t>
            </a:r>
          </a:p>
        </p:txBody>
      </p:sp>
      <p:pic>
        <p:nvPicPr>
          <p:cNvPr id="33796" name="Picture 4"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Picture 5"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6702219"/>
      </p:ext>
    </p:extLst>
  </p:cSld>
  <p:clrMapOvr>
    <a:masterClrMapping/>
  </p:clrMapOvr>
  <p:transition spd="slow">
    <p:rand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p:nvPr>
        </p:nvSpPr>
        <p:spPr>
          <a:xfrm>
            <a:off x="214314" y="685800"/>
            <a:ext cx="8572500" cy="914400"/>
          </a:xfrm>
        </p:spPr>
        <p:txBody>
          <a:bodyPr/>
          <a:lstStyle/>
          <a:p>
            <a:pPr eaLnBrk="1" hangingPunct="1"/>
            <a:r>
              <a:rPr lang="zh-CN" altLang="en-US" b="1" smtClean="0">
                <a:ea typeface="楷体_GB2312" pitchFamily="49" charset="-122"/>
              </a:rPr>
              <a:t>保护模式下</a:t>
            </a:r>
            <a:r>
              <a:rPr lang="en-US" altLang="zh-CN" b="1" smtClean="0">
                <a:ea typeface="楷体_GB2312" pitchFamily="49" charset="-122"/>
              </a:rPr>
              <a:t>7</a:t>
            </a:r>
            <a:r>
              <a:rPr lang="zh-CN" altLang="en-US" b="1" smtClean="0">
                <a:ea typeface="楷体_GB2312" pitchFamily="49" charset="-122"/>
              </a:rPr>
              <a:t>种类型的</a:t>
            </a:r>
            <a:r>
              <a:rPr lang="en-US" altLang="zh-CN" b="1" smtClean="0">
                <a:ea typeface="楷体_GB2312" pitchFamily="49" charset="-122"/>
              </a:rPr>
              <a:t>32</a:t>
            </a:r>
            <a:r>
              <a:rPr lang="zh-CN" altLang="en-US" b="1" smtClean="0">
                <a:ea typeface="楷体_GB2312" pitchFamily="49" charset="-122"/>
              </a:rPr>
              <a:t>位寄存器</a:t>
            </a:r>
          </a:p>
        </p:txBody>
      </p:sp>
      <p:sp>
        <p:nvSpPr>
          <p:cNvPr id="54275" name="内容占位符 2"/>
          <p:cNvSpPr>
            <a:spLocks noGrp="1"/>
          </p:cNvSpPr>
          <p:nvPr>
            <p:ph idx="1"/>
          </p:nvPr>
        </p:nvSpPr>
        <p:spPr>
          <a:xfrm>
            <a:off x="142879" y="1571625"/>
            <a:ext cx="9001125" cy="4495800"/>
          </a:xfrm>
        </p:spPr>
        <p:txBody>
          <a:bodyPr/>
          <a:lstStyle/>
          <a:p>
            <a:pPr eaLnBrk="1" hangingPunct="1"/>
            <a:r>
              <a:rPr lang="zh-CN" altLang="en-US" b="1" smtClean="0"/>
              <a:t>通用寄存器</a:t>
            </a:r>
            <a:r>
              <a:rPr lang="en-US" altLang="zh-CN" b="1" smtClean="0"/>
              <a:t>(</a:t>
            </a:r>
            <a:r>
              <a:rPr lang="en-US" altLang="zh-CN" sz="2400" b="1"/>
              <a:t>EAX</a:t>
            </a:r>
            <a:r>
              <a:rPr lang="zh-CN" altLang="en-US" sz="2400" b="1"/>
              <a:t>、</a:t>
            </a:r>
            <a:r>
              <a:rPr lang="en-US" altLang="zh-CN" sz="2400" b="1"/>
              <a:t>EBX</a:t>
            </a:r>
            <a:r>
              <a:rPr lang="zh-CN" altLang="en-US" sz="2400" b="1"/>
              <a:t>、</a:t>
            </a:r>
            <a:r>
              <a:rPr lang="en-US" altLang="zh-CN" sz="2400" b="1"/>
              <a:t>ECX</a:t>
            </a:r>
            <a:r>
              <a:rPr lang="zh-CN" altLang="en-US" sz="2400" b="1"/>
              <a:t>、</a:t>
            </a:r>
            <a:r>
              <a:rPr lang="en-US" altLang="zh-CN" sz="2400" b="1"/>
              <a:t>EDX</a:t>
            </a:r>
            <a:r>
              <a:rPr lang="zh-CN" altLang="en-US" sz="2400" b="1"/>
              <a:t>、</a:t>
            </a:r>
            <a:r>
              <a:rPr lang="en-US" altLang="zh-CN" sz="2400" b="1"/>
              <a:t>ESP</a:t>
            </a:r>
            <a:r>
              <a:rPr lang="zh-CN" altLang="en-US" sz="2400" b="1"/>
              <a:t>、</a:t>
            </a:r>
            <a:r>
              <a:rPr lang="en-US" altLang="zh-CN" sz="2400" b="1"/>
              <a:t>EBP</a:t>
            </a:r>
            <a:r>
              <a:rPr lang="zh-CN" altLang="en-US" sz="2400" b="1"/>
              <a:t>、</a:t>
            </a:r>
            <a:r>
              <a:rPr lang="en-US" altLang="zh-CN" sz="2400" b="1"/>
              <a:t>ESI</a:t>
            </a:r>
            <a:r>
              <a:rPr lang="zh-CN" altLang="en-US" sz="2400" b="1"/>
              <a:t>、</a:t>
            </a:r>
            <a:r>
              <a:rPr lang="en-US" altLang="zh-CN" sz="2400" b="1"/>
              <a:t>EDI</a:t>
            </a:r>
            <a:r>
              <a:rPr lang="en-US" altLang="zh-CN" b="1" smtClean="0"/>
              <a:t>) </a:t>
            </a:r>
          </a:p>
          <a:p>
            <a:pPr eaLnBrk="1" hangingPunct="1"/>
            <a:r>
              <a:rPr lang="zh-CN" altLang="en-US" b="1" smtClean="0"/>
              <a:t>段寄存器</a:t>
            </a:r>
            <a:r>
              <a:rPr lang="en-US" altLang="zh-CN" b="1" smtClean="0"/>
              <a:t>(CS</a:t>
            </a:r>
            <a:r>
              <a:rPr lang="zh-CN" altLang="en-US" b="1" smtClean="0"/>
              <a:t>、</a:t>
            </a:r>
            <a:r>
              <a:rPr lang="en-US" altLang="zh-CN" b="1" smtClean="0"/>
              <a:t>SS</a:t>
            </a:r>
            <a:r>
              <a:rPr lang="zh-CN" altLang="en-US" b="1" smtClean="0"/>
              <a:t>、</a:t>
            </a:r>
            <a:r>
              <a:rPr lang="en-US" altLang="zh-CN" b="1" smtClean="0"/>
              <a:t>DS</a:t>
            </a:r>
            <a:r>
              <a:rPr lang="zh-CN" altLang="en-US" b="1" smtClean="0"/>
              <a:t>、</a:t>
            </a:r>
            <a:r>
              <a:rPr lang="en-US" altLang="zh-CN" b="1" smtClean="0"/>
              <a:t>ES</a:t>
            </a:r>
            <a:r>
              <a:rPr lang="zh-CN" altLang="en-US" b="1" smtClean="0"/>
              <a:t>、</a:t>
            </a:r>
            <a:r>
              <a:rPr lang="en-US" altLang="zh-CN" b="1" smtClean="0"/>
              <a:t>FS</a:t>
            </a:r>
            <a:r>
              <a:rPr lang="zh-CN" altLang="en-US" b="1" smtClean="0"/>
              <a:t>、</a:t>
            </a:r>
            <a:r>
              <a:rPr lang="en-US" altLang="zh-CN" b="1" smtClean="0"/>
              <a:t>GS) </a:t>
            </a:r>
          </a:p>
          <a:p>
            <a:pPr eaLnBrk="1" hangingPunct="1"/>
            <a:r>
              <a:rPr lang="zh-CN" altLang="en-US" b="1" smtClean="0"/>
              <a:t>指令指针寄存器和标志寄存器</a:t>
            </a:r>
            <a:r>
              <a:rPr lang="en-US" altLang="zh-CN" b="1" smtClean="0"/>
              <a:t>(EIP</a:t>
            </a:r>
            <a:r>
              <a:rPr lang="zh-CN" altLang="en-US" b="1" smtClean="0"/>
              <a:t>、</a:t>
            </a:r>
            <a:r>
              <a:rPr lang="en-US" altLang="zh-CN" b="1" smtClean="0"/>
              <a:t>EFLAGS) </a:t>
            </a:r>
          </a:p>
          <a:p>
            <a:pPr eaLnBrk="1" hangingPunct="1"/>
            <a:r>
              <a:rPr lang="zh-CN" altLang="en-US" b="1" smtClean="0"/>
              <a:t>系统表寄存器</a:t>
            </a:r>
            <a:r>
              <a:rPr lang="en-US" altLang="zh-CN" b="1" smtClean="0"/>
              <a:t>(GDTR</a:t>
            </a:r>
            <a:r>
              <a:rPr lang="zh-CN" altLang="en-US" b="1" smtClean="0"/>
              <a:t>、</a:t>
            </a:r>
            <a:r>
              <a:rPr lang="en-US" altLang="zh-CN" b="1" smtClean="0"/>
              <a:t>IDTR</a:t>
            </a:r>
            <a:r>
              <a:rPr lang="zh-CN" altLang="en-US" b="1" smtClean="0"/>
              <a:t>、</a:t>
            </a:r>
            <a:r>
              <a:rPr lang="en-US" altLang="zh-CN" b="1" smtClean="0"/>
              <a:t>LDTR</a:t>
            </a:r>
            <a:r>
              <a:rPr lang="zh-CN" altLang="en-US" b="1" smtClean="0"/>
              <a:t>、</a:t>
            </a:r>
            <a:r>
              <a:rPr lang="en-US" altLang="zh-CN" b="1" smtClean="0"/>
              <a:t>TR) </a:t>
            </a:r>
          </a:p>
          <a:p>
            <a:pPr eaLnBrk="1" hangingPunct="1"/>
            <a:r>
              <a:rPr lang="zh-CN" altLang="en-US" b="1" smtClean="0"/>
              <a:t>控制寄存器</a:t>
            </a:r>
            <a:r>
              <a:rPr lang="en-US" altLang="zh-CN" b="1" smtClean="0"/>
              <a:t>(CR0</a:t>
            </a:r>
            <a:r>
              <a:rPr lang="zh-CN" altLang="en-US" b="1" smtClean="0"/>
              <a:t>、</a:t>
            </a:r>
            <a:r>
              <a:rPr lang="en-US" altLang="zh-CN" b="1" smtClean="0"/>
              <a:t>CR1</a:t>
            </a:r>
            <a:r>
              <a:rPr lang="zh-CN" altLang="en-US" b="1" smtClean="0"/>
              <a:t>、</a:t>
            </a:r>
            <a:r>
              <a:rPr lang="en-US" altLang="zh-CN" b="1" smtClean="0"/>
              <a:t>CR2</a:t>
            </a:r>
            <a:r>
              <a:rPr lang="zh-CN" altLang="en-US" b="1" smtClean="0"/>
              <a:t>、</a:t>
            </a:r>
            <a:r>
              <a:rPr lang="en-US" altLang="zh-CN" b="1" smtClean="0"/>
              <a:t>CR3</a:t>
            </a:r>
            <a:r>
              <a:rPr lang="zh-CN" altLang="en-US" b="1" smtClean="0"/>
              <a:t>、</a:t>
            </a:r>
            <a:r>
              <a:rPr lang="en-US" altLang="zh-CN" b="1" smtClean="0"/>
              <a:t>CR4) </a:t>
            </a:r>
          </a:p>
          <a:p>
            <a:pPr eaLnBrk="1" hangingPunct="1"/>
            <a:r>
              <a:rPr lang="zh-CN" altLang="en-US" b="1" smtClean="0"/>
              <a:t>调试寄存器</a:t>
            </a:r>
            <a:r>
              <a:rPr lang="en-US" altLang="zh-CN" b="1" smtClean="0"/>
              <a:t>(</a:t>
            </a:r>
            <a:r>
              <a:rPr lang="en-US" altLang="zh-CN" sz="2400" b="1"/>
              <a:t>DR0</a:t>
            </a:r>
            <a:r>
              <a:rPr lang="zh-CN" altLang="en-US" sz="2400" b="1"/>
              <a:t>、</a:t>
            </a:r>
            <a:r>
              <a:rPr lang="en-US" altLang="zh-CN" sz="2400" b="1"/>
              <a:t>DR1</a:t>
            </a:r>
            <a:r>
              <a:rPr lang="zh-CN" altLang="en-US" sz="2400" b="1"/>
              <a:t>、</a:t>
            </a:r>
            <a:r>
              <a:rPr lang="en-US" altLang="zh-CN" sz="2400" b="1"/>
              <a:t>DR2</a:t>
            </a:r>
            <a:r>
              <a:rPr lang="zh-CN" altLang="en-US" sz="2400" b="1"/>
              <a:t>、</a:t>
            </a:r>
            <a:r>
              <a:rPr lang="en-US" altLang="zh-CN" sz="2400" b="1"/>
              <a:t>DR3</a:t>
            </a:r>
            <a:r>
              <a:rPr lang="zh-CN" altLang="en-US" sz="2400" b="1"/>
              <a:t>、</a:t>
            </a:r>
            <a:r>
              <a:rPr lang="en-US" altLang="zh-CN" sz="2400" b="1"/>
              <a:t>DR4</a:t>
            </a:r>
            <a:r>
              <a:rPr lang="zh-CN" altLang="en-US" sz="2400" b="1"/>
              <a:t>、</a:t>
            </a:r>
            <a:r>
              <a:rPr lang="en-US" altLang="zh-CN" sz="2400" b="1"/>
              <a:t>DR5</a:t>
            </a:r>
            <a:r>
              <a:rPr lang="zh-CN" altLang="en-US" sz="2400" b="1"/>
              <a:t>、</a:t>
            </a:r>
            <a:r>
              <a:rPr lang="en-US" altLang="zh-CN" sz="2400" b="1"/>
              <a:t>DR6</a:t>
            </a:r>
            <a:r>
              <a:rPr lang="zh-CN" altLang="en-US" sz="2400" b="1"/>
              <a:t>、</a:t>
            </a:r>
            <a:r>
              <a:rPr lang="en-US" altLang="zh-CN" sz="2400" b="1"/>
              <a:t>DR7</a:t>
            </a:r>
            <a:r>
              <a:rPr lang="en-US" altLang="zh-CN" b="1" smtClean="0"/>
              <a:t>) </a:t>
            </a:r>
          </a:p>
          <a:p>
            <a:pPr eaLnBrk="1" hangingPunct="1"/>
            <a:r>
              <a:rPr lang="zh-CN" altLang="en-US" b="1" smtClean="0"/>
              <a:t>测试寄存器</a:t>
            </a:r>
            <a:r>
              <a:rPr lang="en-US" altLang="zh-CN" b="1" smtClean="0"/>
              <a:t>(TR6</a:t>
            </a:r>
            <a:r>
              <a:rPr lang="zh-CN" altLang="en-US" b="1" smtClean="0"/>
              <a:t>、</a:t>
            </a:r>
            <a:r>
              <a:rPr lang="en-US" altLang="zh-CN" b="1" smtClean="0"/>
              <a:t>TR7)</a:t>
            </a:r>
          </a:p>
          <a:p>
            <a:pPr eaLnBrk="1" hangingPunct="1"/>
            <a:endParaRPr lang="zh-CN" altLang="en-US" b="1" smtClean="0"/>
          </a:p>
        </p:txBody>
      </p:sp>
    </p:spTree>
    <p:extLst>
      <p:ext uri="{BB962C8B-B14F-4D97-AF65-F5344CB8AC3E}">
        <p14:creationId xmlns:p14="http://schemas.microsoft.com/office/powerpoint/2010/main" val="3566891048"/>
      </p:ext>
    </p:extLst>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ltLang="zh-CN" sz="3600" smtClean="0"/>
              <a:t>3.  </a:t>
            </a:r>
            <a:r>
              <a:rPr lang="zh-CN" altLang="en-US" sz="3600" smtClean="0"/>
              <a:t>读写端口</a:t>
            </a:r>
            <a:r>
              <a:rPr lang="en-US" altLang="zh-CN" sz="3600" smtClean="0"/>
              <a:t>C</a:t>
            </a:r>
            <a:r>
              <a:rPr lang="zh-CN" altLang="en-US" sz="3600" smtClean="0"/>
              <a:t>：归纳</a:t>
            </a:r>
            <a:r>
              <a:rPr lang="en-US" altLang="zh-CN" sz="3600" smtClean="0"/>
              <a:t>4</a:t>
            </a:r>
          </a:p>
        </p:txBody>
      </p:sp>
      <p:sp>
        <p:nvSpPr>
          <p:cNvPr id="35843" name="Rectangle 3"/>
          <p:cNvSpPr>
            <a:spLocks noGrp="1" noChangeArrowheads="1"/>
          </p:cNvSpPr>
          <p:nvPr>
            <p:ph type="body" idx="1"/>
          </p:nvPr>
        </p:nvSpPr>
        <p:spPr>
          <a:xfrm>
            <a:off x="500063" y="1752600"/>
            <a:ext cx="8023225" cy="4419600"/>
          </a:xfrm>
        </p:spPr>
        <p:txBody>
          <a:bodyPr/>
          <a:lstStyle/>
          <a:p>
            <a:pPr eaLnBrk="1" hangingPunct="1">
              <a:tabLst>
                <a:tab pos="3714750" algn="l"/>
              </a:tabLst>
            </a:pPr>
            <a:r>
              <a:rPr lang="zh-CN" altLang="en-US" smtClean="0">
                <a:latin typeface="Times New Roman" panose="02020603050405020304" pitchFamily="18" charset="0"/>
              </a:rPr>
              <a:t>读取的</a:t>
            </a:r>
            <a:r>
              <a:rPr lang="en-US" altLang="zh-CN" smtClean="0">
                <a:latin typeface="Times New Roman" panose="02020603050405020304" pitchFamily="18" charset="0"/>
              </a:rPr>
              <a:t>C</a:t>
            </a:r>
            <a:r>
              <a:rPr lang="zh-CN" altLang="en-US" smtClean="0">
                <a:latin typeface="Times New Roman" panose="02020603050405020304" pitchFamily="18" charset="0"/>
              </a:rPr>
              <a:t>端口数据有两种情况</a:t>
            </a:r>
          </a:p>
          <a:p>
            <a:pPr eaLnBrk="1" hangingPunct="1">
              <a:tabLst>
                <a:tab pos="3714750" algn="l"/>
              </a:tabLst>
            </a:pPr>
            <a:r>
              <a:rPr lang="zh-CN" altLang="en-US" smtClean="0">
                <a:solidFill>
                  <a:schemeClr val="folHlink"/>
                </a:solidFill>
                <a:latin typeface="Times New Roman" panose="02020603050405020304" pitchFamily="18" charset="0"/>
              </a:rPr>
              <a:t>未被</a:t>
            </a:r>
            <a:r>
              <a:rPr lang="en-US" altLang="zh-CN" smtClean="0">
                <a:solidFill>
                  <a:schemeClr val="folHlink"/>
                </a:solidFill>
                <a:latin typeface="Times New Roman" panose="02020603050405020304" pitchFamily="18" charset="0"/>
              </a:rPr>
              <a:t>A</a:t>
            </a:r>
            <a:r>
              <a:rPr lang="zh-CN" altLang="en-US" smtClean="0">
                <a:solidFill>
                  <a:schemeClr val="folHlink"/>
                </a:solidFill>
                <a:latin typeface="Times New Roman" panose="02020603050405020304" pitchFamily="18" charset="0"/>
              </a:rPr>
              <a:t>和</a:t>
            </a:r>
            <a:r>
              <a:rPr lang="en-US" altLang="zh-CN" smtClean="0">
                <a:solidFill>
                  <a:schemeClr val="folHlink"/>
                </a:solidFill>
                <a:latin typeface="Times New Roman" panose="02020603050405020304" pitchFamily="18" charset="0"/>
              </a:rPr>
              <a:t>B</a:t>
            </a:r>
            <a:r>
              <a:rPr lang="zh-CN" altLang="en-US" smtClean="0">
                <a:solidFill>
                  <a:schemeClr val="folHlink"/>
                </a:solidFill>
                <a:latin typeface="Times New Roman" panose="02020603050405020304" pitchFamily="18" charset="0"/>
              </a:rPr>
              <a:t>端口征用的引脚</a:t>
            </a:r>
            <a:r>
              <a:rPr lang="zh-CN" altLang="en-US" smtClean="0">
                <a:latin typeface="Times New Roman" panose="02020603050405020304" pitchFamily="18" charset="0"/>
              </a:rPr>
              <a:t>：将从定义为输入的端口读到引脚输入信息；将从定义为输出的端口读到输出锁存器中的信息</a:t>
            </a:r>
          </a:p>
          <a:p>
            <a:pPr eaLnBrk="1" hangingPunct="1">
              <a:tabLst>
                <a:tab pos="3714750" algn="l"/>
              </a:tabLst>
            </a:pPr>
            <a:r>
              <a:rPr lang="zh-CN" altLang="en-US" smtClean="0">
                <a:solidFill>
                  <a:schemeClr val="folHlink"/>
                </a:solidFill>
                <a:latin typeface="Times New Roman" panose="02020603050405020304" pitchFamily="18" charset="0"/>
              </a:rPr>
              <a:t>被</a:t>
            </a:r>
            <a:r>
              <a:rPr lang="en-US" altLang="zh-CN" smtClean="0">
                <a:solidFill>
                  <a:schemeClr val="folHlink"/>
                </a:solidFill>
                <a:latin typeface="Times New Roman" panose="02020603050405020304" pitchFamily="18" charset="0"/>
              </a:rPr>
              <a:t>A</a:t>
            </a:r>
            <a:r>
              <a:rPr lang="zh-CN" altLang="en-US" smtClean="0">
                <a:solidFill>
                  <a:schemeClr val="folHlink"/>
                </a:solidFill>
                <a:latin typeface="Times New Roman" panose="02020603050405020304" pitchFamily="18" charset="0"/>
              </a:rPr>
              <a:t>和</a:t>
            </a:r>
            <a:r>
              <a:rPr lang="en-US" altLang="zh-CN" smtClean="0">
                <a:solidFill>
                  <a:schemeClr val="folHlink"/>
                </a:solidFill>
                <a:latin typeface="Times New Roman" panose="02020603050405020304" pitchFamily="18" charset="0"/>
              </a:rPr>
              <a:t>B</a:t>
            </a:r>
            <a:r>
              <a:rPr lang="zh-CN" altLang="en-US" smtClean="0">
                <a:solidFill>
                  <a:schemeClr val="folHlink"/>
                </a:solidFill>
                <a:latin typeface="Times New Roman" panose="02020603050405020304" pitchFamily="18" charset="0"/>
              </a:rPr>
              <a:t>端口征用作为联络线的引脚</a:t>
            </a:r>
            <a:r>
              <a:rPr lang="zh-CN" altLang="en-US" smtClean="0">
                <a:latin typeface="Times New Roman" panose="02020603050405020304" pitchFamily="18" charset="0"/>
              </a:rPr>
              <a:t>：将读到反映</a:t>
            </a:r>
            <a:r>
              <a:rPr lang="en-US" altLang="zh-CN" smtClean="0">
                <a:latin typeface="Times New Roman" panose="02020603050405020304" pitchFamily="18" charset="0"/>
              </a:rPr>
              <a:t>8255A</a:t>
            </a:r>
            <a:r>
              <a:rPr lang="zh-CN" altLang="en-US" smtClean="0">
                <a:latin typeface="Times New Roman" panose="02020603050405020304" pitchFamily="18" charset="0"/>
              </a:rPr>
              <a:t>状态的</a:t>
            </a:r>
            <a:r>
              <a:rPr lang="zh-CN" altLang="en-US" smtClean="0">
                <a:solidFill>
                  <a:schemeClr val="hlink"/>
                </a:solidFill>
                <a:latin typeface="Times New Roman" panose="02020603050405020304" pitchFamily="18" charset="0"/>
              </a:rPr>
              <a:t>状态字</a:t>
            </a:r>
          </a:p>
        </p:txBody>
      </p:sp>
      <p:pic>
        <p:nvPicPr>
          <p:cNvPr id="35844" name="Picture 4"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5"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6" name="Picture 6" descr="114"/>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236663" y="5562600"/>
            <a:ext cx="62865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622550"/>
      </p:ext>
    </p:extLst>
  </p:cSld>
  <p:clrMapOvr>
    <a:masterClrMapping/>
  </p:clrMapOvr>
  <p:transition spd="slow">
    <p:random/>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9788" name="Group 348"/>
          <p:cNvGraphicFramePr>
            <a:graphicFrameLocks noGrp="1"/>
          </p:cNvGraphicFramePr>
          <p:nvPr/>
        </p:nvGraphicFramePr>
        <p:xfrm>
          <a:off x="512763" y="2141538"/>
          <a:ext cx="8093075" cy="3930727"/>
        </p:xfrm>
        <a:graphic>
          <a:graphicData uri="http://schemas.openxmlformats.org/drawingml/2006/table">
            <a:tbl>
              <a:tblPr/>
              <a:tblGrid>
                <a:gridCol w="1012825"/>
                <a:gridCol w="1011237"/>
                <a:gridCol w="1009650"/>
                <a:gridCol w="1012825"/>
                <a:gridCol w="1012825"/>
                <a:gridCol w="1011238"/>
                <a:gridCol w="1009650"/>
                <a:gridCol w="1012825"/>
              </a:tblGrid>
              <a:tr h="67772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1" i="0" u="none" strike="noStrike" cap="none" normalizeH="0" baseline="0" smtClean="0">
                          <a:ln>
                            <a:noFill/>
                          </a:ln>
                          <a:solidFill>
                            <a:schemeClr val="tx1"/>
                          </a:solidFill>
                          <a:effectLst/>
                          <a:latin typeface="宋体" pitchFamily="2" charset="-122"/>
                          <a:ea typeface="宋体" pitchFamily="2" charset="-122"/>
                        </a:rPr>
                        <a:t>D</a:t>
                      </a:r>
                      <a:r>
                        <a:rPr kumimoji="1" lang="en-US" altLang="zh-CN" sz="2000" b="1" i="0" u="none" strike="noStrike" cap="none" normalizeH="0" baseline="0" smtClean="0">
                          <a:ln>
                            <a:noFill/>
                          </a:ln>
                          <a:solidFill>
                            <a:schemeClr val="tx1"/>
                          </a:solidFill>
                          <a:effectLst/>
                          <a:latin typeface="宋体" pitchFamily="2" charset="-122"/>
                          <a:ea typeface="宋体" pitchFamily="2" charset="-122"/>
                        </a:rPr>
                        <a:t>7</a:t>
                      </a:r>
                    </a:p>
                  </a:txBody>
                  <a:tcPr marT="45711" marB="45711" horzOverflow="overflow">
                    <a:lnL cap="flat">
                      <a:noFill/>
                    </a:lnL>
                    <a:lnR cap="flat">
                      <a:noFill/>
                    </a:lnR>
                    <a:lnT cap="fla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1" i="0" u="none" strike="noStrike" cap="none" normalizeH="0" baseline="0" smtClean="0">
                          <a:ln>
                            <a:noFill/>
                          </a:ln>
                          <a:solidFill>
                            <a:schemeClr val="tx1"/>
                          </a:solidFill>
                          <a:effectLst/>
                          <a:latin typeface="宋体" pitchFamily="2" charset="-122"/>
                          <a:ea typeface="宋体" pitchFamily="2" charset="-122"/>
                        </a:rPr>
                        <a:t>D</a:t>
                      </a:r>
                      <a:r>
                        <a:rPr kumimoji="1" lang="en-US" altLang="zh-CN" sz="2000" b="1" i="0" u="none" strike="noStrike" cap="none" normalizeH="0" baseline="0" smtClean="0">
                          <a:ln>
                            <a:noFill/>
                          </a:ln>
                          <a:solidFill>
                            <a:schemeClr val="tx1"/>
                          </a:solidFill>
                          <a:effectLst/>
                          <a:latin typeface="宋体" pitchFamily="2" charset="-122"/>
                          <a:ea typeface="宋体" pitchFamily="2" charset="-122"/>
                        </a:rPr>
                        <a:t>6</a:t>
                      </a:r>
                    </a:p>
                  </a:txBody>
                  <a:tcPr marT="45711" marB="45711" horzOverflow="overflow">
                    <a:lnL cap="flat">
                      <a:noFill/>
                    </a:lnL>
                    <a:lnR cap="flat">
                      <a:noFill/>
                    </a:lnR>
                    <a:lnT cap="fla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1" i="0" u="none" strike="noStrike" cap="none" normalizeH="0" baseline="0" smtClean="0">
                          <a:ln>
                            <a:noFill/>
                          </a:ln>
                          <a:solidFill>
                            <a:schemeClr val="tx1"/>
                          </a:solidFill>
                          <a:effectLst/>
                          <a:latin typeface="宋体" pitchFamily="2" charset="-122"/>
                          <a:ea typeface="宋体" pitchFamily="2" charset="-122"/>
                        </a:rPr>
                        <a:t>D</a:t>
                      </a:r>
                      <a:r>
                        <a:rPr kumimoji="1" lang="en-US" altLang="zh-CN" sz="2000" b="1" i="0" u="none" strike="noStrike" cap="none" normalizeH="0" baseline="0" smtClean="0">
                          <a:ln>
                            <a:noFill/>
                          </a:ln>
                          <a:solidFill>
                            <a:schemeClr val="tx1"/>
                          </a:solidFill>
                          <a:effectLst/>
                          <a:latin typeface="宋体" pitchFamily="2" charset="-122"/>
                          <a:ea typeface="宋体" pitchFamily="2" charset="-122"/>
                        </a:rPr>
                        <a:t>5</a:t>
                      </a:r>
                    </a:p>
                  </a:txBody>
                  <a:tcPr marT="45711" marB="45711" horzOverflow="overflow">
                    <a:lnL cap="flat">
                      <a:noFill/>
                    </a:lnL>
                    <a:lnR cap="flat">
                      <a:noFill/>
                    </a:lnR>
                    <a:lnT cap="fla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1" i="0" u="none" strike="noStrike" cap="none" normalizeH="0" baseline="0" smtClean="0">
                          <a:ln>
                            <a:noFill/>
                          </a:ln>
                          <a:solidFill>
                            <a:schemeClr val="tx1"/>
                          </a:solidFill>
                          <a:effectLst/>
                          <a:latin typeface="宋体" pitchFamily="2" charset="-122"/>
                          <a:ea typeface="宋体" pitchFamily="2" charset="-122"/>
                        </a:rPr>
                        <a:t>D</a:t>
                      </a:r>
                      <a:r>
                        <a:rPr kumimoji="1" lang="en-US" altLang="zh-CN" sz="2000" b="1" i="0" u="none" strike="noStrike" cap="none" normalizeH="0" baseline="0" smtClean="0">
                          <a:ln>
                            <a:noFill/>
                          </a:ln>
                          <a:solidFill>
                            <a:schemeClr val="tx1"/>
                          </a:solidFill>
                          <a:effectLst/>
                          <a:latin typeface="宋体" pitchFamily="2" charset="-122"/>
                          <a:ea typeface="宋体" pitchFamily="2" charset="-122"/>
                        </a:rPr>
                        <a:t>4</a:t>
                      </a:r>
                    </a:p>
                  </a:txBody>
                  <a:tcPr marT="45711" marB="45711" horzOverflow="overflow">
                    <a:lnL cap="flat">
                      <a:noFill/>
                    </a:lnL>
                    <a:lnR cap="flat">
                      <a:noFill/>
                    </a:lnR>
                    <a:lnT cap="fla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1" i="0" u="none" strike="noStrike" cap="none" normalizeH="0" baseline="0" smtClean="0">
                          <a:ln>
                            <a:noFill/>
                          </a:ln>
                          <a:solidFill>
                            <a:schemeClr val="tx1"/>
                          </a:solidFill>
                          <a:effectLst/>
                          <a:latin typeface="宋体" pitchFamily="2" charset="-122"/>
                          <a:ea typeface="宋体" pitchFamily="2" charset="-122"/>
                        </a:rPr>
                        <a:t>D</a:t>
                      </a:r>
                      <a:r>
                        <a:rPr kumimoji="1" lang="en-US" altLang="zh-CN" sz="2000" b="1" i="0" u="none" strike="noStrike" cap="none" normalizeH="0" baseline="0" smtClean="0">
                          <a:ln>
                            <a:noFill/>
                          </a:ln>
                          <a:solidFill>
                            <a:schemeClr val="tx1"/>
                          </a:solidFill>
                          <a:effectLst/>
                          <a:latin typeface="宋体" pitchFamily="2" charset="-122"/>
                          <a:ea typeface="宋体" pitchFamily="2" charset="-122"/>
                        </a:rPr>
                        <a:t>3</a:t>
                      </a:r>
                    </a:p>
                  </a:txBody>
                  <a:tcPr marT="45711" marB="45711" horzOverflow="overflow">
                    <a:lnL cap="flat">
                      <a:noFill/>
                    </a:lnL>
                    <a:lnR cap="flat">
                      <a:noFill/>
                    </a:lnR>
                    <a:lnT cap="fla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1" i="0" u="none" strike="noStrike" cap="none" normalizeH="0" baseline="0" smtClean="0">
                          <a:ln>
                            <a:noFill/>
                          </a:ln>
                          <a:solidFill>
                            <a:schemeClr val="tx1"/>
                          </a:solidFill>
                          <a:effectLst/>
                          <a:latin typeface="宋体" pitchFamily="2" charset="-122"/>
                          <a:ea typeface="宋体" pitchFamily="2" charset="-122"/>
                        </a:rPr>
                        <a:t>D</a:t>
                      </a:r>
                      <a:r>
                        <a:rPr kumimoji="1" lang="en-US" altLang="zh-CN" sz="2000" b="1" i="0" u="none" strike="noStrike" cap="none" normalizeH="0" baseline="0" smtClean="0">
                          <a:ln>
                            <a:noFill/>
                          </a:ln>
                          <a:solidFill>
                            <a:schemeClr val="tx1"/>
                          </a:solidFill>
                          <a:effectLst/>
                          <a:latin typeface="宋体" pitchFamily="2" charset="-122"/>
                          <a:ea typeface="宋体" pitchFamily="2" charset="-122"/>
                        </a:rPr>
                        <a:t>2</a:t>
                      </a:r>
                    </a:p>
                  </a:txBody>
                  <a:tcPr marT="45711" marB="45711" horzOverflow="overflow">
                    <a:lnL cap="flat">
                      <a:noFill/>
                    </a:lnL>
                    <a:lnR cap="flat">
                      <a:noFill/>
                    </a:lnR>
                    <a:lnT cap="fla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1" i="0" u="none" strike="noStrike" cap="none" normalizeH="0" baseline="0" smtClean="0">
                          <a:ln>
                            <a:noFill/>
                          </a:ln>
                          <a:solidFill>
                            <a:schemeClr val="tx1"/>
                          </a:solidFill>
                          <a:effectLst/>
                          <a:latin typeface="宋体" pitchFamily="2" charset="-122"/>
                          <a:ea typeface="宋体" pitchFamily="2" charset="-122"/>
                        </a:rPr>
                        <a:t>D</a:t>
                      </a:r>
                      <a:r>
                        <a:rPr kumimoji="1" lang="en-US" altLang="zh-CN" sz="2000" b="1" i="0" u="none" strike="noStrike" cap="none" normalizeH="0" baseline="0" smtClean="0">
                          <a:ln>
                            <a:noFill/>
                          </a:ln>
                          <a:solidFill>
                            <a:schemeClr val="tx1"/>
                          </a:solidFill>
                          <a:effectLst/>
                          <a:latin typeface="宋体" pitchFamily="2" charset="-122"/>
                          <a:ea typeface="宋体" pitchFamily="2" charset="-122"/>
                        </a:rPr>
                        <a:t>1</a:t>
                      </a:r>
                    </a:p>
                  </a:txBody>
                  <a:tcPr marT="45711" marB="45711" horzOverflow="overflow">
                    <a:lnL cap="flat">
                      <a:noFill/>
                    </a:lnL>
                    <a:lnR cap="flat">
                      <a:noFill/>
                    </a:lnR>
                    <a:lnT cap="fla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1" i="0" u="none" strike="noStrike" cap="none" normalizeH="0" baseline="0" smtClean="0">
                          <a:ln>
                            <a:noFill/>
                          </a:ln>
                          <a:solidFill>
                            <a:schemeClr val="tx1"/>
                          </a:solidFill>
                          <a:effectLst/>
                          <a:latin typeface="宋体" pitchFamily="2" charset="-122"/>
                          <a:ea typeface="宋体" pitchFamily="2" charset="-122"/>
                        </a:rPr>
                        <a:t>D</a:t>
                      </a:r>
                      <a:r>
                        <a:rPr kumimoji="1" lang="en-US" altLang="zh-CN" sz="2000" b="1" i="0" u="none" strike="noStrike" cap="none" normalizeH="0" baseline="0" smtClean="0">
                          <a:ln>
                            <a:noFill/>
                          </a:ln>
                          <a:solidFill>
                            <a:schemeClr val="tx1"/>
                          </a:solidFill>
                          <a:effectLst/>
                          <a:latin typeface="宋体" pitchFamily="2" charset="-122"/>
                          <a:ea typeface="宋体" pitchFamily="2" charset="-122"/>
                        </a:rPr>
                        <a:t>0</a:t>
                      </a:r>
                    </a:p>
                  </a:txBody>
                  <a:tcPr marT="45711" marB="45711" horzOverflow="overflow">
                    <a:lnL cap="flat">
                      <a:noFill/>
                    </a:lnL>
                    <a:lnR cap="flat">
                      <a:noFill/>
                    </a:lnR>
                    <a:lnT cap="flat">
                      <a:noFill/>
                    </a:lnT>
                    <a:lnB w="12700" cap="flat" cmpd="sng" algn="ctr">
                      <a:solidFill>
                        <a:schemeClr val="tx1"/>
                      </a:solidFill>
                      <a:prstDash val="solid"/>
                      <a:miter lim="800000"/>
                      <a:headEnd type="none" w="med" len="med"/>
                      <a:tailEnd type="none" w="med" len="med"/>
                    </a:lnB>
                    <a:lnTlToBr>
                      <a:noFill/>
                    </a:lnTlToBr>
                    <a:lnBlToTr>
                      <a:noFill/>
                    </a:lnBlToTr>
                    <a:noFill/>
                  </a:tcPr>
                </a:tc>
              </a:tr>
              <a:tr h="566884">
                <a:tc gridSpan="8">
                  <a:txBody>
                    <a:body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itchFamily="2" charset="2"/>
                        <a:buNone/>
                        <a:tabLst/>
                      </a:pPr>
                      <a:r>
                        <a:rPr kumimoji="1" lang="zh-CN" altLang="en-US" sz="2400" b="1" i="0" u="none" strike="noStrike" cap="none" normalizeH="0" baseline="0" smtClean="0">
                          <a:ln>
                            <a:noFill/>
                          </a:ln>
                          <a:solidFill>
                            <a:schemeClr val="folHlink"/>
                          </a:solidFill>
                          <a:effectLst/>
                          <a:latin typeface="Times New Roman" pitchFamily="18" charset="0"/>
                          <a:ea typeface="宋体" pitchFamily="2" charset="-122"/>
                        </a:rPr>
                        <a:t>方式</a:t>
                      </a:r>
                      <a:r>
                        <a:rPr kumimoji="1" lang="en-US" altLang="zh-CN" sz="2400" b="1" i="0" u="none" strike="noStrike" cap="none" normalizeH="0" baseline="0" smtClean="0">
                          <a:ln>
                            <a:noFill/>
                          </a:ln>
                          <a:solidFill>
                            <a:schemeClr val="folHlink"/>
                          </a:solidFill>
                          <a:effectLst/>
                          <a:latin typeface="Times New Roman" pitchFamily="18" charset="0"/>
                          <a:ea typeface="宋体" pitchFamily="2" charset="-122"/>
                        </a:rPr>
                        <a:t>1</a:t>
                      </a:r>
                      <a:r>
                        <a:rPr kumimoji="1" lang="zh-CN" altLang="en-US" sz="2400" b="1" i="0" u="none" strike="noStrike" cap="none" normalizeH="0" baseline="0" smtClean="0">
                          <a:ln>
                            <a:noFill/>
                          </a:ln>
                          <a:solidFill>
                            <a:schemeClr val="folHlink"/>
                          </a:solidFill>
                          <a:effectLst/>
                          <a:latin typeface="Times New Roman" pitchFamily="18" charset="0"/>
                          <a:ea typeface="宋体" pitchFamily="2" charset="-122"/>
                        </a:rPr>
                        <a:t>输入</a:t>
                      </a:r>
                    </a:p>
                  </a:txBody>
                  <a:tcPr marT="45711" marB="45711" horzOverflow="overflow">
                    <a:lnL cap="flat">
                      <a:noFill/>
                    </a:lnL>
                    <a:lnR cap="flat">
                      <a:noFill/>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538057">
                <a:tc>
                  <a:txBody>
                    <a:body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itchFamily="2" charset="2"/>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I/O</a:t>
                      </a:r>
                    </a:p>
                  </a:txBody>
                  <a:tcPr marT="45711" marB="45711"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itchFamily="2" charset="2"/>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I/O</a:t>
                      </a:r>
                    </a:p>
                  </a:txBody>
                  <a:tcPr marT="45711" marB="45711"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itchFamily="2" charset="2"/>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IBFA</a:t>
                      </a:r>
                    </a:p>
                  </a:txBody>
                  <a:tcPr marT="45711" marB="45711"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itchFamily="2" charset="2"/>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INTEA</a:t>
                      </a:r>
                    </a:p>
                  </a:txBody>
                  <a:tcPr marT="45711" marB="45711"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itchFamily="2" charset="2"/>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INTRA</a:t>
                      </a:r>
                    </a:p>
                  </a:txBody>
                  <a:tcPr marT="45711" marB="45711"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itchFamily="2" charset="2"/>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INTEB</a:t>
                      </a:r>
                    </a:p>
                  </a:txBody>
                  <a:tcPr marT="45711" marB="45711"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itchFamily="2" charset="2"/>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IBFB</a:t>
                      </a:r>
                    </a:p>
                  </a:txBody>
                  <a:tcPr marT="45711" marB="45711"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itchFamily="2" charset="2"/>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INTRB</a:t>
                      </a:r>
                    </a:p>
                  </a:txBody>
                  <a:tcPr marT="45711" marB="45711"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r h="566884">
                <a:tc gridSpan="8">
                  <a:txBody>
                    <a:body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itchFamily="2" charset="2"/>
                        <a:buNone/>
                        <a:tabLst/>
                      </a:pPr>
                      <a:r>
                        <a:rPr kumimoji="1" lang="zh-CN" altLang="en-US" sz="2400" b="1" i="0" u="none" strike="noStrike" cap="none" normalizeH="0" baseline="0" smtClean="0">
                          <a:ln>
                            <a:noFill/>
                          </a:ln>
                          <a:solidFill>
                            <a:schemeClr val="folHlink"/>
                          </a:solidFill>
                          <a:effectLst/>
                          <a:latin typeface="Times New Roman" pitchFamily="18" charset="0"/>
                          <a:ea typeface="宋体" pitchFamily="2" charset="-122"/>
                        </a:rPr>
                        <a:t>方式</a:t>
                      </a:r>
                      <a:r>
                        <a:rPr kumimoji="1" lang="en-US" altLang="zh-CN" sz="2400" b="1" i="0" u="none" strike="noStrike" cap="none" normalizeH="0" baseline="0" smtClean="0">
                          <a:ln>
                            <a:noFill/>
                          </a:ln>
                          <a:solidFill>
                            <a:schemeClr val="folHlink"/>
                          </a:solidFill>
                          <a:effectLst/>
                          <a:latin typeface="Times New Roman" pitchFamily="18" charset="0"/>
                          <a:ea typeface="宋体" pitchFamily="2" charset="-122"/>
                        </a:rPr>
                        <a:t>1</a:t>
                      </a:r>
                      <a:r>
                        <a:rPr kumimoji="1" lang="zh-CN" altLang="en-US" sz="2400" b="1" i="0" u="none" strike="noStrike" cap="none" normalizeH="0" baseline="0" smtClean="0">
                          <a:ln>
                            <a:noFill/>
                          </a:ln>
                          <a:solidFill>
                            <a:schemeClr val="folHlink"/>
                          </a:solidFill>
                          <a:effectLst/>
                          <a:latin typeface="Times New Roman" pitchFamily="18" charset="0"/>
                          <a:ea typeface="宋体" pitchFamily="2" charset="-122"/>
                        </a:rPr>
                        <a:t>输出</a:t>
                      </a:r>
                    </a:p>
                  </a:txBody>
                  <a:tcPr marT="45711" marB="45711" horzOverflow="overflow">
                    <a:lnL cap="flat">
                      <a:noFill/>
                    </a:lnL>
                    <a:lnR cap="flat">
                      <a:noFill/>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495202">
                <a:tc>
                  <a:txBody>
                    <a:body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itchFamily="2" charset="2"/>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OBFA</a:t>
                      </a:r>
                    </a:p>
                  </a:txBody>
                  <a:tcPr marT="45711" marB="45711"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itchFamily="2" charset="2"/>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INTEA</a:t>
                      </a:r>
                    </a:p>
                  </a:txBody>
                  <a:tcPr marT="45711" marB="45711"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itchFamily="2" charset="2"/>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I/O</a:t>
                      </a:r>
                    </a:p>
                  </a:txBody>
                  <a:tcPr marT="45711" marB="45711"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itchFamily="2" charset="2"/>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I/O</a:t>
                      </a:r>
                    </a:p>
                  </a:txBody>
                  <a:tcPr marT="45711" marB="45711"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itchFamily="2" charset="2"/>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INTRA</a:t>
                      </a:r>
                    </a:p>
                  </a:txBody>
                  <a:tcPr marT="45711" marB="45711"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itchFamily="2" charset="2"/>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INTEB</a:t>
                      </a:r>
                    </a:p>
                  </a:txBody>
                  <a:tcPr marT="45711" marB="45711"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itchFamily="2" charset="2"/>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OBFB</a:t>
                      </a:r>
                    </a:p>
                  </a:txBody>
                  <a:tcPr marT="45711" marB="45711"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itchFamily="2" charset="2"/>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INTRB</a:t>
                      </a:r>
                    </a:p>
                  </a:txBody>
                  <a:tcPr marT="45711" marB="45711"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r h="566884">
                <a:tc gridSpan="8">
                  <a:txBody>
                    <a:body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itchFamily="2" charset="2"/>
                        <a:buNone/>
                        <a:tabLst/>
                      </a:pPr>
                      <a:r>
                        <a:rPr kumimoji="1" lang="zh-CN" altLang="en-US" sz="2400" b="1" i="0" u="none" strike="noStrike" cap="none" normalizeH="0" baseline="0" smtClean="0">
                          <a:ln>
                            <a:noFill/>
                          </a:ln>
                          <a:solidFill>
                            <a:schemeClr val="folHlink"/>
                          </a:solidFill>
                          <a:effectLst/>
                          <a:latin typeface="Times New Roman" pitchFamily="18" charset="0"/>
                          <a:ea typeface="宋体" pitchFamily="2" charset="-122"/>
                        </a:rPr>
                        <a:t>方式</a:t>
                      </a:r>
                      <a:r>
                        <a:rPr kumimoji="1" lang="en-US" altLang="zh-CN" sz="2400" b="1" i="0" u="none" strike="noStrike" cap="none" normalizeH="0" baseline="0" smtClean="0">
                          <a:ln>
                            <a:noFill/>
                          </a:ln>
                          <a:solidFill>
                            <a:schemeClr val="folHlink"/>
                          </a:solidFill>
                          <a:effectLst/>
                          <a:latin typeface="Times New Roman" pitchFamily="18" charset="0"/>
                          <a:ea typeface="宋体" pitchFamily="2" charset="-122"/>
                        </a:rPr>
                        <a:t>2</a:t>
                      </a:r>
                      <a:r>
                        <a:rPr kumimoji="1" lang="zh-CN" altLang="en-US" sz="2400" b="1" i="0" u="none" strike="noStrike" cap="none" normalizeH="0" baseline="0" smtClean="0">
                          <a:ln>
                            <a:noFill/>
                          </a:ln>
                          <a:solidFill>
                            <a:schemeClr val="folHlink"/>
                          </a:solidFill>
                          <a:effectLst/>
                          <a:latin typeface="Times New Roman" pitchFamily="18" charset="0"/>
                          <a:ea typeface="宋体" pitchFamily="2" charset="-122"/>
                        </a:rPr>
                        <a:t>双向</a:t>
                      </a:r>
                    </a:p>
                  </a:txBody>
                  <a:tcPr marT="45711" marB="45711" horzOverflow="overflow">
                    <a:lnL cap="flat">
                      <a:noFill/>
                    </a:lnL>
                    <a:lnR cap="flat">
                      <a:noFill/>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519010">
                <a:tc>
                  <a:txBody>
                    <a:body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itchFamily="2" charset="2"/>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OBFA</a:t>
                      </a:r>
                    </a:p>
                  </a:txBody>
                  <a:tcPr marT="45711" marB="45711"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itchFamily="2" charset="2"/>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INTE1</a:t>
                      </a:r>
                    </a:p>
                  </a:txBody>
                  <a:tcPr marT="45711" marB="45711"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itchFamily="2" charset="2"/>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IBFA</a:t>
                      </a:r>
                    </a:p>
                  </a:txBody>
                  <a:tcPr marT="45711" marB="45711"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itchFamily="2" charset="2"/>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INTE2</a:t>
                      </a:r>
                    </a:p>
                  </a:txBody>
                  <a:tcPr marT="45711" marB="45711"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itchFamily="2" charset="2"/>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INTRA</a:t>
                      </a:r>
                    </a:p>
                  </a:txBody>
                  <a:tcPr marT="45711" marB="45711"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itchFamily="2" charset="2"/>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a:t>
                      </a:r>
                    </a:p>
                  </a:txBody>
                  <a:tcPr marT="45711" marB="45711"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itchFamily="2" charset="2"/>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a:t>
                      </a:r>
                    </a:p>
                  </a:txBody>
                  <a:tcPr marT="45711" marB="45711"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itchFamily="2" charset="2"/>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a:t>
                      </a:r>
                    </a:p>
                  </a:txBody>
                  <a:tcPr marT="45711" marB="45711"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
        <p:nvSpPr>
          <p:cNvPr id="36936" name="Rectangle 2"/>
          <p:cNvSpPr>
            <a:spLocks noGrp="1" noChangeArrowheads="1"/>
          </p:cNvSpPr>
          <p:nvPr>
            <p:ph type="title"/>
          </p:nvPr>
        </p:nvSpPr>
        <p:spPr/>
        <p:txBody>
          <a:bodyPr/>
          <a:lstStyle/>
          <a:p>
            <a:pPr eaLnBrk="1" hangingPunct="1"/>
            <a:r>
              <a:rPr lang="zh-CN" altLang="en-US" sz="3600" smtClean="0"/>
              <a:t>端口</a:t>
            </a:r>
            <a:r>
              <a:rPr lang="en-US" altLang="zh-CN" sz="3600" smtClean="0"/>
              <a:t>C</a:t>
            </a:r>
            <a:r>
              <a:rPr lang="zh-CN" altLang="en-US" sz="3600" smtClean="0"/>
              <a:t>的状态字</a:t>
            </a:r>
          </a:p>
        </p:txBody>
      </p:sp>
      <p:pic>
        <p:nvPicPr>
          <p:cNvPr id="36937" name="Picture 4"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938" name="Picture 5"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939" name="Group 346"/>
          <p:cNvGrpSpPr>
            <a:grpSpLocks/>
          </p:cNvGrpSpPr>
          <p:nvPr/>
        </p:nvGrpSpPr>
        <p:grpSpPr bwMode="auto">
          <a:xfrm>
            <a:off x="749300" y="1447800"/>
            <a:ext cx="7583488" cy="755650"/>
            <a:chOff x="472" y="912"/>
            <a:chExt cx="4777" cy="476"/>
          </a:xfrm>
        </p:grpSpPr>
        <p:grpSp>
          <p:nvGrpSpPr>
            <p:cNvPr id="36943" name="Group 19"/>
            <p:cNvGrpSpPr>
              <a:grpSpLocks/>
            </p:cNvGrpSpPr>
            <p:nvPr/>
          </p:nvGrpSpPr>
          <p:grpSpPr bwMode="auto">
            <a:xfrm>
              <a:off x="472" y="912"/>
              <a:ext cx="2711" cy="476"/>
              <a:chOff x="1397" y="1596"/>
              <a:chExt cx="1878" cy="476"/>
            </a:xfrm>
          </p:grpSpPr>
          <p:sp>
            <p:nvSpPr>
              <p:cNvPr id="36947" name="Rectangle 12"/>
              <p:cNvSpPr>
                <a:spLocks noChangeArrowheads="1"/>
              </p:cNvSpPr>
              <p:nvPr/>
            </p:nvSpPr>
            <p:spPr bwMode="auto">
              <a:xfrm>
                <a:off x="2120" y="1596"/>
                <a:ext cx="461"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FF"/>
                    </a:solidFill>
                    <a:latin typeface="Times New Roman" panose="02020603050405020304" pitchFamily="18" charset="0"/>
                  </a:rPr>
                  <a:t>A</a:t>
                </a:r>
                <a:r>
                  <a:rPr kumimoji="0" lang="zh-CN" altLang="en-US" sz="2400" smtClean="0">
                    <a:solidFill>
                      <a:srgbClr val="0000FF"/>
                    </a:solidFill>
                    <a:latin typeface="Times New Roman" panose="02020603050405020304" pitchFamily="18" charset="0"/>
                  </a:rPr>
                  <a:t>组</a:t>
                </a:r>
              </a:p>
            </p:txBody>
          </p:sp>
          <p:sp>
            <p:nvSpPr>
              <p:cNvPr id="36948" name="AutoShape 13"/>
              <p:cNvSpPr>
                <a:spLocks/>
              </p:cNvSpPr>
              <p:nvPr/>
            </p:nvSpPr>
            <p:spPr bwMode="auto">
              <a:xfrm rot="5400000" flipV="1">
                <a:off x="2243" y="1040"/>
                <a:ext cx="186" cy="1878"/>
              </a:xfrm>
              <a:prstGeom prst="leftBrace">
                <a:avLst>
                  <a:gd name="adj1" fmla="val 84140"/>
                  <a:gd name="adj2" fmla="val 50000"/>
                </a:avLst>
              </a:pr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grpSp>
        <p:grpSp>
          <p:nvGrpSpPr>
            <p:cNvPr id="36944" name="Group 20"/>
            <p:cNvGrpSpPr>
              <a:grpSpLocks/>
            </p:cNvGrpSpPr>
            <p:nvPr/>
          </p:nvGrpSpPr>
          <p:grpSpPr bwMode="auto">
            <a:xfrm>
              <a:off x="3632" y="936"/>
              <a:ext cx="1617" cy="452"/>
              <a:chOff x="3722" y="1608"/>
              <a:chExt cx="1087" cy="452"/>
            </a:xfrm>
          </p:grpSpPr>
          <p:sp>
            <p:nvSpPr>
              <p:cNvPr id="36945" name="Rectangle 14"/>
              <p:cNvSpPr>
                <a:spLocks noChangeArrowheads="1"/>
              </p:cNvSpPr>
              <p:nvPr/>
            </p:nvSpPr>
            <p:spPr bwMode="auto">
              <a:xfrm>
                <a:off x="4063" y="1608"/>
                <a:ext cx="461"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FF"/>
                    </a:solidFill>
                    <a:latin typeface="Times New Roman" panose="02020603050405020304" pitchFamily="18" charset="0"/>
                  </a:rPr>
                  <a:t>B</a:t>
                </a:r>
                <a:r>
                  <a:rPr kumimoji="0" lang="zh-CN" altLang="en-US" sz="2400" smtClean="0">
                    <a:solidFill>
                      <a:srgbClr val="0000FF"/>
                    </a:solidFill>
                    <a:latin typeface="Times New Roman" panose="02020603050405020304" pitchFamily="18" charset="0"/>
                  </a:rPr>
                  <a:t>组</a:t>
                </a:r>
              </a:p>
            </p:txBody>
          </p:sp>
          <p:sp>
            <p:nvSpPr>
              <p:cNvPr id="36946" name="AutoShape 15"/>
              <p:cNvSpPr>
                <a:spLocks/>
              </p:cNvSpPr>
              <p:nvPr/>
            </p:nvSpPr>
            <p:spPr bwMode="auto">
              <a:xfrm rot="5400000" flipV="1">
                <a:off x="4185" y="1435"/>
                <a:ext cx="162" cy="1087"/>
              </a:xfrm>
              <a:prstGeom prst="leftBrace">
                <a:avLst>
                  <a:gd name="adj1" fmla="val 55916"/>
                  <a:gd name="adj2" fmla="val 50000"/>
                </a:avLst>
              </a:pr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grpSp>
      </p:grpSp>
      <p:sp>
        <p:nvSpPr>
          <p:cNvPr id="36940" name="Line 343"/>
          <p:cNvSpPr>
            <a:spLocks noChangeShapeType="1"/>
          </p:cNvSpPr>
          <p:nvPr/>
        </p:nvSpPr>
        <p:spPr bwMode="auto">
          <a:xfrm>
            <a:off x="674688" y="4572000"/>
            <a:ext cx="696912" cy="0"/>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kumimoji="1" lang="zh-CN" altLang="en-US" sz="2400" smtClean="0">
              <a:solidFill>
                <a:srgbClr val="000000"/>
              </a:solidFill>
            </a:endParaRPr>
          </a:p>
        </p:txBody>
      </p:sp>
      <p:sp>
        <p:nvSpPr>
          <p:cNvPr id="36941" name="Line 344"/>
          <p:cNvSpPr>
            <a:spLocks noChangeShapeType="1"/>
          </p:cNvSpPr>
          <p:nvPr/>
        </p:nvSpPr>
        <p:spPr bwMode="auto">
          <a:xfrm>
            <a:off x="674688" y="5630863"/>
            <a:ext cx="696912" cy="0"/>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kumimoji="1" lang="zh-CN" altLang="en-US" sz="2400" smtClean="0">
              <a:solidFill>
                <a:srgbClr val="000000"/>
              </a:solidFill>
            </a:endParaRPr>
          </a:p>
        </p:txBody>
      </p:sp>
      <p:sp>
        <p:nvSpPr>
          <p:cNvPr id="36942" name="Line 345"/>
          <p:cNvSpPr>
            <a:spLocks noChangeShapeType="1"/>
          </p:cNvSpPr>
          <p:nvPr/>
        </p:nvSpPr>
        <p:spPr bwMode="auto">
          <a:xfrm>
            <a:off x="6715125" y="4572000"/>
            <a:ext cx="696913" cy="0"/>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kumimoji="1" lang="zh-CN" altLang="en-US" sz="2400" smtClean="0">
              <a:solidFill>
                <a:srgbClr val="000000"/>
              </a:solidFill>
            </a:endParaRPr>
          </a:p>
        </p:txBody>
      </p:sp>
    </p:spTree>
    <p:extLst>
      <p:ext uri="{BB962C8B-B14F-4D97-AF65-F5344CB8AC3E}">
        <p14:creationId xmlns:p14="http://schemas.microsoft.com/office/powerpoint/2010/main" val="4147027473"/>
      </p:ext>
    </p:extLst>
  </p:cSld>
  <p:clrMapOvr>
    <a:masterClrMapping/>
  </p:clrMapOvr>
  <p:transition spd="slow">
    <p:random/>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tLang="zh-CN" sz="3600" smtClean="0"/>
              <a:t>11.2.1  8255A</a:t>
            </a:r>
            <a:r>
              <a:rPr lang="zh-CN" altLang="en-US" sz="3600" smtClean="0"/>
              <a:t>在</a:t>
            </a:r>
            <a:r>
              <a:rPr lang="en-US" altLang="zh-CN" sz="3600" smtClean="0"/>
              <a:t>IBM PC/XT</a:t>
            </a:r>
            <a:r>
              <a:rPr lang="zh-CN" altLang="en-US" sz="3600" smtClean="0"/>
              <a:t>上的应用</a:t>
            </a:r>
          </a:p>
        </p:txBody>
      </p:sp>
      <p:sp>
        <p:nvSpPr>
          <p:cNvPr id="38915" name="Rectangle 3"/>
          <p:cNvSpPr>
            <a:spLocks noGrp="1" noChangeArrowheads="1"/>
          </p:cNvSpPr>
          <p:nvPr>
            <p:ph type="body" idx="1"/>
          </p:nvPr>
        </p:nvSpPr>
        <p:spPr>
          <a:xfrm>
            <a:off x="500063" y="1752600"/>
            <a:ext cx="8023225" cy="4419600"/>
          </a:xfrm>
        </p:spPr>
        <p:txBody>
          <a:bodyPr/>
          <a:lstStyle/>
          <a:p>
            <a:pPr eaLnBrk="1" hangingPunct="1"/>
            <a:r>
              <a:rPr lang="zh-CN" altLang="en-US" smtClean="0"/>
              <a:t>工作在基本输入</a:t>
            </a:r>
            <a:r>
              <a:rPr lang="en-US" altLang="zh-CN" smtClean="0"/>
              <a:t>/</a:t>
            </a:r>
            <a:r>
              <a:rPr lang="zh-CN" altLang="en-US" smtClean="0"/>
              <a:t>输出方式</a:t>
            </a:r>
            <a:r>
              <a:rPr lang="en-US" altLang="zh-CN" smtClean="0"/>
              <a:t>0</a:t>
            </a:r>
          </a:p>
          <a:p>
            <a:pPr lvl="1" eaLnBrk="1" hangingPunct="1"/>
            <a:r>
              <a:rPr lang="zh-CN" altLang="en-US" smtClean="0"/>
              <a:t>端口</a:t>
            </a:r>
            <a:r>
              <a:rPr lang="en-US" altLang="zh-CN" smtClean="0"/>
              <a:t>A</a:t>
            </a:r>
            <a:r>
              <a:rPr lang="zh-CN" altLang="en-US" smtClean="0"/>
              <a:t>为方式</a:t>
            </a:r>
            <a:r>
              <a:rPr lang="en-US" altLang="zh-CN" smtClean="0"/>
              <a:t>0</a:t>
            </a:r>
            <a:r>
              <a:rPr lang="zh-CN" altLang="en-US" smtClean="0"/>
              <a:t>输入，用来读取键盘扫描码</a:t>
            </a:r>
          </a:p>
          <a:p>
            <a:pPr lvl="1" eaLnBrk="1" hangingPunct="1"/>
            <a:r>
              <a:rPr lang="zh-CN" altLang="en-US" smtClean="0"/>
              <a:t>端口</a:t>
            </a:r>
            <a:r>
              <a:rPr lang="en-US" altLang="zh-CN" smtClean="0"/>
              <a:t>B</a:t>
            </a:r>
            <a:r>
              <a:rPr lang="zh-CN" altLang="en-US" smtClean="0"/>
              <a:t>工作于方式</a:t>
            </a:r>
            <a:r>
              <a:rPr lang="en-US" altLang="zh-CN" smtClean="0"/>
              <a:t>0</a:t>
            </a:r>
            <a:r>
              <a:rPr lang="zh-CN" altLang="en-US" smtClean="0"/>
              <a:t>输出，例如</a:t>
            </a:r>
            <a:r>
              <a:rPr lang="zh-CN" altLang="en-US" smtClean="0">
                <a:hlinkClick r:id="rId2" action="ppaction://hlinksldjump"/>
              </a:rPr>
              <a:t>控制扬声器</a:t>
            </a:r>
            <a:r>
              <a:rPr lang="zh-CN" altLang="en-US" smtClean="0"/>
              <a:t>等</a:t>
            </a:r>
          </a:p>
          <a:p>
            <a:pPr lvl="1" eaLnBrk="1" hangingPunct="1"/>
            <a:r>
              <a:rPr lang="zh-CN" altLang="en-US" smtClean="0"/>
              <a:t>端口</a:t>
            </a:r>
            <a:r>
              <a:rPr lang="en-US" altLang="zh-CN" smtClean="0"/>
              <a:t>C</a:t>
            </a:r>
            <a:r>
              <a:rPr lang="zh-CN" altLang="en-US" smtClean="0"/>
              <a:t>为方式</a:t>
            </a:r>
            <a:r>
              <a:rPr lang="en-US" altLang="zh-CN" smtClean="0"/>
              <a:t>0</a:t>
            </a:r>
            <a:r>
              <a:rPr lang="zh-CN" altLang="en-US" smtClean="0"/>
              <a:t>输入，读取系统状态和配置</a:t>
            </a:r>
          </a:p>
          <a:p>
            <a:pPr eaLnBrk="1" hangingPunct="1"/>
            <a:r>
              <a:rPr lang="zh-CN" altLang="en-US" smtClean="0"/>
              <a:t>系统的初始化编程：</a:t>
            </a:r>
          </a:p>
          <a:p>
            <a:pPr eaLnBrk="1" hangingPunct="1">
              <a:buFont typeface="Wingdings" panose="05000000000000000000" pitchFamily="2" charset="2"/>
              <a:buNone/>
            </a:pPr>
            <a:r>
              <a:rPr lang="zh-CN" altLang="en-US" smtClean="0">
                <a:solidFill>
                  <a:schemeClr val="hlink"/>
                </a:solidFill>
              </a:rPr>
              <a:t>	</a:t>
            </a:r>
            <a:r>
              <a:rPr lang="en-US" altLang="zh-CN" smtClean="0">
                <a:solidFill>
                  <a:schemeClr val="hlink"/>
                </a:solidFill>
              </a:rPr>
              <a:t>mov al,10011001b</a:t>
            </a:r>
            <a:r>
              <a:rPr lang="en-US" altLang="zh-CN" smtClean="0"/>
              <a:t>	;</a:t>
            </a:r>
            <a:r>
              <a:rPr lang="zh-CN" altLang="en-US" smtClean="0"/>
              <a:t>方式控制字</a:t>
            </a:r>
            <a:r>
              <a:rPr lang="en-US" altLang="zh-CN" smtClean="0"/>
              <a:t>99H</a:t>
            </a:r>
          </a:p>
          <a:p>
            <a:pPr eaLnBrk="1" hangingPunct="1">
              <a:buFont typeface="Wingdings" panose="05000000000000000000" pitchFamily="2" charset="2"/>
              <a:buNone/>
            </a:pPr>
            <a:r>
              <a:rPr lang="en-US" altLang="zh-CN" smtClean="0"/>
              <a:t>	</a:t>
            </a:r>
            <a:r>
              <a:rPr lang="en-US" altLang="zh-CN" smtClean="0">
                <a:solidFill>
                  <a:schemeClr val="hlink"/>
                </a:solidFill>
              </a:rPr>
              <a:t>out 63h,al</a:t>
            </a:r>
          </a:p>
        </p:txBody>
      </p:sp>
      <p:pic>
        <p:nvPicPr>
          <p:cNvPr id="38916" name="Picture 4" descr="54">
            <a:hlinkClick r:id="" action="ppaction://hlinkshowjump?jump=next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5" descr="55">
            <a:hlinkClick r:id="" action="ppaction://hlinkshowjump?jump=previousslide"/>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6029340"/>
      </p:ext>
    </p:extLst>
  </p:cSld>
  <p:clrMapOvr>
    <a:masterClrMapping/>
  </p:clrMapOvr>
  <p:transition spd="slow">
    <p:random/>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zh-CN" altLang="en-US" sz="3600" smtClean="0"/>
              <a:t>打印机接口的信号与时序</a:t>
            </a:r>
          </a:p>
        </p:txBody>
      </p:sp>
      <p:pic>
        <p:nvPicPr>
          <p:cNvPr id="190468" name="Picture 4"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0" name="Picture 5"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9941" name="Group 70"/>
          <p:cNvGrpSpPr>
            <a:grpSpLocks/>
          </p:cNvGrpSpPr>
          <p:nvPr/>
        </p:nvGrpSpPr>
        <p:grpSpPr bwMode="auto">
          <a:xfrm>
            <a:off x="798513" y="2003425"/>
            <a:ext cx="7342187" cy="3881438"/>
            <a:chOff x="503" y="1262"/>
            <a:chExt cx="4625" cy="2445"/>
          </a:xfrm>
        </p:grpSpPr>
        <p:sp>
          <p:nvSpPr>
            <p:cNvPr id="39943" name="Line 8"/>
            <p:cNvSpPr>
              <a:spLocks noChangeShapeType="1"/>
            </p:cNvSpPr>
            <p:nvPr/>
          </p:nvSpPr>
          <p:spPr bwMode="auto">
            <a:xfrm>
              <a:off x="3041" y="1426"/>
              <a:ext cx="937" cy="2"/>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39944" name="Line 9"/>
            <p:cNvSpPr>
              <a:spLocks noChangeShapeType="1"/>
            </p:cNvSpPr>
            <p:nvPr/>
          </p:nvSpPr>
          <p:spPr bwMode="auto">
            <a:xfrm>
              <a:off x="2192" y="1896"/>
              <a:ext cx="1" cy="401"/>
            </a:xfrm>
            <a:prstGeom prst="line">
              <a:avLst/>
            </a:prstGeom>
            <a:noFill/>
            <a:ln w="28575">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39945" name="Line 10"/>
            <p:cNvSpPr>
              <a:spLocks noChangeShapeType="1"/>
            </p:cNvSpPr>
            <p:nvPr/>
          </p:nvSpPr>
          <p:spPr bwMode="auto">
            <a:xfrm>
              <a:off x="2461" y="1896"/>
              <a:ext cx="1813" cy="2"/>
            </a:xfrm>
            <a:prstGeom prst="line">
              <a:avLst/>
            </a:prstGeom>
            <a:noFill/>
            <a:ln w="28575">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39946" name="Line 11"/>
            <p:cNvSpPr>
              <a:spLocks noChangeShapeType="1"/>
            </p:cNvSpPr>
            <p:nvPr/>
          </p:nvSpPr>
          <p:spPr bwMode="auto">
            <a:xfrm>
              <a:off x="2449" y="1896"/>
              <a:ext cx="1" cy="401"/>
            </a:xfrm>
            <a:prstGeom prst="line">
              <a:avLst/>
            </a:prstGeom>
            <a:noFill/>
            <a:ln w="28575">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39947" name="Line 12"/>
            <p:cNvSpPr>
              <a:spLocks noChangeShapeType="1"/>
            </p:cNvSpPr>
            <p:nvPr/>
          </p:nvSpPr>
          <p:spPr bwMode="auto">
            <a:xfrm>
              <a:off x="2203" y="2275"/>
              <a:ext cx="258" cy="2"/>
            </a:xfrm>
            <a:prstGeom prst="line">
              <a:avLst/>
            </a:prstGeom>
            <a:noFill/>
            <a:ln w="28575">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39948" name="Line 13"/>
            <p:cNvSpPr>
              <a:spLocks noChangeShapeType="1"/>
            </p:cNvSpPr>
            <p:nvPr/>
          </p:nvSpPr>
          <p:spPr bwMode="auto">
            <a:xfrm>
              <a:off x="1665" y="1896"/>
              <a:ext cx="538" cy="2"/>
            </a:xfrm>
            <a:prstGeom prst="line">
              <a:avLst/>
            </a:prstGeom>
            <a:noFill/>
            <a:ln w="28575">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nvGrpSpPr>
            <p:cNvPr id="39949" name="Group 14"/>
            <p:cNvGrpSpPr>
              <a:grpSpLocks/>
            </p:cNvGrpSpPr>
            <p:nvPr/>
          </p:nvGrpSpPr>
          <p:grpSpPr bwMode="auto">
            <a:xfrm>
              <a:off x="1885" y="1262"/>
              <a:ext cx="1157" cy="334"/>
              <a:chOff x="2" y="0"/>
              <a:chExt cx="19998" cy="20001"/>
            </a:xfrm>
          </p:grpSpPr>
          <p:grpSp>
            <p:nvGrpSpPr>
              <p:cNvPr id="39994" name="Group 15"/>
              <p:cNvGrpSpPr>
                <a:grpSpLocks/>
              </p:cNvGrpSpPr>
              <p:nvPr/>
            </p:nvGrpSpPr>
            <p:grpSpPr bwMode="auto">
              <a:xfrm>
                <a:off x="15539" y="0"/>
                <a:ext cx="4461" cy="19907"/>
                <a:chOff x="0" y="0"/>
                <a:chExt cx="20000" cy="20001"/>
              </a:xfrm>
            </p:grpSpPr>
            <p:sp>
              <p:nvSpPr>
                <p:cNvPr id="40001" name="Line 16"/>
                <p:cNvSpPr>
                  <a:spLocks noChangeShapeType="1"/>
                </p:cNvSpPr>
                <p:nvPr/>
              </p:nvSpPr>
              <p:spPr bwMode="auto">
                <a:xfrm>
                  <a:off x="0" y="0"/>
                  <a:ext cx="20000" cy="11512"/>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40002" name="Line 17"/>
                <p:cNvSpPr>
                  <a:spLocks noChangeShapeType="1"/>
                </p:cNvSpPr>
                <p:nvPr/>
              </p:nvSpPr>
              <p:spPr bwMode="auto">
                <a:xfrm flipV="1">
                  <a:off x="0" y="8489"/>
                  <a:ext cx="20000" cy="11512"/>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39995" name="Group 18"/>
              <p:cNvGrpSpPr>
                <a:grpSpLocks/>
              </p:cNvGrpSpPr>
              <p:nvPr/>
            </p:nvGrpSpPr>
            <p:grpSpPr bwMode="auto">
              <a:xfrm>
                <a:off x="2" y="0"/>
                <a:ext cx="4461" cy="19907"/>
                <a:chOff x="0" y="0"/>
                <a:chExt cx="20000" cy="20001"/>
              </a:xfrm>
            </p:grpSpPr>
            <p:sp>
              <p:nvSpPr>
                <p:cNvPr id="39999" name="Line 19"/>
                <p:cNvSpPr>
                  <a:spLocks noChangeShapeType="1"/>
                </p:cNvSpPr>
                <p:nvPr/>
              </p:nvSpPr>
              <p:spPr bwMode="auto">
                <a:xfrm flipH="1">
                  <a:off x="0" y="0"/>
                  <a:ext cx="20000" cy="11512"/>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40000" name="Line 20"/>
                <p:cNvSpPr>
                  <a:spLocks noChangeShapeType="1"/>
                </p:cNvSpPr>
                <p:nvPr/>
              </p:nvSpPr>
              <p:spPr bwMode="auto">
                <a:xfrm flipH="1" flipV="1">
                  <a:off x="0" y="8489"/>
                  <a:ext cx="20000" cy="11512"/>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39996" name="Group 21"/>
              <p:cNvGrpSpPr>
                <a:grpSpLocks/>
              </p:cNvGrpSpPr>
              <p:nvPr/>
            </p:nvGrpSpPr>
            <p:grpSpPr bwMode="auto">
              <a:xfrm>
                <a:off x="4569" y="0"/>
                <a:ext cx="11116" cy="20001"/>
                <a:chOff x="0" y="0"/>
                <a:chExt cx="20000" cy="20001"/>
              </a:xfrm>
            </p:grpSpPr>
            <p:sp>
              <p:nvSpPr>
                <p:cNvPr id="39997" name="Line 22"/>
                <p:cNvSpPr>
                  <a:spLocks noChangeShapeType="1"/>
                </p:cNvSpPr>
                <p:nvPr/>
              </p:nvSpPr>
              <p:spPr bwMode="auto">
                <a:xfrm>
                  <a:off x="0" y="0"/>
                  <a:ext cx="20000" cy="94"/>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39998" name="Line 23"/>
                <p:cNvSpPr>
                  <a:spLocks noChangeShapeType="1"/>
                </p:cNvSpPr>
                <p:nvPr/>
              </p:nvSpPr>
              <p:spPr bwMode="auto">
                <a:xfrm>
                  <a:off x="0" y="19907"/>
                  <a:ext cx="20000" cy="94"/>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sp>
          <p:nvSpPr>
            <p:cNvPr id="39950" name="Line 24"/>
            <p:cNvSpPr>
              <a:spLocks noChangeShapeType="1"/>
            </p:cNvSpPr>
            <p:nvPr/>
          </p:nvSpPr>
          <p:spPr bwMode="auto">
            <a:xfrm>
              <a:off x="1631" y="1426"/>
              <a:ext cx="274" cy="2"/>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39951" name="Line 25"/>
            <p:cNvSpPr>
              <a:spLocks noChangeShapeType="1"/>
            </p:cNvSpPr>
            <p:nvPr/>
          </p:nvSpPr>
          <p:spPr bwMode="auto">
            <a:xfrm>
              <a:off x="2241" y="2601"/>
              <a:ext cx="1648" cy="2"/>
            </a:xfrm>
            <a:prstGeom prst="line">
              <a:avLst/>
            </a:prstGeom>
            <a:noFill/>
            <a:ln w="28575">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39952" name="Line 26"/>
            <p:cNvSpPr>
              <a:spLocks noChangeShapeType="1"/>
            </p:cNvSpPr>
            <p:nvPr/>
          </p:nvSpPr>
          <p:spPr bwMode="auto">
            <a:xfrm>
              <a:off x="2229" y="2601"/>
              <a:ext cx="1" cy="382"/>
            </a:xfrm>
            <a:prstGeom prst="line">
              <a:avLst/>
            </a:prstGeom>
            <a:noFill/>
            <a:ln w="28575">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39953" name="Line 27"/>
            <p:cNvSpPr>
              <a:spLocks noChangeShapeType="1"/>
            </p:cNvSpPr>
            <p:nvPr/>
          </p:nvSpPr>
          <p:spPr bwMode="auto">
            <a:xfrm>
              <a:off x="1649" y="2957"/>
              <a:ext cx="588" cy="1"/>
            </a:xfrm>
            <a:prstGeom prst="line">
              <a:avLst/>
            </a:prstGeom>
            <a:noFill/>
            <a:ln w="28575">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nvGrpSpPr>
            <p:cNvPr id="39954" name="Group 28"/>
            <p:cNvGrpSpPr>
              <a:grpSpLocks/>
            </p:cNvGrpSpPr>
            <p:nvPr/>
          </p:nvGrpSpPr>
          <p:grpSpPr bwMode="auto">
            <a:xfrm>
              <a:off x="3940" y="1262"/>
              <a:ext cx="1157" cy="334"/>
              <a:chOff x="2" y="0"/>
              <a:chExt cx="19998" cy="20001"/>
            </a:xfrm>
          </p:grpSpPr>
          <p:grpSp>
            <p:nvGrpSpPr>
              <p:cNvPr id="39985" name="Group 29"/>
              <p:cNvGrpSpPr>
                <a:grpSpLocks/>
              </p:cNvGrpSpPr>
              <p:nvPr/>
            </p:nvGrpSpPr>
            <p:grpSpPr bwMode="auto">
              <a:xfrm>
                <a:off x="15539" y="0"/>
                <a:ext cx="4461" cy="19907"/>
                <a:chOff x="0" y="0"/>
                <a:chExt cx="20000" cy="20001"/>
              </a:xfrm>
            </p:grpSpPr>
            <p:sp>
              <p:nvSpPr>
                <p:cNvPr id="39992" name="Line 30"/>
                <p:cNvSpPr>
                  <a:spLocks noChangeShapeType="1"/>
                </p:cNvSpPr>
                <p:nvPr/>
              </p:nvSpPr>
              <p:spPr bwMode="auto">
                <a:xfrm>
                  <a:off x="0" y="0"/>
                  <a:ext cx="20000" cy="11512"/>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39993" name="Line 31"/>
                <p:cNvSpPr>
                  <a:spLocks noChangeShapeType="1"/>
                </p:cNvSpPr>
                <p:nvPr/>
              </p:nvSpPr>
              <p:spPr bwMode="auto">
                <a:xfrm flipV="1">
                  <a:off x="0" y="8489"/>
                  <a:ext cx="20000" cy="11512"/>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39986" name="Group 32"/>
              <p:cNvGrpSpPr>
                <a:grpSpLocks/>
              </p:cNvGrpSpPr>
              <p:nvPr/>
            </p:nvGrpSpPr>
            <p:grpSpPr bwMode="auto">
              <a:xfrm>
                <a:off x="2" y="0"/>
                <a:ext cx="4461" cy="19907"/>
                <a:chOff x="0" y="0"/>
                <a:chExt cx="20000" cy="20001"/>
              </a:xfrm>
            </p:grpSpPr>
            <p:sp>
              <p:nvSpPr>
                <p:cNvPr id="39990" name="Line 33"/>
                <p:cNvSpPr>
                  <a:spLocks noChangeShapeType="1"/>
                </p:cNvSpPr>
                <p:nvPr/>
              </p:nvSpPr>
              <p:spPr bwMode="auto">
                <a:xfrm flipH="1">
                  <a:off x="0" y="0"/>
                  <a:ext cx="20000" cy="11512"/>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39991" name="Line 34"/>
                <p:cNvSpPr>
                  <a:spLocks noChangeShapeType="1"/>
                </p:cNvSpPr>
                <p:nvPr/>
              </p:nvSpPr>
              <p:spPr bwMode="auto">
                <a:xfrm flipH="1" flipV="1">
                  <a:off x="0" y="8489"/>
                  <a:ext cx="20000" cy="11512"/>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39987" name="Group 35"/>
              <p:cNvGrpSpPr>
                <a:grpSpLocks/>
              </p:cNvGrpSpPr>
              <p:nvPr/>
            </p:nvGrpSpPr>
            <p:grpSpPr bwMode="auto">
              <a:xfrm>
                <a:off x="4569" y="0"/>
                <a:ext cx="11116" cy="20001"/>
                <a:chOff x="0" y="0"/>
                <a:chExt cx="20000" cy="20001"/>
              </a:xfrm>
            </p:grpSpPr>
            <p:sp>
              <p:nvSpPr>
                <p:cNvPr id="39988" name="Line 36"/>
                <p:cNvSpPr>
                  <a:spLocks noChangeShapeType="1"/>
                </p:cNvSpPr>
                <p:nvPr/>
              </p:nvSpPr>
              <p:spPr bwMode="auto">
                <a:xfrm>
                  <a:off x="0" y="0"/>
                  <a:ext cx="20000" cy="94"/>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39989" name="Line 37"/>
                <p:cNvSpPr>
                  <a:spLocks noChangeShapeType="1"/>
                </p:cNvSpPr>
                <p:nvPr/>
              </p:nvSpPr>
              <p:spPr bwMode="auto">
                <a:xfrm>
                  <a:off x="0" y="19907"/>
                  <a:ext cx="20000" cy="94"/>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sp>
          <p:nvSpPr>
            <p:cNvPr id="39955" name="Line 38"/>
            <p:cNvSpPr>
              <a:spLocks noChangeShapeType="1"/>
            </p:cNvSpPr>
            <p:nvPr/>
          </p:nvSpPr>
          <p:spPr bwMode="auto">
            <a:xfrm>
              <a:off x="4247" y="1896"/>
              <a:ext cx="1" cy="401"/>
            </a:xfrm>
            <a:prstGeom prst="line">
              <a:avLst/>
            </a:prstGeom>
            <a:noFill/>
            <a:ln w="28575">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39956" name="Line 39"/>
            <p:cNvSpPr>
              <a:spLocks noChangeShapeType="1"/>
            </p:cNvSpPr>
            <p:nvPr/>
          </p:nvSpPr>
          <p:spPr bwMode="auto">
            <a:xfrm>
              <a:off x="4504" y="1896"/>
              <a:ext cx="1" cy="401"/>
            </a:xfrm>
            <a:prstGeom prst="line">
              <a:avLst/>
            </a:prstGeom>
            <a:noFill/>
            <a:ln w="28575">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39957" name="Line 40"/>
            <p:cNvSpPr>
              <a:spLocks noChangeShapeType="1"/>
            </p:cNvSpPr>
            <p:nvPr/>
          </p:nvSpPr>
          <p:spPr bwMode="auto">
            <a:xfrm>
              <a:off x="4258" y="2275"/>
              <a:ext cx="258" cy="2"/>
            </a:xfrm>
            <a:prstGeom prst="line">
              <a:avLst/>
            </a:prstGeom>
            <a:noFill/>
            <a:ln w="28575">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39958" name="Line 41"/>
            <p:cNvSpPr>
              <a:spLocks noChangeShapeType="1"/>
            </p:cNvSpPr>
            <p:nvPr/>
          </p:nvSpPr>
          <p:spPr bwMode="auto">
            <a:xfrm>
              <a:off x="4516" y="1896"/>
              <a:ext cx="584" cy="2"/>
            </a:xfrm>
            <a:prstGeom prst="line">
              <a:avLst/>
            </a:prstGeom>
            <a:noFill/>
            <a:ln w="28575">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39959" name="Line 42"/>
            <p:cNvSpPr>
              <a:spLocks noChangeShapeType="1"/>
            </p:cNvSpPr>
            <p:nvPr/>
          </p:nvSpPr>
          <p:spPr bwMode="auto">
            <a:xfrm>
              <a:off x="3880" y="2606"/>
              <a:ext cx="1" cy="349"/>
            </a:xfrm>
            <a:prstGeom prst="line">
              <a:avLst/>
            </a:prstGeom>
            <a:noFill/>
            <a:ln w="28575">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39960" name="Line 43"/>
            <p:cNvSpPr>
              <a:spLocks noChangeShapeType="1"/>
            </p:cNvSpPr>
            <p:nvPr/>
          </p:nvSpPr>
          <p:spPr bwMode="auto">
            <a:xfrm>
              <a:off x="3888" y="2957"/>
              <a:ext cx="404" cy="1"/>
            </a:xfrm>
            <a:prstGeom prst="line">
              <a:avLst/>
            </a:prstGeom>
            <a:noFill/>
            <a:ln w="28575">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nvGrpSpPr>
            <p:cNvPr id="39961" name="Group 44"/>
            <p:cNvGrpSpPr>
              <a:grpSpLocks/>
            </p:cNvGrpSpPr>
            <p:nvPr/>
          </p:nvGrpSpPr>
          <p:grpSpPr bwMode="auto">
            <a:xfrm>
              <a:off x="4275" y="2606"/>
              <a:ext cx="853" cy="349"/>
              <a:chOff x="0" y="0"/>
              <a:chExt cx="20000" cy="20048"/>
            </a:xfrm>
          </p:grpSpPr>
          <p:sp>
            <p:nvSpPr>
              <p:cNvPr id="39983" name="Line 45"/>
              <p:cNvSpPr>
                <a:spLocks noChangeShapeType="1"/>
              </p:cNvSpPr>
              <p:nvPr/>
            </p:nvSpPr>
            <p:spPr bwMode="auto">
              <a:xfrm>
                <a:off x="279" y="0"/>
                <a:ext cx="19721" cy="90"/>
              </a:xfrm>
              <a:prstGeom prst="line">
                <a:avLst/>
              </a:prstGeom>
              <a:noFill/>
              <a:ln w="28575">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39984" name="Line 46"/>
              <p:cNvSpPr>
                <a:spLocks noChangeShapeType="1"/>
              </p:cNvSpPr>
              <p:nvPr/>
            </p:nvSpPr>
            <p:spPr bwMode="auto">
              <a:xfrm>
                <a:off x="0" y="0"/>
                <a:ext cx="27" cy="20048"/>
              </a:xfrm>
              <a:prstGeom prst="line">
                <a:avLst/>
              </a:prstGeom>
              <a:noFill/>
              <a:ln w="28575">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sp>
          <p:nvSpPr>
            <p:cNvPr id="39962" name="Line 47"/>
            <p:cNvSpPr>
              <a:spLocks noChangeShapeType="1"/>
            </p:cNvSpPr>
            <p:nvPr/>
          </p:nvSpPr>
          <p:spPr bwMode="auto">
            <a:xfrm>
              <a:off x="1727" y="3306"/>
              <a:ext cx="1813" cy="2"/>
            </a:xfrm>
            <a:prstGeom prst="line">
              <a:avLst/>
            </a:prstGeom>
            <a:noFill/>
            <a:ln w="28575">
              <a:solidFill>
                <a:schemeClr val="folHlink"/>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39963" name="Line 48"/>
            <p:cNvSpPr>
              <a:spLocks noChangeShapeType="1"/>
            </p:cNvSpPr>
            <p:nvPr/>
          </p:nvSpPr>
          <p:spPr bwMode="auto">
            <a:xfrm>
              <a:off x="3513" y="3306"/>
              <a:ext cx="1" cy="401"/>
            </a:xfrm>
            <a:prstGeom prst="line">
              <a:avLst/>
            </a:prstGeom>
            <a:noFill/>
            <a:ln w="28575">
              <a:solidFill>
                <a:schemeClr val="folHlink"/>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39964" name="Line 49"/>
            <p:cNvSpPr>
              <a:spLocks noChangeShapeType="1"/>
            </p:cNvSpPr>
            <p:nvPr/>
          </p:nvSpPr>
          <p:spPr bwMode="auto">
            <a:xfrm>
              <a:off x="3844" y="3306"/>
              <a:ext cx="1" cy="401"/>
            </a:xfrm>
            <a:prstGeom prst="line">
              <a:avLst/>
            </a:prstGeom>
            <a:noFill/>
            <a:ln w="28575">
              <a:solidFill>
                <a:schemeClr val="folHlink"/>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39965" name="Line 50"/>
            <p:cNvSpPr>
              <a:spLocks noChangeShapeType="1"/>
            </p:cNvSpPr>
            <p:nvPr/>
          </p:nvSpPr>
          <p:spPr bwMode="auto">
            <a:xfrm>
              <a:off x="3524" y="3685"/>
              <a:ext cx="328" cy="2"/>
            </a:xfrm>
            <a:prstGeom prst="line">
              <a:avLst/>
            </a:prstGeom>
            <a:noFill/>
            <a:ln w="28575">
              <a:solidFill>
                <a:schemeClr val="folHlink"/>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39966" name="Line 51"/>
            <p:cNvSpPr>
              <a:spLocks noChangeShapeType="1"/>
            </p:cNvSpPr>
            <p:nvPr/>
          </p:nvSpPr>
          <p:spPr bwMode="auto">
            <a:xfrm>
              <a:off x="3856" y="3306"/>
              <a:ext cx="1262" cy="2"/>
            </a:xfrm>
            <a:prstGeom prst="line">
              <a:avLst/>
            </a:prstGeom>
            <a:noFill/>
            <a:ln w="28575">
              <a:solidFill>
                <a:schemeClr val="folHlink"/>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39967" name="Line 52"/>
            <p:cNvSpPr>
              <a:spLocks noChangeShapeType="1"/>
            </p:cNvSpPr>
            <p:nvPr/>
          </p:nvSpPr>
          <p:spPr bwMode="auto">
            <a:xfrm flipH="1">
              <a:off x="3842" y="3499"/>
              <a:ext cx="10" cy="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39968" name="Line 53"/>
            <p:cNvSpPr>
              <a:spLocks noChangeShapeType="1"/>
            </p:cNvSpPr>
            <p:nvPr/>
          </p:nvSpPr>
          <p:spPr bwMode="auto">
            <a:xfrm flipH="1">
              <a:off x="2191" y="2089"/>
              <a:ext cx="10" cy="2"/>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39969" name="Line 54"/>
            <p:cNvSpPr>
              <a:spLocks noChangeShapeType="1"/>
            </p:cNvSpPr>
            <p:nvPr/>
          </p:nvSpPr>
          <p:spPr bwMode="auto">
            <a:xfrm>
              <a:off x="1961" y="2794"/>
              <a:ext cx="258" cy="1"/>
            </a:xfrm>
            <a:prstGeom prst="line">
              <a:avLst/>
            </a:prstGeom>
            <a:noFill/>
            <a:ln w="28575">
              <a:solidFill>
                <a:srgbClr val="000000"/>
              </a:solidFill>
              <a:round/>
              <a:headEnd type="none" w="sm" len="sm"/>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39970" name="Line 55"/>
            <p:cNvSpPr>
              <a:spLocks noChangeShapeType="1"/>
            </p:cNvSpPr>
            <p:nvPr/>
          </p:nvSpPr>
          <p:spPr bwMode="auto">
            <a:xfrm flipV="1">
              <a:off x="1961" y="2089"/>
              <a:ext cx="1" cy="706"/>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39971" name="Line 56"/>
            <p:cNvSpPr>
              <a:spLocks noChangeShapeType="1"/>
            </p:cNvSpPr>
            <p:nvPr/>
          </p:nvSpPr>
          <p:spPr bwMode="auto">
            <a:xfrm>
              <a:off x="1961" y="2089"/>
              <a:ext cx="246" cy="2"/>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39972" name="Line 58"/>
            <p:cNvSpPr>
              <a:spLocks noChangeShapeType="1"/>
            </p:cNvSpPr>
            <p:nvPr/>
          </p:nvSpPr>
          <p:spPr bwMode="auto">
            <a:xfrm>
              <a:off x="3612" y="2794"/>
              <a:ext cx="259" cy="2"/>
            </a:xfrm>
            <a:prstGeom prst="line">
              <a:avLst/>
            </a:prstGeom>
            <a:noFill/>
            <a:ln w="28575">
              <a:solidFill>
                <a:srgbClr val="000000"/>
              </a:solidFill>
              <a:round/>
              <a:headEnd type="none" w="sm" len="sm"/>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39973" name="Line 59"/>
            <p:cNvSpPr>
              <a:spLocks noChangeShapeType="1"/>
            </p:cNvSpPr>
            <p:nvPr/>
          </p:nvSpPr>
          <p:spPr bwMode="auto">
            <a:xfrm>
              <a:off x="3612" y="2794"/>
              <a:ext cx="1" cy="706"/>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39974" name="Line 60"/>
            <p:cNvSpPr>
              <a:spLocks noChangeShapeType="1"/>
            </p:cNvSpPr>
            <p:nvPr/>
          </p:nvSpPr>
          <p:spPr bwMode="auto">
            <a:xfrm>
              <a:off x="3612" y="3498"/>
              <a:ext cx="277" cy="2"/>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39975" name="Rectangle 62"/>
            <p:cNvSpPr>
              <a:spLocks noChangeArrowheads="1"/>
            </p:cNvSpPr>
            <p:nvPr/>
          </p:nvSpPr>
          <p:spPr bwMode="auto">
            <a:xfrm>
              <a:off x="626" y="2640"/>
              <a:ext cx="919"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BUSY</a:t>
              </a:r>
            </a:p>
          </p:txBody>
        </p:sp>
        <p:sp>
          <p:nvSpPr>
            <p:cNvPr id="39976" name="Rectangle 63"/>
            <p:cNvSpPr>
              <a:spLocks noChangeArrowheads="1"/>
            </p:cNvSpPr>
            <p:nvPr/>
          </p:nvSpPr>
          <p:spPr bwMode="auto">
            <a:xfrm>
              <a:off x="509" y="1303"/>
              <a:ext cx="1152" cy="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DATA</a:t>
              </a:r>
              <a:r>
                <a:rPr kumimoji="0" lang="en-US" altLang="zh-CN" sz="2000" smtClean="0">
                  <a:solidFill>
                    <a:srgbClr val="000000"/>
                  </a:solidFill>
                  <a:latin typeface="Times New Roman" panose="02020603050405020304" pitchFamily="18" charset="0"/>
                </a:rPr>
                <a:t>0</a:t>
              </a:r>
              <a:r>
                <a:rPr kumimoji="0" lang="zh-CN" altLang="en-US" sz="2000" smtClean="0">
                  <a:solidFill>
                    <a:srgbClr val="000000"/>
                  </a:solidFill>
                  <a:latin typeface="Times New Roman" panose="02020603050405020304" pitchFamily="18" charset="0"/>
                </a:rPr>
                <a:t>～</a:t>
              </a:r>
              <a:r>
                <a:rPr kumimoji="0" lang="en-US" altLang="zh-CN" sz="2000" smtClean="0">
                  <a:solidFill>
                    <a:srgbClr val="000000"/>
                  </a:solidFill>
                  <a:latin typeface="Times New Roman" panose="02020603050405020304" pitchFamily="18" charset="0"/>
                </a:rPr>
                <a:t>7</a:t>
              </a:r>
            </a:p>
          </p:txBody>
        </p:sp>
        <p:grpSp>
          <p:nvGrpSpPr>
            <p:cNvPr id="39977" name="Group 68"/>
            <p:cNvGrpSpPr>
              <a:grpSpLocks/>
            </p:cNvGrpSpPr>
            <p:nvPr/>
          </p:nvGrpSpPr>
          <p:grpSpPr bwMode="auto">
            <a:xfrm>
              <a:off x="564" y="3261"/>
              <a:ext cx="919" cy="275"/>
              <a:chOff x="564" y="3261"/>
              <a:chExt cx="919" cy="275"/>
            </a:xfrm>
          </p:grpSpPr>
          <p:sp>
            <p:nvSpPr>
              <p:cNvPr id="39981" name="Rectangle 65"/>
              <p:cNvSpPr>
                <a:spLocks noChangeArrowheads="1"/>
              </p:cNvSpPr>
              <p:nvPr/>
            </p:nvSpPr>
            <p:spPr bwMode="auto">
              <a:xfrm>
                <a:off x="564" y="3261"/>
                <a:ext cx="919"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ACK</a:t>
                </a:r>
              </a:p>
            </p:txBody>
          </p:sp>
          <p:sp>
            <p:nvSpPr>
              <p:cNvPr id="39982" name="Line 66"/>
              <p:cNvSpPr>
                <a:spLocks noChangeShapeType="1"/>
              </p:cNvSpPr>
              <p:nvPr/>
            </p:nvSpPr>
            <p:spPr bwMode="auto">
              <a:xfrm>
                <a:off x="832" y="3275"/>
                <a:ext cx="394" cy="2"/>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nvGrpSpPr>
            <p:cNvPr id="39978" name="Group 69"/>
            <p:cNvGrpSpPr>
              <a:grpSpLocks/>
            </p:cNvGrpSpPr>
            <p:nvPr/>
          </p:nvGrpSpPr>
          <p:grpSpPr bwMode="auto">
            <a:xfrm>
              <a:off x="503" y="1897"/>
              <a:ext cx="919" cy="245"/>
              <a:chOff x="503" y="1897"/>
              <a:chExt cx="919" cy="245"/>
            </a:xfrm>
          </p:grpSpPr>
          <p:sp>
            <p:nvSpPr>
              <p:cNvPr id="39979" name="Rectangle 64"/>
              <p:cNvSpPr>
                <a:spLocks noChangeArrowheads="1"/>
              </p:cNvSpPr>
              <p:nvPr/>
            </p:nvSpPr>
            <p:spPr bwMode="auto">
              <a:xfrm>
                <a:off x="503" y="1897"/>
                <a:ext cx="919"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STROBE</a:t>
                </a:r>
              </a:p>
            </p:txBody>
          </p:sp>
          <p:sp>
            <p:nvSpPr>
              <p:cNvPr id="39980" name="Line 67"/>
              <p:cNvSpPr>
                <a:spLocks noChangeShapeType="1"/>
              </p:cNvSpPr>
              <p:nvPr/>
            </p:nvSpPr>
            <p:spPr bwMode="auto">
              <a:xfrm>
                <a:off x="589" y="1911"/>
                <a:ext cx="803" cy="4"/>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grpSp>
      </p:grpSp>
      <p:sp>
        <p:nvSpPr>
          <p:cNvPr id="190467" name="Rectangle 3"/>
          <p:cNvSpPr>
            <a:spLocks noGrp="1" noChangeArrowheads="1"/>
          </p:cNvSpPr>
          <p:nvPr>
            <p:ph type="body" idx="1"/>
          </p:nvPr>
        </p:nvSpPr>
        <p:spPr>
          <a:xfrm>
            <a:off x="692150" y="1752600"/>
            <a:ext cx="7542213" cy="3744913"/>
          </a:xfrm>
          <a:solidFill>
            <a:schemeClr val="bg1"/>
          </a:solidFill>
          <a:ln w="76200" cmpd="tri">
            <a:solidFill>
              <a:srgbClr val="006600"/>
            </a:solidFill>
            <a:miter lim="800000"/>
            <a:headEnd/>
            <a:tailEnd/>
          </a:ln>
          <a:effectLst>
            <a:outerShdw dist="35921" dir="2700000" algn="ctr" rotWithShape="0">
              <a:schemeClr val="bg2"/>
            </a:outerShdw>
          </a:effectLst>
        </p:spPr>
        <p:txBody>
          <a:bodyPr/>
          <a:lstStyle/>
          <a:p>
            <a:pPr eaLnBrk="1" hangingPunct="1"/>
            <a:r>
              <a:rPr lang="zh-CN" altLang="en-US" smtClean="0">
                <a:latin typeface="Times New Roman" panose="02020603050405020304" pitchFamily="18" charset="0"/>
              </a:rPr>
              <a:t>主机把数据送给引脚</a:t>
            </a:r>
            <a:r>
              <a:rPr lang="en-US" altLang="zh-CN" smtClean="0"/>
              <a:t>DATA</a:t>
            </a:r>
            <a:r>
              <a:rPr lang="en-US" altLang="zh-CN" smtClean="0">
                <a:latin typeface="Times New Roman" panose="02020603050405020304" pitchFamily="18" charset="0"/>
              </a:rPr>
              <a:t>0</a:t>
            </a:r>
            <a:r>
              <a:rPr lang="zh-CN" altLang="en-US" smtClean="0">
                <a:latin typeface="Times New Roman" panose="02020603050405020304" pitchFamily="18" charset="0"/>
              </a:rPr>
              <a:t>～</a:t>
            </a:r>
            <a:r>
              <a:rPr lang="en-US" altLang="zh-CN" smtClean="0"/>
              <a:t>DATA</a:t>
            </a:r>
            <a:r>
              <a:rPr lang="en-US" altLang="zh-CN" smtClean="0">
                <a:latin typeface="Times New Roman" panose="02020603050405020304" pitchFamily="18" charset="0"/>
              </a:rPr>
              <a:t>7</a:t>
            </a:r>
          </a:p>
          <a:p>
            <a:pPr eaLnBrk="1" hangingPunct="1"/>
            <a:r>
              <a:rPr lang="zh-CN" altLang="en-US" smtClean="0">
                <a:latin typeface="Times New Roman" panose="02020603050405020304" pitchFamily="18" charset="0"/>
              </a:rPr>
              <a:t>同时送出数据选通信号</a:t>
            </a:r>
            <a:r>
              <a:rPr lang="en-US" altLang="zh-CN" smtClean="0"/>
              <a:t>STROBE*</a:t>
            </a:r>
          </a:p>
          <a:p>
            <a:pPr eaLnBrk="1" hangingPunct="1"/>
            <a:r>
              <a:rPr lang="zh-CN" altLang="en-US" smtClean="0">
                <a:latin typeface="Times New Roman" panose="02020603050405020304" pitchFamily="18" charset="0"/>
              </a:rPr>
              <a:t>打印机在</a:t>
            </a:r>
            <a:r>
              <a:rPr lang="en-US" altLang="zh-CN" smtClean="0"/>
              <a:t>BUSY</a:t>
            </a:r>
            <a:r>
              <a:rPr lang="zh-CN" altLang="en-US" smtClean="0">
                <a:latin typeface="Times New Roman" panose="02020603050405020304" pitchFamily="18" charset="0"/>
              </a:rPr>
              <a:t>信号线上发出忙信号</a:t>
            </a:r>
          </a:p>
          <a:p>
            <a:pPr eaLnBrk="1" hangingPunct="1"/>
            <a:r>
              <a:rPr lang="zh-CN" altLang="en-US" smtClean="0">
                <a:latin typeface="Times New Roman" panose="02020603050405020304" pitchFamily="18" charset="0"/>
              </a:rPr>
              <a:t>打印机处理好输入的数据时</a:t>
            </a:r>
          </a:p>
          <a:p>
            <a:pPr lvl="1" eaLnBrk="1" hangingPunct="1"/>
            <a:r>
              <a:rPr lang="zh-CN" altLang="en-US" smtClean="0">
                <a:latin typeface="Times New Roman" panose="02020603050405020304" pitchFamily="18" charset="0"/>
              </a:rPr>
              <a:t>撤消忙信号</a:t>
            </a:r>
          </a:p>
          <a:p>
            <a:pPr lvl="1" eaLnBrk="1" hangingPunct="1"/>
            <a:r>
              <a:rPr lang="zh-CN" altLang="en-US" smtClean="0">
                <a:latin typeface="Times New Roman" panose="02020603050405020304" pitchFamily="18" charset="0"/>
              </a:rPr>
              <a:t>同时又送出一个响应信号</a:t>
            </a:r>
            <a:r>
              <a:rPr lang="en-US" altLang="zh-CN" sz="3200" smtClean="0"/>
              <a:t>ACK*</a:t>
            </a:r>
          </a:p>
        </p:txBody>
      </p:sp>
    </p:spTree>
    <p:extLst>
      <p:ext uri="{BB962C8B-B14F-4D97-AF65-F5344CB8AC3E}">
        <p14:creationId xmlns:p14="http://schemas.microsoft.com/office/powerpoint/2010/main" val="338456670"/>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90467"/>
                                        </p:tgtEl>
                                        <p:attrNameLst>
                                          <p:attrName>style.visibility</p:attrName>
                                        </p:attrNameLst>
                                      </p:cBhvr>
                                      <p:to>
                                        <p:strVal val="visible"/>
                                      </p:to>
                                    </p:set>
                                    <p:anim calcmode="lin" valueType="num">
                                      <p:cBhvr>
                                        <p:cTn id="7" dur="500" fill="hold"/>
                                        <p:tgtEl>
                                          <p:spTgt spid="190467"/>
                                        </p:tgtEl>
                                        <p:attrNameLst>
                                          <p:attrName>ppt_w</p:attrName>
                                        </p:attrNameLst>
                                      </p:cBhvr>
                                      <p:tavLst>
                                        <p:tav tm="0">
                                          <p:val>
                                            <p:fltVal val="0"/>
                                          </p:val>
                                        </p:tav>
                                        <p:tav tm="100000">
                                          <p:val>
                                            <p:strVal val="#ppt_w"/>
                                          </p:val>
                                        </p:tav>
                                      </p:tavLst>
                                    </p:anim>
                                    <p:anim calcmode="lin" valueType="num">
                                      <p:cBhvr>
                                        <p:cTn id="8" dur="500" fill="hold"/>
                                        <p:tgtEl>
                                          <p:spTgt spid="190467"/>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9" presetClass="entr" presetSubtype="0" fill="hold" nodeType="afterEffect">
                                  <p:stCondLst>
                                    <p:cond delay="1000"/>
                                  </p:stCondLst>
                                  <p:childTnLst>
                                    <p:set>
                                      <p:cBhvr>
                                        <p:cTn id="11" dur="1" fill="hold">
                                          <p:stCondLst>
                                            <p:cond delay="0"/>
                                          </p:stCondLst>
                                        </p:cTn>
                                        <p:tgtEl>
                                          <p:spTgt spid="190468"/>
                                        </p:tgtEl>
                                        <p:attrNameLst>
                                          <p:attrName>style.visibility</p:attrName>
                                        </p:attrNameLst>
                                      </p:cBhvr>
                                      <p:to>
                                        <p:strVal val="visible"/>
                                      </p:to>
                                    </p:set>
                                    <p:animEffect transition="in" filter="dissolve">
                                      <p:cBhvr>
                                        <p:cTn id="12" dur="500"/>
                                        <p:tgtEl>
                                          <p:spTgt spid="1904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7" grpId="0" animBg="1"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ltLang="zh-CN" sz="3600" smtClean="0"/>
              <a:t>11.2.2  </a:t>
            </a:r>
            <a:r>
              <a:rPr lang="zh-CN" altLang="en-US" sz="3600" smtClean="0"/>
              <a:t>用</a:t>
            </a:r>
            <a:r>
              <a:rPr lang="en-US" altLang="zh-CN" sz="3600" smtClean="0"/>
              <a:t>8255A</a:t>
            </a:r>
            <a:r>
              <a:rPr lang="zh-CN" altLang="en-US" sz="3600" smtClean="0">
                <a:solidFill>
                  <a:schemeClr val="hlink"/>
                </a:solidFill>
              </a:rPr>
              <a:t>方式</a:t>
            </a:r>
            <a:r>
              <a:rPr lang="en-US" altLang="zh-CN" sz="3600" smtClean="0">
                <a:solidFill>
                  <a:schemeClr val="hlink"/>
                </a:solidFill>
              </a:rPr>
              <a:t>0</a:t>
            </a:r>
            <a:r>
              <a:rPr lang="zh-CN" altLang="en-US" sz="3600" smtClean="0"/>
              <a:t>与打印机接口</a:t>
            </a:r>
          </a:p>
        </p:txBody>
      </p:sp>
      <p:pic>
        <p:nvPicPr>
          <p:cNvPr id="40963" name="Picture 4"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4" name="Picture 5"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65" name="Group 22"/>
          <p:cNvGrpSpPr>
            <a:grpSpLocks/>
          </p:cNvGrpSpPr>
          <p:nvPr/>
        </p:nvGrpSpPr>
        <p:grpSpPr bwMode="auto">
          <a:xfrm>
            <a:off x="1785938" y="1985963"/>
            <a:ext cx="5781675" cy="3451225"/>
            <a:chOff x="1125" y="1251"/>
            <a:chExt cx="3642" cy="2174"/>
          </a:xfrm>
        </p:grpSpPr>
        <p:sp>
          <p:nvSpPr>
            <p:cNvPr id="40966" name="Rectangle 7"/>
            <p:cNvSpPr>
              <a:spLocks noChangeArrowheads="1"/>
            </p:cNvSpPr>
            <p:nvPr/>
          </p:nvSpPr>
          <p:spPr bwMode="auto">
            <a:xfrm>
              <a:off x="2995" y="2864"/>
              <a:ext cx="10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BUSY</a:t>
              </a:r>
            </a:p>
          </p:txBody>
        </p:sp>
        <p:sp>
          <p:nvSpPr>
            <p:cNvPr id="40967" name="Rectangle 8"/>
            <p:cNvSpPr>
              <a:spLocks noChangeArrowheads="1"/>
            </p:cNvSpPr>
            <p:nvPr/>
          </p:nvSpPr>
          <p:spPr bwMode="auto">
            <a:xfrm>
              <a:off x="3012" y="2166"/>
              <a:ext cx="1755" cy="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 </a:t>
              </a:r>
            </a:p>
          </p:txBody>
        </p:sp>
        <p:sp>
          <p:nvSpPr>
            <p:cNvPr id="40968" name="Rectangle 9"/>
            <p:cNvSpPr>
              <a:spLocks noChangeArrowheads="1"/>
            </p:cNvSpPr>
            <p:nvPr/>
          </p:nvSpPr>
          <p:spPr bwMode="auto">
            <a:xfrm>
              <a:off x="3012" y="1922"/>
              <a:ext cx="1327" cy="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DATA</a:t>
              </a:r>
              <a:r>
                <a:rPr kumimoji="0" lang="en-US" altLang="zh-CN" sz="2000" smtClean="0">
                  <a:solidFill>
                    <a:srgbClr val="000000"/>
                  </a:solidFill>
                  <a:latin typeface="Times New Roman" panose="02020603050405020304" pitchFamily="18" charset="0"/>
                </a:rPr>
                <a:t>0</a:t>
              </a:r>
              <a:r>
                <a:rPr kumimoji="0" lang="zh-CN" altLang="en-US" sz="2000" smtClean="0">
                  <a:solidFill>
                    <a:srgbClr val="000000"/>
                  </a:solidFill>
                  <a:latin typeface="Times New Roman" panose="02020603050405020304" pitchFamily="18" charset="0"/>
                </a:rPr>
                <a:t>～</a:t>
              </a:r>
              <a:r>
                <a:rPr kumimoji="0" lang="en-US" altLang="zh-CN" sz="2000" smtClean="0">
                  <a:solidFill>
                    <a:srgbClr val="000000"/>
                  </a:solidFill>
                  <a:latin typeface="Times New Roman" panose="02020603050405020304" pitchFamily="18" charset="0"/>
                </a:rPr>
                <a:t>7</a:t>
              </a:r>
            </a:p>
          </p:txBody>
        </p:sp>
        <p:sp>
          <p:nvSpPr>
            <p:cNvPr id="40969" name="Rectangle 10"/>
            <p:cNvSpPr>
              <a:spLocks noChangeArrowheads="1"/>
            </p:cNvSpPr>
            <p:nvPr/>
          </p:nvSpPr>
          <p:spPr bwMode="auto">
            <a:xfrm>
              <a:off x="1277" y="1302"/>
              <a:ext cx="1058" cy="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8255A</a:t>
              </a:r>
            </a:p>
          </p:txBody>
        </p:sp>
        <p:sp>
          <p:nvSpPr>
            <p:cNvPr id="40970" name="Rectangle 11"/>
            <p:cNvSpPr>
              <a:spLocks noChangeArrowheads="1"/>
            </p:cNvSpPr>
            <p:nvPr/>
          </p:nvSpPr>
          <p:spPr bwMode="auto">
            <a:xfrm>
              <a:off x="1433" y="2395"/>
              <a:ext cx="868" cy="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r" eaLnBrk="0" fontAlgn="base" hangingPunct="0">
                <a:spcBef>
                  <a:spcPct val="0"/>
                </a:spcBef>
                <a:spcAft>
                  <a:spcPct val="0"/>
                </a:spcAft>
                <a:buClrTx/>
                <a:buSzTx/>
                <a:buFontTx/>
                <a:buNone/>
              </a:pPr>
              <a:r>
                <a:rPr kumimoji="0" lang="en-US" altLang="zh-CN" sz="2400" smtClean="0">
                  <a:solidFill>
                    <a:srgbClr val="0000FF"/>
                  </a:solidFill>
                  <a:latin typeface="Times New Roman" panose="02020603050405020304" pitchFamily="18" charset="0"/>
                </a:rPr>
                <a:t>PC</a:t>
              </a:r>
              <a:r>
                <a:rPr kumimoji="0" lang="en-US" altLang="zh-CN" sz="2000" smtClean="0">
                  <a:solidFill>
                    <a:srgbClr val="0000FF"/>
                  </a:solidFill>
                  <a:latin typeface="Times New Roman" panose="02020603050405020304" pitchFamily="18" charset="0"/>
                </a:rPr>
                <a:t>7</a:t>
              </a:r>
            </a:p>
          </p:txBody>
        </p:sp>
        <p:sp>
          <p:nvSpPr>
            <p:cNvPr id="40971" name="Rectangle 12"/>
            <p:cNvSpPr>
              <a:spLocks noChangeArrowheads="1"/>
            </p:cNvSpPr>
            <p:nvPr/>
          </p:nvSpPr>
          <p:spPr bwMode="auto">
            <a:xfrm>
              <a:off x="1448" y="2876"/>
              <a:ext cx="868" cy="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r" eaLnBrk="0" fontAlgn="base" hangingPunct="0">
                <a:spcBef>
                  <a:spcPct val="0"/>
                </a:spcBef>
                <a:spcAft>
                  <a:spcPct val="0"/>
                </a:spcAft>
                <a:buClrTx/>
                <a:buSzTx/>
                <a:buFontTx/>
                <a:buNone/>
              </a:pPr>
              <a:r>
                <a:rPr kumimoji="0" lang="en-US" altLang="zh-CN" sz="2400" smtClean="0">
                  <a:solidFill>
                    <a:srgbClr val="0000FF"/>
                  </a:solidFill>
                  <a:latin typeface="Times New Roman" panose="02020603050405020304" pitchFamily="18" charset="0"/>
                </a:rPr>
                <a:t>PC</a:t>
              </a:r>
              <a:r>
                <a:rPr kumimoji="0" lang="en-US" altLang="zh-CN" sz="2000" smtClean="0">
                  <a:solidFill>
                    <a:srgbClr val="0000FF"/>
                  </a:solidFill>
                  <a:latin typeface="Times New Roman" panose="02020603050405020304" pitchFamily="18" charset="0"/>
                </a:rPr>
                <a:t>2</a:t>
              </a:r>
            </a:p>
          </p:txBody>
        </p:sp>
        <p:sp>
          <p:nvSpPr>
            <p:cNvPr id="40972" name="Rectangle 13"/>
            <p:cNvSpPr>
              <a:spLocks noChangeArrowheads="1"/>
            </p:cNvSpPr>
            <p:nvPr/>
          </p:nvSpPr>
          <p:spPr bwMode="auto">
            <a:xfrm>
              <a:off x="1204" y="1930"/>
              <a:ext cx="1127" cy="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r" eaLnBrk="0" fontAlgn="base" hangingPunct="0">
                <a:spcBef>
                  <a:spcPct val="0"/>
                </a:spcBef>
                <a:spcAft>
                  <a:spcPct val="0"/>
                </a:spcAft>
                <a:buClrTx/>
                <a:buSzTx/>
                <a:buFontTx/>
                <a:buNone/>
              </a:pPr>
              <a:r>
                <a:rPr kumimoji="0" lang="en-US" altLang="zh-CN" sz="2400" smtClean="0">
                  <a:solidFill>
                    <a:srgbClr val="0000FF"/>
                  </a:solidFill>
                  <a:latin typeface="Times New Roman" panose="02020603050405020304" pitchFamily="18" charset="0"/>
                </a:rPr>
                <a:t>PA</a:t>
              </a:r>
              <a:r>
                <a:rPr kumimoji="0" lang="en-US" altLang="zh-CN" sz="2000" smtClean="0">
                  <a:solidFill>
                    <a:srgbClr val="0000FF"/>
                  </a:solidFill>
                  <a:latin typeface="Times New Roman" panose="02020603050405020304" pitchFamily="18" charset="0"/>
                </a:rPr>
                <a:t>0</a:t>
              </a:r>
              <a:r>
                <a:rPr kumimoji="0" lang="zh-CN" altLang="en-US" sz="2400" smtClean="0">
                  <a:solidFill>
                    <a:srgbClr val="0000FF"/>
                  </a:solidFill>
                  <a:latin typeface="Times New Roman" panose="02020603050405020304" pitchFamily="18" charset="0"/>
                </a:rPr>
                <a:t>～</a:t>
              </a:r>
              <a:r>
                <a:rPr kumimoji="0" lang="en-US" altLang="zh-CN" sz="2400" smtClean="0">
                  <a:solidFill>
                    <a:srgbClr val="0000FF"/>
                  </a:solidFill>
                  <a:latin typeface="Times New Roman" panose="02020603050405020304" pitchFamily="18" charset="0"/>
                </a:rPr>
                <a:t>PA</a:t>
              </a:r>
              <a:r>
                <a:rPr kumimoji="0" lang="en-US" altLang="zh-CN" sz="2000" smtClean="0">
                  <a:solidFill>
                    <a:srgbClr val="0000FF"/>
                  </a:solidFill>
                  <a:latin typeface="Times New Roman" panose="02020603050405020304" pitchFamily="18" charset="0"/>
                </a:rPr>
                <a:t>7</a:t>
              </a:r>
            </a:p>
          </p:txBody>
        </p:sp>
        <p:sp>
          <p:nvSpPr>
            <p:cNvPr id="40973" name="Rectangle 14"/>
            <p:cNvSpPr>
              <a:spLocks noChangeArrowheads="1"/>
            </p:cNvSpPr>
            <p:nvPr/>
          </p:nvSpPr>
          <p:spPr bwMode="auto">
            <a:xfrm>
              <a:off x="1125" y="1728"/>
              <a:ext cx="1248" cy="1671"/>
            </a:xfrm>
            <a:prstGeom prst="rect">
              <a:avLst/>
            </a:prstGeom>
            <a:noFill/>
            <a:ln w="28575">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40974" name="Rectangle 15"/>
            <p:cNvSpPr>
              <a:spLocks noChangeArrowheads="1"/>
            </p:cNvSpPr>
            <p:nvPr/>
          </p:nvSpPr>
          <p:spPr bwMode="auto">
            <a:xfrm>
              <a:off x="3158" y="1251"/>
              <a:ext cx="1181" cy="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zh-CN" altLang="en-US" sz="2400" smtClean="0">
                  <a:solidFill>
                    <a:srgbClr val="000000"/>
                  </a:solidFill>
                  <a:latin typeface="Times New Roman" panose="02020603050405020304" pitchFamily="18" charset="0"/>
                </a:rPr>
                <a:t>打印机</a:t>
              </a:r>
            </a:p>
          </p:txBody>
        </p:sp>
        <p:sp>
          <p:nvSpPr>
            <p:cNvPr id="40975" name="Rectangle 16"/>
            <p:cNvSpPr>
              <a:spLocks noChangeArrowheads="1"/>
            </p:cNvSpPr>
            <p:nvPr/>
          </p:nvSpPr>
          <p:spPr bwMode="auto">
            <a:xfrm>
              <a:off x="3090" y="1728"/>
              <a:ext cx="1249" cy="1697"/>
            </a:xfrm>
            <a:prstGeom prst="rect">
              <a:avLst/>
            </a:prstGeom>
            <a:noFill/>
            <a:ln w="28575">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ClrTx/>
                <a:buSzTx/>
                <a:buFontTx/>
                <a:buNone/>
              </a:pPr>
              <a:endParaRPr lang="zh-CN" altLang="en-US" sz="2400" b="0" smtClean="0">
                <a:solidFill>
                  <a:srgbClr val="000000"/>
                </a:solidFill>
              </a:endParaRPr>
            </a:p>
          </p:txBody>
        </p:sp>
        <p:sp>
          <p:nvSpPr>
            <p:cNvPr id="40976" name="Line 17"/>
            <p:cNvSpPr>
              <a:spLocks noChangeShapeType="1"/>
            </p:cNvSpPr>
            <p:nvPr/>
          </p:nvSpPr>
          <p:spPr bwMode="auto">
            <a:xfrm>
              <a:off x="2393" y="2058"/>
              <a:ext cx="678" cy="2"/>
            </a:xfrm>
            <a:prstGeom prst="line">
              <a:avLst/>
            </a:prstGeom>
            <a:noFill/>
            <a:ln w="38100">
              <a:solidFill>
                <a:srgbClr val="000000"/>
              </a:solidFill>
              <a:round/>
              <a:headEnd type="none" w="sm" len="sm"/>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40977" name="Line 18"/>
            <p:cNvSpPr>
              <a:spLocks noChangeShapeType="1"/>
            </p:cNvSpPr>
            <p:nvPr/>
          </p:nvSpPr>
          <p:spPr bwMode="auto">
            <a:xfrm>
              <a:off x="2372" y="2517"/>
              <a:ext cx="699" cy="2"/>
            </a:xfrm>
            <a:prstGeom prst="line">
              <a:avLst/>
            </a:prstGeom>
            <a:noFill/>
            <a:ln w="28575">
              <a:solidFill>
                <a:srgbClr val="000000"/>
              </a:solidFill>
              <a:round/>
              <a:headEnd type="none" w="sm" len="sm"/>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40978" name="Line 19"/>
            <p:cNvSpPr>
              <a:spLocks noChangeShapeType="1"/>
            </p:cNvSpPr>
            <p:nvPr/>
          </p:nvSpPr>
          <p:spPr bwMode="auto">
            <a:xfrm flipH="1">
              <a:off x="2389" y="2983"/>
              <a:ext cx="699" cy="2"/>
            </a:xfrm>
            <a:prstGeom prst="line">
              <a:avLst/>
            </a:prstGeom>
            <a:noFill/>
            <a:ln w="28575">
              <a:solidFill>
                <a:srgbClr val="000000"/>
              </a:solidFill>
              <a:round/>
              <a:headEnd type="none" w="sm" len="sm"/>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smtClean="0">
                <a:solidFill>
                  <a:srgbClr val="000000"/>
                </a:solidFill>
              </a:endParaRPr>
            </a:p>
          </p:txBody>
        </p:sp>
        <p:sp>
          <p:nvSpPr>
            <p:cNvPr id="40979" name="Rectangle 20"/>
            <p:cNvSpPr>
              <a:spLocks noChangeArrowheads="1"/>
            </p:cNvSpPr>
            <p:nvPr/>
          </p:nvSpPr>
          <p:spPr bwMode="auto">
            <a:xfrm>
              <a:off x="3072" y="2409"/>
              <a:ext cx="10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FontTx/>
                <a:buNone/>
              </a:pPr>
              <a:r>
                <a:rPr kumimoji="0" lang="en-US" altLang="zh-CN" sz="2400" smtClean="0">
                  <a:solidFill>
                    <a:srgbClr val="000000"/>
                  </a:solidFill>
                  <a:latin typeface="Times New Roman" panose="02020603050405020304" pitchFamily="18" charset="0"/>
                </a:rPr>
                <a:t>STROBE  </a:t>
              </a:r>
              <a:r>
                <a:rPr kumimoji="0" lang="zh-CN" altLang="en-US" sz="2400" smtClean="0">
                  <a:solidFill>
                    <a:srgbClr val="000000"/>
                  </a:solidFill>
                  <a:latin typeface="Times New Roman" panose="02020603050405020304" pitchFamily="18" charset="0"/>
                </a:rPr>
                <a:t>（负脉冲）</a:t>
              </a:r>
              <a:endParaRPr kumimoji="0" lang="en-US" altLang="zh-CN" sz="2400" smtClean="0">
                <a:solidFill>
                  <a:srgbClr val="000000"/>
                </a:solidFill>
                <a:latin typeface="Times New Roman" panose="02020603050405020304" pitchFamily="18" charset="0"/>
              </a:endParaRPr>
            </a:p>
          </p:txBody>
        </p:sp>
        <p:sp>
          <p:nvSpPr>
            <p:cNvPr id="40980" name="Line 21"/>
            <p:cNvSpPr>
              <a:spLocks noChangeShapeType="1"/>
            </p:cNvSpPr>
            <p:nvPr/>
          </p:nvSpPr>
          <p:spPr bwMode="auto">
            <a:xfrm>
              <a:off x="3183" y="2410"/>
              <a:ext cx="804" cy="0"/>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kumimoji="1" lang="zh-CN" altLang="en-US" sz="2400" smtClean="0">
                <a:solidFill>
                  <a:srgbClr val="000000"/>
                </a:solidFill>
              </a:endParaRPr>
            </a:p>
          </p:txBody>
        </p:sp>
      </p:grpSp>
    </p:spTree>
    <p:extLst>
      <p:ext uri="{BB962C8B-B14F-4D97-AF65-F5344CB8AC3E}">
        <p14:creationId xmlns:p14="http://schemas.microsoft.com/office/powerpoint/2010/main" val="3861983864"/>
      </p:ext>
    </p:extLst>
  </p:cSld>
  <p:clrMapOvr>
    <a:masterClrMapping/>
  </p:clrMapOvr>
  <p:transition spd="slow">
    <p:random/>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5589588" y="3175"/>
            <a:ext cx="3557587" cy="549275"/>
          </a:xfrm>
          <a:prstGeom prst="rect">
            <a:avLst/>
          </a:prstGeom>
          <a:gradFill rotWithShape="0">
            <a:gsLst>
              <a:gs pos="0">
                <a:srgbClr val="A6ADC0"/>
              </a:gs>
              <a:gs pos="100000">
                <a:srgbClr val="4D5059"/>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en-US" altLang="zh-CN" sz="3600" b="0" smtClean="0">
                <a:solidFill>
                  <a:srgbClr val="0000FF"/>
                </a:solidFill>
                <a:ea typeface="隶书" panose="02010509060101010101" pitchFamily="49" charset="-122"/>
              </a:rPr>
              <a:t>8255A</a:t>
            </a:r>
            <a:r>
              <a:rPr lang="zh-CN" altLang="en-US" sz="3600" b="0" smtClean="0">
                <a:solidFill>
                  <a:srgbClr val="0000FF"/>
                </a:solidFill>
                <a:ea typeface="隶书" panose="02010509060101010101" pitchFamily="49" charset="-122"/>
              </a:rPr>
              <a:t>的初始化</a:t>
            </a:r>
          </a:p>
        </p:txBody>
      </p:sp>
      <p:sp>
        <p:nvSpPr>
          <p:cNvPr id="197635" name="Rectangle 3"/>
          <p:cNvSpPr>
            <a:spLocks noChangeArrowheads="1"/>
          </p:cNvSpPr>
          <p:nvPr/>
        </p:nvSpPr>
        <p:spPr bwMode="auto">
          <a:xfrm>
            <a:off x="484188" y="550863"/>
            <a:ext cx="8178800" cy="5688012"/>
          </a:xfrm>
          <a:prstGeom prst="rect">
            <a:avLst/>
          </a:prstGeo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ffectLst/>
        </p:spPr>
        <p:txBody>
          <a:bodyPr/>
          <a:lstStyle/>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dirty="0">
                <a:solidFill>
                  <a:srgbClr val="3333CC"/>
                </a:solidFill>
                <a:latin typeface="Times New Roman" pitchFamily="18" charset="0"/>
              </a:rPr>
              <a:t>	</a:t>
            </a:r>
            <a:r>
              <a:rPr kumimoji="1" lang="en-US" altLang="zh-CN" sz="3200" b="1" dirty="0" err="1">
                <a:solidFill>
                  <a:srgbClr val="0000FF"/>
                </a:solidFill>
                <a:latin typeface="Times New Roman" pitchFamily="18" charset="0"/>
              </a:rPr>
              <a:t>mov</a:t>
            </a:r>
            <a:r>
              <a:rPr kumimoji="1" lang="en-US" altLang="zh-CN" sz="3200" b="1" dirty="0">
                <a:solidFill>
                  <a:srgbClr val="0000FF"/>
                </a:solidFill>
                <a:latin typeface="Times New Roman" pitchFamily="18" charset="0"/>
              </a:rPr>
              <a:t> dx,0fffeh</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dirty="0">
                <a:solidFill>
                  <a:srgbClr val="3333CC"/>
                </a:solidFill>
                <a:latin typeface="Times New Roman" pitchFamily="18" charset="0"/>
              </a:rPr>
              <a:t>	;</a:t>
            </a:r>
            <a:r>
              <a:rPr kumimoji="1" lang="zh-CN" altLang="en-US" sz="3200" b="1" dirty="0">
                <a:solidFill>
                  <a:srgbClr val="3333CC"/>
                </a:solidFill>
                <a:latin typeface="Times New Roman" pitchFamily="18" charset="0"/>
              </a:rPr>
              <a:t>控制端口地址：</a:t>
            </a:r>
            <a:r>
              <a:rPr kumimoji="1" lang="en-US" altLang="zh-CN" sz="3200" b="1" dirty="0">
                <a:solidFill>
                  <a:srgbClr val="3333CC"/>
                </a:solidFill>
                <a:latin typeface="Times New Roman" pitchFamily="18" charset="0"/>
              </a:rPr>
              <a:t>FFFEH</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dirty="0">
                <a:solidFill>
                  <a:srgbClr val="3333CC"/>
                </a:solidFill>
                <a:latin typeface="Times New Roman" pitchFamily="18" charset="0"/>
              </a:rPr>
              <a:t>	</a:t>
            </a:r>
            <a:r>
              <a:rPr kumimoji="1" lang="en-US" altLang="zh-CN" sz="3200" b="1" dirty="0" err="1">
                <a:solidFill>
                  <a:srgbClr val="0000FF"/>
                </a:solidFill>
                <a:latin typeface="Times New Roman" pitchFamily="18" charset="0"/>
              </a:rPr>
              <a:t>mov</a:t>
            </a:r>
            <a:r>
              <a:rPr kumimoji="1" lang="en-US" altLang="zh-CN" sz="3200" b="1" dirty="0">
                <a:solidFill>
                  <a:srgbClr val="0000FF"/>
                </a:solidFill>
                <a:latin typeface="Times New Roman" pitchFamily="18" charset="0"/>
              </a:rPr>
              <a:t> al,10000001B</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dirty="0">
                <a:solidFill>
                  <a:srgbClr val="3333CC"/>
                </a:solidFill>
                <a:latin typeface="Times New Roman" pitchFamily="18" charset="0"/>
              </a:rPr>
              <a:t>	;</a:t>
            </a:r>
            <a:r>
              <a:rPr kumimoji="1" lang="zh-CN" altLang="en-US" sz="3200" b="1" dirty="0">
                <a:solidFill>
                  <a:srgbClr val="3333CC"/>
                </a:solidFill>
                <a:latin typeface="Times New Roman" pitchFamily="18" charset="0"/>
              </a:rPr>
              <a:t>方式控制字：</a:t>
            </a:r>
            <a:r>
              <a:rPr kumimoji="1" lang="en-US" altLang="zh-CN" sz="3200" b="1" dirty="0">
                <a:solidFill>
                  <a:srgbClr val="3333CC"/>
                </a:solidFill>
                <a:latin typeface="Times New Roman" pitchFamily="18" charset="0"/>
              </a:rPr>
              <a:t>91H</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dirty="0">
                <a:solidFill>
                  <a:srgbClr val="0000FF"/>
                </a:solidFill>
                <a:latin typeface="Times New Roman" pitchFamily="18" charset="0"/>
              </a:rPr>
              <a:t>	out </a:t>
            </a:r>
            <a:r>
              <a:rPr kumimoji="1" lang="en-US" altLang="zh-CN" sz="3200" b="1" dirty="0" err="1">
                <a:solidFill>
                  <a:srgbClr val="0000FF"/>
                </a:solidFill>
                <a:latin typeface="Times New Roman" pitchFamily="18" charset="0"/>
              </a:rPr>
              <a:t>dx,al</a:t>
            </a:r>
            <a:endParaRPr kumimoji="1" lang="en-US" altLang="zh-CN" sz="3200" b="1" dirty="0">
              <a:solidFill>
                <a:srgbClr val="0000FF"/>
              </a:solidFill>
              <a:latin typeface="Times New Roman" pitchFamily="18" charset="0"/>
            </a:endParaRP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dirty="0">
                <a:solidFill>
                  <a:srgbClr val="3333CC"/>
                </a:solidFill>
                <a:latin typeface="Times New Roman" pitchFamily="18" charset="0"/>
              </a:rPr>
              <a:t>	;A</a:t>
            </a:r>
            <a:r>
              <a:rPr kumimoji="1" lang="zh-CN" altLang="en-US" sz="3200" b="1" dirty="0">
                <a:solidFill>
                  <a:srgbClr val="3333CC"/>
                </a:solidFill>
                <a:latin typeface="Times New Roman" pitchFamily="18" charset="0"/>
              </a:rPr>
              <a:t>端口方式</a:t>
            </a:r>
            <a:r>
              <a:rPr kumimoji="1" lang="en-US" altLang="zh-CN" sz="3200" b="1" dirty="0">
                <a:solidFill>
                  <a:srgbClr val="3333CC"/>
                </a:solidFill>
                <a:latin typeface="Times New Roman" pitchFamily="18" charset="0"/>
              </a:rPr>
              <a:t>0</a:t>
            </a:r>
            <a:r>
              <a:rPr kumimoji="1" lang="zh-CN" altLang="en-US" sz="3200" b="1" dirty="0">
                <a:solidFill>
                  <a:srgbClr val="3333CC"/>
                </a:solidFill>
                <a:latin typeface="Times New Roman" pitchFamily="18" charset="0"/>
              </a:rPr>
              <a:t>输出，</a:t>
            </a:r>
            <a:r>
              <a:rPr kumimoji="1" lang="en-US" altLang="zh-CN" sz="3200" b="1" dirty="0">
                <a:solidFill>
                  <a:srgbClr val="3333CC"/>
                </a:solidFill>
                <a:latin typeface="Times New Roman" pitchFamily="18" charset="0"/>
              </a:rPr>
              <a:t>C</a:t>
            </a:r>
            <a:r>
              <a:rPr kumimoji="1" lang="zh-CN" altLang="en-US" sz="3200" b="1" dirty="0">
                <a:solidFill>
                  <a:srgbClr val="3333CC"/>
                </a:solidFill>
                <a:latin typeface="Times New Roman" pitchFamily="18" charset="0"/>
              </a:rPr>
              <a:t>端口上输出、下输入</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zh-CN" altLang="en-US" sz="3200" b="1" dirty="0">
                <a:solidFill>
                  <a:srgbClr val="3333CC"/>
                </a:solidFill>
                <a:latin typeface="Times New Roman" pitchFamily="18" charset="0"/>
              </a:rPr>
              <a:t>	</a:t>
            </a:r>
            <a:r>
              <a:rPr kumimoji="1" lang="en-US" altLang="zh-CN" sz="3200" b="1" dirty="0" err="1">
                <a:solidFill>
                  <a:srgbClr val="0000FF"/>
                </a:solidFill>
                <a:latin typeface="Times New Roman" pitchFamily="18" charset="0"/>
              </a:rPr>
              <a:t>mov</a:t>
            </a:r>
            <a:r>
              <a:rPr kumimoji="1" lang="en-US" altLang="zh-CN" sz="3200" b="1" dirty="0">
                <a:solidFill>
                  <a:srgbClr val="0000FF"/>
                </a:solidFill>
                <a:latin typeface="Times New Roman" pitchFamily="18" charset="0"/>
              </a:rPr>
              <a:t> al,00001111B</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dirty="0">
                <a:solidFill>
                  <a:srgbClr val="3333CC"/>
                </a:solidFill>
                <a:latin typeface="Times New Roman" pitchFamily="18" charset="0"/>
              </a:rPr>
              <a:t>	;</a:t>
            </a:r>
            <a:r>
              <a:rPr kumimoji="1" lang="zh-CN" altLang="en-US" sz="3200" b="1" dirty="0">
                <a:solidFill>
                  <a:srgbClr val="3333CC"/>
                </a:solidFill>
                <a:latin typeface="Times New Roman" pitchFamily="18" charset="0"/>
              </a:rPr>
              <a:t>端口</a:t>
            </a:r>
            <a:r>
              <a:rPr kumimoji="1" lang="en-US" altLang="zh-CN" sz="3200" b="1" dirty="0">
                <a:solidFill>
                  <a:srgbClr val="3333CC"/>
                </a:solidFill>
                <a:latin typeface="Times New Roman" pitchFamily="18" charset="0"/>
              </a:rPr>
              <a:t>C</a:t>
            </a:r>
            <a:r>
              <a:rPr kumimoji="1" lang="zh-CN" altLang="en-US" sz="3200" b="1" dirty="0">
                <a:solidFill>
                  <a:srgbClr val="3333CC"/>
                </a:solidFill>
                <a:latin typeface="Times New Roman" pitchFamily="18" charset="0"/>
              </a:rPr>
              <a:t>的复位置位控制字，使</a:t>
            </a:r>
            <a:r>
              <a:rPr kumimoji="1" lang="en-US" altLang="zh-CN" sz="3200" b="1" dirty="0">
                <a:solidFill>
                  <a:srgbClr val="3333CC"/>
                </a:solidFill>
                <a:latin typeface="Times New Roman" pitchFamily="18" charset="0"/>
              </a:rPr>
              <a:t>PC</a:t>
            </a:r>
            <a:r>
              <a:rPr kumimoji="1" lang="en-US" altLang="zh-CN" sz="2800" b="1" dirty="0">
                <a:solidFill>
                  <a:srgbClr val="3333CC"/>
                </a:solidFill>
                <a:latin typeface="Times New Roman" pitchFamily="18" charset="0"/>
                <a:cs typeface="Times New Roman" pitchFamily="18" charset="0"/>
              </a:rPr>
              <a:t>7</a:t>
            </a:r>
            <a:r>
              <a:rPr kumimoji="1" lang="zh-CN" altLang="en-US" sz="3200" b="1" dirty="0">
                <a:solidFill>
                  <a:srgbClr val="3333CC"/>
                </a:solidFill>
                <a:latin typeface="Times New Roman" pitchFamily="18" charset="0"/>
              </a:rPr>
              <a:t>＝</a:t>
            </a:r>
            <a:r>
              <a:rPr kumimoji="1" lang="en-US" altLang="zh-CN" sz="3200" b="1" dirty="0">
                <a:solidFill>
                  <a:srgbClr val="3333CC"/>
                </a:solidFill>
                <a:latin typeface="Times New Roman" pitchFamily="18" charset="0"/>
              </a:rPr>
              <a:t>1</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dirty="0">
                <a:solidFill>
                  <a:srgbClr val="0000FF"/>
                </a:solidFill>
                <a:latin typeface="Times New Roman" pitchFamily="18" charset="0"/>
              </a:rPr>
              <a:t>	out </a:t>
            </a:r>
            <a:r>
              <a:rPr kumimoji="1" lang="en-US" altLang="zh-CN" sz="3200" b="1" dirty="0" err="1">
                <a:solidFill>
                  <a:srgbClr val="0000FF"/>
                </a:solidFill>
                <a:latin typeface="Times New Roman" pitchFamily="18" charset="0"/>
              </a:rPr>
              <a:t>dx,al</a:t>
            </a:r>
            <a:endParaRPr kumimoji="1" lang="en-US" altLang="zh-CN" sz="3200" b="1" dirty="0">
              <a:solidFill>
                <a:srgbClr val="0000FF"/>
              </a:solidFill>
              <a:latin typeface="Times New Roman" pitchFamily="18" charset="0"/>
            </a:endParaRPr>
          </a:p>
        </p:txBody>
      </p:sp>
      <p:sp>
        <p:nvSpPr>
          <p:cNvPr id="41988" name="Rectangle 4"/>
          <p:cNvSpPr>
            <a:spLocks noChangeArrowheads="1"/>
          </p:cNvSpPr>
          <p:nvPr/>
        </p:nvSpPr>
        <p:spPr bwMode="auto">
          <a:xfrm>
            <a:off x="0" y="6254750"/>
            <a:ext cx="2235200" cy="622300"/>
          </a:xfrm>
          <a:prstGeom prst="rect">
            <a:avLst/>
          </a:prstGeom>
          <a:gradFill rotWithShape="0">
            <a:gsLst>
              <a:gs pos="0">
                <a:srgbClr val="A6ADC0"/>
              </a:gs>
              <a:gs pos="100000">
                <a:srgbClr val="4D5059"/>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例</a:t>
            </a:r>
            <a:r>
              <a:rPr lang="en-US" altLang="zh-CN" sz="3600" b="0" smtClean="0">
                <a:solidFill>
                  <a:srgbClr val="0000FF"/>
                </a:solidFill>
                <a:ea typeface="隶书" panose="02010509060101010101" pitchFamily="49" charset="-122"/>
              </a:rPr>
              <a:t>11.1</a:t>
            </a:r>
          </a:p>
        </p:txBody>
      </p:sp>
      <p:pic>
        <p:nvPicPr>
          <p:cNvPr id="41989" name="Picture 5"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0" name="Picture 6"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1714908"/>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97635"/>
                                        </p:tgtEl>
                                        <p:attrNameLst>
                                          <p:attrName>style.visibility</p:attrName>
                                        </p:attrNameLst>
                                      </p:cBhvr>
                                      <p:to>
                                        <p:strVal val="visible"/>
                                      </p:to>
                                    </p:set>
                                    <p:animEffect transition="in" filter="blinds(horizontal)">
                                      <p:cBhvr>
                                        <p:cTn id="7" dur="500"/>
                                        <p:tgtEl>
                                          <p:spTgt spid="1976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5" grpId="0" animBg="1"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5108575" y="3175"/>
            <a:ext cx="4038600" cy="549275"/>
          </a:xfrm>
          <a:prstGeom prst="rect">
            <a:avLst/>
          </a:prstGeom>
          <a:gradFill rotWithShape="0">
            <a:gsLst>
              <a:gs pos="0">
                <a:srgbClr val="A6ADC0"/>
              </a:gs>
              <a:gs pos="100000">
                <a:srgbClr val="4D5059"/>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打印子程序：查询</a:t>
            </a:r>
          </a:p>
        </p:txBody>
      </p:sp>
      <p:sp>
        <p:nvSpPr>
          <p:cNvPr id="198659" name="Rectangle 3"/>
          <p:cNvSpPr>
            <a:spLocks noChangeArrowheads="1"/>
          </p:cNvSpPr>
          <p:nvPr/>
        </p:nvSpPr>
        <p:spPr bwMode="auto">
          <a:xfrm>
            <a:off x="484188" y="550863"/>
            <a:ext cx="8178800" cy="5688012"/>
          </a:xfrm>
          <a:prstGeom prst="rect">
            <a:avLst/>
          </a:prstGeo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ffectLst/>
        </p:spPr>
        <p:txBody>
          <a:bodyPr/>
          <a:lstStyle/>
          <a:p>
            <a:pPr marL="342900" indent="-342900" algn="just" defTabSz="895350" fontAlgn="base">
              <a:spcBef>
                <a:spcPct val="20000"/>
              </a:spcBef>
              <a:spcAft>
                <a:spcPct val="0"/>
              </a:spcAft>
              <a:buClr>
                <a:srgbClr val="3333CC"/>
              </a:buClr>
              <a:buSzPct val="60000"/>
              <a:buFont typeface="Wingdings" pitchFamily="2" charset="2"/>
              <a:buNone/>
              <a:tabLst>
                <a:tab pos="1809750" algn="l"/>
                <a:tab pos="4381500" algn="l"/>
              </a:tabLst>
              <a:defRPr/>
            </a:pPr>
            <a:r>
              <a:rPr kumimoji="1" lang="en-US" altLang="zh-CN" sz="3200" b="1">
                <a:solidFill>
                  <a:srgbClr val="3333CC"/>
                </a:solidFill>
                <a:latin typeface="Times New Roman" pitchFamily="18" charset="0"/>
              </a:rPr>
              <a:t>printc	proc</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4381500" algn="l"/>
              </a:tabLst>
              <a:defRPr/>
            </a:pPr>
            <a:r>
              <a:rPr kumimoji="1" lang="en-US" altLang="zh-CN" sz="3200" b="1">
                <a:solidFill>
                  <a:srgbClr val="3333CC"/>
                </a:solidFill>
                <a:latin typeface="Times New Roman" pitchFamily="18" charset="0"/>
              </a:rPr>
              <a:t>		push ax</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4381500" algn="l"/>
              </a:tabLst>
              <a:defRPr/>
            </a:pPr>
            <a:r>
              <a:rPr kumimoji="1" lang="en-US" altLang="zh-CN" sz="3200" b="1">
                <a:solidFill>
                  <a:srgbClr val="3333CC"/>
                </a:solidFill>
                <a:latin typeface="Times New Roman" pitchFamily="18" charset="0"/>
              </a:rPr>
              <a:t>		push dx</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4381500" algn="l"/>
              </a:tabLst>
              <a:defRPr/>
            </a:pPr>
            <a:r>
              <a:rPr kumimoji="1" lang="en-US" altLang="zh-CN" sz="3200" b="1">
                <a:solidFill>
                  <a:srgbClr val="0000FF"/>
                </a:solidFill>
                <a:latin typeface="Times New Roman" pitchFamily="18" charset="0"/>
              </a:rPr>
              <a:t>prn: 	mov dx,0fffch</a:t>
            </a: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读取端口</a:t>
            </a:r>
            <a:r>
              <a:rPr kumimoji="1" lang="en-US" altLang="zh-CN" sz="3200" b="1">
                <a:solidFill>
                  <a:srgbClr val="3333CC"/>
                </a:solidFill>
                <a:latin typeface="Times New Roman" pitchFamily="18" charset="0"/>
              </a:rPr>
              <a:t>C</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4381500" algn="l"/>
              </a:tabLst>
              <a:defRPr/>
            </a:pPr>
            <a:r>
              <a:rPr kumimoji="1" lang="en-US" altLang="zh-CN" sz="3200" b="1">
                <a:solidFill>
                  <a:srgbClr val="3333CC"/>
                </a:solidFill>
                <a:latin typeface="Times New Roman" pitchFamily="18" charset="0"/>
              </a:rPr>
              <a:t>		</a:t>
            </a:r>
            <a:r>
              <a:rPr kumimoji="1" lang="en-US" altLang="zh-CN" sz="3200" b="1">
                <a:solidFill>
                  <a:srgbClr val="0000FF"/>
                </a:solidFill>
                <a:latin typeface="Times New Roman" pitchFamily="18" charset="0"/>
              </a:rPr>
              <a:t>in al,dx</a:t>
            </a: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查询打印机状态</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4381500" algn="l"/>
              </a:tabLst>
              <a:defRPr/>
            </a:pPr>
            <a:r>
              <a:rPr kumimoji="1" lang="zh-CN" altLang="en-US" sz="3200" b="1">
                <a:solidFill>
                  <a:srgbClr val="3333CC"/>
                </a:solidFill>
                <a:latin typeface="Times New Roman" pitchFamily="18" charset="0"/>
              </a:rPr>
              <a:t>		</a:t>
            </a:r>
            <a:r>
              <a:rPr kumimoji="1" lang="en-US" altLang="zh-CN" sz="3200" b="1">
                <a:solidFill>
                  <a:srgbClr val="0000FF"/>
                </a:solidFill>
                <a:latin typeface="Times New Roman" pitchFamily="18" charset="0"/>
              </a:rPr>
              <a:t>and al,04h</a:t>
            </a:r>
            <a:r>
              <a:rPr kumimoji="1" lang="en-US" altLang="zh-CN" sz="3200" b="1">
                <a:solidFill>
                  <a:srgbClr val="3333CC"/>
                </a:solidFill>
                <a:latin typeface="Times New Roman" pitchFamily="18" charset="0"/>
              </a:rPr>
              <a:t>	;PC</a:t>
            </a:r>
            <a:r>
              <a:rPr kumimoji="1" lang="en-US" altLang="zh-CN" sz="2800" b="1">
                <a:solidFill>
                  <a:srgbClr val="3333CC"/>
                </a:solidFill>
                <a:latin typeface="Times New Roman" pitchFamily="18" charset="0"/>
                <a:cs typeface="Times New Roman" pitchFamily="18" charset="0"/>
              </a:rPr>
              <a:t>2</a:t>
            </a:r>
            <a:r>
              <a:rPr kumimoji="1" lang="zh-CN" altLang="en-US" sz="3200" b="1">
                <a:solidFill>
                  <a:srgbClr val="3333CC"/>
                </a:solidFill>
                <a:latin typeface="Times New Roman" pitchFamily="18" charset="0"/>
              </a:rPr>
              <a:t>＝</a:t>
            </a:r>
            <a:r>
              <a:rPr kumimoji="1" lang="en-US" altLang="zh-CN" sz="3200" b="1">
                <a:solidFill>
                  <a:srgbClr val="3333CC"/>
                </a:solidFill>
                <a:latin typeface="Times New Roman" pitchFamily="18" charset="0"/>
              </a:rPr>
              <a:t>BUSY</a:t>
            </a:r>
            <a:r>
              <a:rPr kumimoji="1" lang="zh-CN" altLang="en-US" sz="3200" b="1">
                <a:solidFill>
                  <a:srgbClr val="3333CC"/>
                </a:solidFill>
                <a:latin typeface="Times New Roman" pitchFamily="18" charset="0"/>
              </a:rPr>
              <a:t>＝</a:t>
            </a:r>
            <a:r>
              <a:rPr kumimoji="1" lang="en-US" altLang="zh-CN" sz="3200" b="1">
                <a:solidFill>
                  <a:srgbClr val="3333CC"/>
                </a:solidFill>
                <a:latin typeface="Times New Roman" pitchFamily="18" charset="0"/>
              </a:rPr>
              <a:t>0</a:t>
            </a:r>
            <a:r>
              <a:rPr kumimoji="1" lang="zh-CN" altLang="en-US" sz="3200" b="1">
                <a:solidFill>
                  <a:srgbClr val="3333CC"/>
                </a:solidFill>
                <a:latin typeface="Times New Roman" pitchFamily="18" charset="0"/>
              </a:rPr>
              <a:t>？</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4381500" algn="l"/>
              </a:tabLst>
              <a:defRPr/>
            </a:pPr>
            <a:r>
              <a:rPr kumimoji="1" lang="zh-CN" altLang="en-US" sz="3200" b="1">
                <a:solidFill>
                  <a:srgbClr val="3333CC"/>
                </a:solidFill>
                <a:latin typeface="Times New Roman" pitchFamily="18" charset="0"/>
              </a:rPr>
              <a:t>		</a:t>
            </a:r>
            <a:r>
              <a:rPr kumimoji="1" lang="en-US" altLang="zh-CN" sz="3200" b="1">
                <a:solidFill>
                  <a:srgbClr val="0000FF"/>
                </a:solidFill>
                <a:latin typeface="Times New Roman" pitchFamily="18" charset="0"/>
              </a:rPr>
              <a:t>jnz prn</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 pos="4381500" algn="l"/>
              </a:tabLst>
              <a:defRPr/>
            </a:pPr>
            <a:r>
              <a:rPr kumimoji="1" lang="en-US" altLang="zh-CN" sz="3200" b="1">
                <a:solidFill>
                  <a:srgbClr val="3333CC"/>
                </a:solidFill>
                <a:latin typeface="Times New Roman" pitchFamily="18" charset="0"/>
              </a:rPr>
              <a:t>		;PC</a:t>
            </a:r>
            <a:r>
              <a:rPr kumimoji="1" lang="en-US" altLang="zh-CN" sz="2800" b="1">
                <a:solidFill>
                  <a:srgbClr val="3333CC"/>
                </a:solidFill>
                <a:latin typeface="Times New Roman" pitchFamily="18" charset="0"/>
                <a:cs typeface="Times New Roman" pitchFamily="18" charset="0"/>
              </a:rPr>
              <a:t>2</a:t>
            </a:r>
            <a:r>
              <a:rPr kumimoji="1" lang="zh-CN" altLang="en-US" sz="3200" b="1">
                <a:solidFill>
                  <a:srgbClr val="3333CC"/>
                </a:solidFill>
                <a:latin typeface="Times New Roman" pitchFamily="18" charset="0"/>
              </a:rPr>
              <a:t>＝</a:t>
            </a:r>
            <a:r>
              <a:rPr kumimoji="1" lang="en-US" altLang="zh-CN" sz="3200" b="1">
                <a:solidFill>
                  <a:srgbClr val="3333CC"/>
                </a:solidFill>
                <a:latin typeface="Times New Roman" pitchFamily="18" charset="0"/>
                <a:cs typeface="Times New Roman" pitchFamily="18" charset="0"/>
              </a:rPr>
              <a:t>1</a:t>
            </a:r>
            <a:r>
              <a:rPr kumimoji="1" lang="zh-CN" altLang="en-US" sz="3200" b="1">
                <a:solidFill>
                  <a:srgbClr val="3333CC"/>
                </a:solidFill>
                <a:latin typeface="Times New Roman" pitchFamily="18" charset="0"/>
              </a:rPr>
              <a:t>，打印机忙，则循环等待</a:t>
            </a:r>
          </a:p>
        </p:txBody>
      </p:sp>
      <p:sp>
        <p:nvSpPr>
          <p:cNvPr id="43012" name="Rectangle 4"/>
          <p:cNvSpPr>
            <a:spLocks noChangeArrowheads="1"/>
          </p:cNvSpPr>
          <p:nvPr/>
        </p:nvSpPr>
        <p:spPr bwMode="auto">
          <a:xfrm>
            <a:off x="0" y="6254750"/>
            <a:ext cx="2235200" cy="622300"/>
          </a:xfrm>
          <a:prstGeom prst="rect">
            <a:avLst/>
          </a:prstGeom>
          <a:gradFill rotWithShape="0">
            <a:gsLst>
              <a:gs pos="0">
                <a:srgbClr val="A6ADC0"/>
              </a:gs>
              <a:gs pos="100000">
                <a:srgbClr val="4D5059"/>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例</a:t>
            </a:r>
            <a:r>
              <a:rPr lang="en-US" altLang="zh-CN" sz="3600" b="0" smtClean="0">
                <a:solidFill>
                  <a:srgbClr val="0000FF"/>
                </a:solidFill>
                <a:ea typeface="隶书" panose="02010509060101010101" pitchFamily="49" charset="-122"/>
              </a:rPr>
              <a:t>11.1</a:t>
            </a:r>
          </a:p>
        </p:txBody>
      </p:sp>
      <p:pic>
        <p:nvPicPr>
          <p:cNvPr id="43013" name="Picture 5"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4" name="Picture 6"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663" name="Picture 7" descr="2_4"/>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783513" y="5246688"/>
            <a:ext cx="649287"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842645"/>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98659"/>
                                        </p:tgtEl>
                                        <p:attrNameLst>
                                          <p:attrName>style.visibility</p:attrName>
                                        </p:attrNameLst>
                                      </p:cBhvr>
                                      <p:to>
                                        <p:strVal val="visible"/>
                                      </p:to>
                                    </p:set>
                                    <p:animEffect transition="in" filter="blinds(horizontal)">
                                      <p:cBhvr>
                                        <p:cTn id="7" dur="500"/>
                                        <p:tgtEl>
                                          <p:spTgt spid="198659"/>
                                        </p:tgtEl>
                                      </p:cBhvr>
                                    </p:animEffect>
                                  </p:childTnLst>
                                </p:cTn>
                              </p:par>
                            </p:childTnLst>
                          </p:cTn>
                        </p:par>
                        <p:par>
                          <p:cTn id="8" fill="hold" nodeType="afterGroup">
                            <p:stCondLst>
                              <p:cond delay="500"/>
                            </p:stCondLst>
                            <p:childTnLst>
                              <p:par>
                                <p:cTn id="9" presetID="23" presetClass="entr" presetSubtype="32" fill="hold" nodeType="afterEffect">
                                  <p:stCondLst>
                                    <p:cond delay="1000"/>
                                  </p:stCondLst>
                                  <p:childTnLst>
                                    <p:set>
                                      <p:cBhvr>
                                        <p:cTn id="10" dur="1" fill="hold">
                                          <p:stCondLst>
                                            <p:cond delay="0"/>
                                          </p:stCondLst>
                                        </p:cTn>
                                        <p:tgtEl>
                                          <p:spTgt spid="198663"/>
                                        </p:tgtEl>
                                        <p:attrNameLst>
                                          <p:attrName>style.visibility</p:attrName>
                                        </p:attrNameLst>
                                      </p:cBhvr>
                                      <p:to>
                                        <p:strVal val="visible"/>
                                      </p:to>
                                    </p:set>
                                    <p:anim calcmode="lin" valueType="num">
                                      <p:cBhvr>
                                        <p:cTn id="11" dur="500" fill="hold"/>
                                        <p:tgtEl>
                                          <p:spTgt spid="198663"/>
                                        </p:tgtEl>
                                        <p:attrNameLst>
                                          <p:attrName>ppt_w</p:attrName>
                                        </p:attrNameLst>
                                      </p:cBhvr>
                                      <p:tavLst>
                                        <p:tav tm="0">
                                          <p:val>
                                            <p:strVal val="4*#ppt_w"/>
                                          </p:val>
                                        </p:tav>
                                        <p:tav tm="100000">
                                          <p:val>
                                            <p:strVal val="#ppt_w"/>
                                          </p:val>
                                        </p:tav>
                                      </p:tavLst>
                                    </p:anim>
                                    <p:anim calcmode="lin" valueType="num">
                                      <p:cBhvr>
                                        <p:cTn id="12" dur="500" fill="hold"/>
                                        <p:tgtEl>
                                          <p:spTgt spid="198663"/>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9" grpId="0" animBg="1"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4" name="Rectangle 2"/>
          <p:cNvSpPr>
            <a:spLocks noChangeArrowheads="1"/>
          </p:cNvSpPr>
          <p:nvPr/>
        </p:nvSpPr>
        <p:spPr bwMode="auto">
          <a:xfrm>
            <a:off x="5108575" y="3175"/>
            <a:ext cx="4038600" cy="549275"/>
          </a:xfrm>
          <a:prstGeom prst="rect">
            <a:avLst/>
          </a:prstGeom>
          <a:gradFill rotWithShape="0">
            <a:gsLst>
              <a:gs pos="0">
                <a:srgbClr val="A6ADC0"/>
              </a:gs>
              <a:gs pos="100000">
                <a:srgbClr val="4D5059"/>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打印子程序：输出</a:t>
            </a:r>
          </a:p>
        </p:txBody>
      </p:sp>
      <p:sp>
        <p:nvSpPr>
          <p:cNvPr id="199683" name="Rectangle 3"/>
          <p:cNvSpPr>
            <a:spLocks noChangeArrowheads="1"/>
          </p:cNvSpPr>
          <p:nvPr/>
        </p:nvSpPr>
        <p:spPr bwMode="auto">
          <a:xfrm>
            <a:off x="484188" y="550863"/>
            <a:ext cx="8178800" cy="5688012"/>
          </a:xfrm>
          <a:prstGeom prst="rect">
            <a:avLst/>
          </a:prstGeo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ffectLst/>
        </p:spPr>
        <p:txBody>
          <a:bodyPr/>
          <a:lstStyle/>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a:solidFill>
                  <a:srgbClr val="3333CC"/>
                </a:solidFill>
                <a:latin typeface="Times New Roman" pitchFamily="18" charset="0"/>
              </a:rPr>
              <a:t>	</a:t>
            </a:r>
            <a:r>
              <a:rPr kumimoji="1" lang="en-US" altLang="zh-CN" sz="3200" b="1">
                <a:solidFill>
                  <a:srgbClr val="0000FF"/>
                </a:solidFill>
                <a:latin typeface="Times New Roman" pitchFamily="18" charset="0"/>
              </a:rPr>
              <a:t>mov dx,0fff8h</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a:solidFill>
                  <a:srgbClr val="3333CC"/>
                </a:solidFill>
                <a:latin typeface="Times New Roman" pitchFamily="18" charset="0"/>
              </a:rPr>
              <a:t>	;PC</a:t>
            </a:r>
            <a:r>
              <a:rPr kumimoji="1" lang="en-US" altLang="zh-CN" sz="3200" b="1">
                <a:solidFill>
                  <a:srgbClr val="3333CC"/>
                </a:solidFill>
                <a:latin typeface="Times New Roman" pitchFamily="18" charset="0"/>
                <a:cs typeface="Times New Roman" pitchFamily="18" charset="0"/>
              </a:rPr>
              <a:t>2</a:t>
            </a:r>
            <a:r>
              <a:rPr kumimoji="1" lang="zh-CN" altLang="en-US" sz="3200" b="1">
                <a:solidFill>
                  <a:srgbClr val="3333CC"/>
                </a:solidFill>
                <a:latin typeface="Times New Roman" pitchFamily="18" charset="0"/>
              </a:rPr>
              <a:t>＝</a:t>
            </a:r>
            <a:r>
              <a:rPr kumimoji="1" lang="en-US" altLang="zh-CN" sz="3200" b="1">
                <a:solidFill>
                  <a:srgbClr val="3333CC"/>
                </a:solidFill>
                <a:latin typeface="Times New Roman" pitchFamily="18" charset="0"/>
                <a:cs typeface="Times New Roman" pitchFamily="18" charset="0"/>
              </a:rPr>
              <a:t>0</a:t>
            </a:r>
            <a:r>
              <a:rPr kumimoji="1" lang="zh-CN" altLang="en-US" sz="3200" b="1">
                <a:solidFill>
                  <a:srgbClr val="3333CC"/>
                </a:solidFill>
                <a:latin typeface="Times New Roman" pitchFamily="18" charset="0"/>
              </a:rPr>
              <a:t>，打印机不忙，则输出数据</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zh-CN" altLang="en-US" sz="3200" b="1">
                <a:solidFill>
                  <a:srgbClr val="3333CC"/>
                </a:solidFill>
                <a:latin typeface="Times New Roman" pitchFamily="18" charset="0"/>
              </a:rPr>
              <a:t>	</a:t>
            </a:r>
            <a:r>
              <a:rPr kumimoji="1" lang="en-US" altLang="zh-CN" sz="3200" b="1">
                <a:solidFill>
                  <a:srgbClr val="0000FF"/>
                </a:solidFill>
                <a:latin typeface="Times New Roman" pitchFamily="18" charset="0"/>
              </a:rPr>
              <a:t>mov al,ah</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a:solidFill>
                  <a:srgbClr val="3333CC"/>
                </a:solidFill>
                <a:latin typeface="Times New Roman" pitchFamily="18" charset="0"/>
              </a:rPr>
              <a:t>	</a:t>
            </a:r>
            <a:r>
              <a:rPr kumimoji="1" lang="en-US" altLang="zh-CN" sz="3200" b="1">
                <a:solidFill>
                  <a:srgbClr val="0000FF"/>
                </a:solidFill>
                <a:latin typeface="Times New Roman" pitchFamily="18" charset="0"/>
              </a:rPr>
              <a:t>out dx,al</a:t>
            </a: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将打印数据从端口</a:t>
            </a:r>
            <a:r>
              <a:rPr kumimoji="1" lang="en-US" altLang="zh-CN" sz="3200" b="1">
                <a:solidFill>
                  <a:srgbClr val="3333CC"/>
                </a:solidFill>
                <a:latin typeface="Times New Roman" pitchFamily="18" charset="0"/>
              </a:rPr>
              <a:t>A</a:t>
            </a:r>
            <a:r>
              <a:rPr kumimoji="1" lang="zh-CN" altLang="en-US" sz="3200" b="1">
                <a:solidFill>
                  <a:srgbClr val="3333CC"/>
                </a:solidFill>
                <a:latin typeface="Times New Roman" pitchFamily="18" charset="0"/>
              </a:rPr>
              <a:t>输出</a:t>
            </a:r>
          </a:p>
        </p:txBody>
      </p:sp>
      <p:sp>
        <p:nvSpPr>
          <p:cNvPr id="44036" name="Rectangle 4"/>
          <p:cNvSpPr>
            <a:spLocks noChangeArrowheads="1"/>
          </p:cNvSpPr>
          <p:nvPr/>
        </p:nvSpPr>
        <p:spPr bwMode="auto">
          <a:xfrm>
            <a:off x="0" y="6254750"/>
            <a:ext cx="2235200" cy="622300"/>
          </a:xfrm>
          <a:prstGeom prst="rect">
            <a:avLst/>
          </a:prstGeom>
          <a:gradFill rotWithShape="0">
            <a:gsLst>
              <a:gs pos="0">
                <a:srgbClr val="A6ADC0"/>
              </a:gs>
              <a:gs pos="100000">
                <a:srgbClr val="4D5059"/>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例</a:t>
            </a:r>
            <a:r>
              <a:rPr lang="en-US" altLang="zh-CN" sz="3600" b="0" smtClean="0">
                <a:solidFill>
                  <a:srgbClr val="0000FF"/>
                </a:solidFill>
                <a:ea typeface="隶书" panose="02010509060101010101" pitchFamily="49" charset="-122"/>
              </a:rPr>
              <a:t>11.1</a:t>
            </a:r>
          </a:p>
        </p:txBody>
      </p:sp>
      <p:pic>
        <p:nvPicPr>
          <p:cNvPr id="44037" name="Picture 5"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8" name="Picture 6"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9687" name="Picture 7" descr="2_4"/>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989763" y="4668838"/>
            <a:ext cx="649287"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8287660"/>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99683"/>
                                        </p:tgtEl>
                                        <p:attrNameLst>
                                          <p:attrName>style.visibility</p:attrName>
                                        </p:attrNameLst>
                                      </p:cBhvr>
                                      <p:to>
                                        <p:strVal val="visible"/>
                                      </p:to>
                                    </p:set>
                                    <p:animEffect transition="in" filter="blinds(horizontal)">
                                      <p:cBhvr>
                                        <p:cTn id="7" dur="500"/>
                                        <p:tgtEl>
                                          <p:spTgt spid="199683"/>
                                        </p:tgtEl>
                                      </p:cBhvr>
                                    </p:animEffect>
                                  </p:childTnLst>
                                </p:cTn>
                              </p:par>
                            </p:childTnLst>
                          </p:cTn>
                        </p:par>
                        <p:par>
                          <p:cTn id="8" fill="hold" nodeType="afterGroup">
                            <p:stCondLst>
                              <p:cond delay="500"/>
                            </p:stCondLst>
                            <p:childTnLst>
                              <p:par>
                                <p:cTn id="9" presetID="23" presetClass="entr" presetSubtype="32" fill="hold" nodeType="afterEffect">
                                  <p:stCondLst>
                                    <p:cond delay="1000"/>
                                  </p:stCondLst>
                                  <p:childTnLst>
                                    <p:set>
                                      <p:cBhvr>
                                        <p:cTn id="10" dur="1" fill="hold">
                                          <p:stCondLst>
                                            <p:cond delay="0"/>
                                          </p:stCondLst>
                                        </p:cTn>
                                        <p:tgtEl>
                                          <p:spTgt spid="199687"/>
                                        </p:tgtEl>
                                        <p:attrNameLst>
                                          <p:attrName>style.visibility</p:attrName>
                                        </p:attrNameLst>
                                      </p:cBhvr>
                                      <p:to>
                                        <p:strVal val="visible"/>
                                      </p:to>
                                    </p:set>
                                    <p:anim calcmode="lin" valueType="num">
                                      <p:cBhvr>
                                        <p:cTn id="11" dur="500" fill="hold"/>
                                        <p:tgtEl>
                                          <p:spTgt spid="199687"/>
                                        </p:tgtEl>
                                        <p:attrNameLst>
                                          <p:attrName>ppt_w</p:attrName>
                                        </p:attrNameLst>
                                      </p:cBhvr>
                                      <p:tavLst>
                                        <p:tav tm="0">
                                          <p:val>
                                            <p:strVal val="4*#ppt_w"/>
                                          </p:val>
                                        </p:tav>
                                        <p:tav tm="100000">
                                          <p:val>
                                            <p:strVal val="#ppt_w"/>
                                          </p:val>
                                        </p:tav>
                                      </p:tavLst>
                                    </p:anim>
                                    <p:anim calcmode="lin" valueType="num">
                                      <p:cBhvr>
                                        <p:cTn id="12" dur="500" fill="hold"/>
                                        <p:tgtEl>
                                          <p:spTgt spid="199687"/>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3" grpId="0" animBg="1"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5108575" y="3175"/>
            <a:ext cx="4038600" cy="549275"/>
          </a:xfrm>
          <a:prstGeom prst="rect">
            <a:avLst/>
          </a:prstGeom>
          <a:gradFill rotWithShape="0">
            <a:gsLst>
              <a:gs pos="0">
                <a:srgbClr val="A6ADC0"/>
              </a:gs>
              <a:gs pos="100000">
                <a:srgbClr val="4D5059"/>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打印子程序：打印</a:t>
            </a:r>
          </a:p>
        </p:txBody>
      </p:sp>
      <p:sp>
        <p:nvSpPr>
          <p:cNvPr id="200707" name="Rectangle 3"/>
          <p:cNvSpPr>
            <a:spLocks noChangeArrowheads="1"/>
          </p:cNvSpPr>
          <p:nvPr/>
        </p:nvSpPr>
        <p:spPr bwMode="auto">
          <a:xfrm>
            <a:off x="484188" y="550863"/>
            <a:ext cx="8178800" cy="5688012"/>
          </a:xfrm>
          <a:prstGeom prst="rect">
            <a:avLst/>
          </a:prstGeo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ffectLst/>
        </p:spPr>
        <p:txBody>
          <a:bodyPr/>
          <a:lstStyle/>
          <a:p>
            <a:pPr marL="342900" indent="-342900" algn="just" defTabSz="895350" fontAlgn="base">
              <a:spcBef>
                <a:spcPct val="20000"/>
              </a:spcBef>
              <a:spcAft>
                <a:spcPct val="0"/>
              </a:spcAft>
              <a:buClr>
                <a:srgbClr val="3333CC"/>
              </a:buClr>
              <a:buSzPct val="60000"/>
              <a:buFont typeface="Wingdings" pitchFamily="2" charset="2"/>
              <a:buNone/>
              <a:tabLst>
                <a:tab pos="3619500" algn="l"/>
              </a:tabLst>
              <a:defRPr/>
            </a:pPr>
            <a:r>
              <a:rPr kumimoji="1" lang="en-US" altLang="zh-CN" sz="3200" b="1" dirty="0">
                <a:solidFill>
                  <a:srgbClr val="3333CC"/>
                </a:solidFill>
                <a:latin typeface="Times New Roman" pitchFamily="18" charset="0"/>
              </a:rPr>
              <a:t>	</a:t>
            </a:r>
            <a:r>
              <a:rPr kumimoji="1" lang="en-US" altLang="zh-CN" sz="3200" b="1" dirty="0" err="1">
                <a:solidFill>
                  <a:srgbClr val="3333CC"/>
                </a:solidFill>
                <a:latin typeface="Times New Roman" pitchFamily="18" charset="0"/>
              </a:rPr>
              <a:t>mov</a:t>
            </a:r>
            <a:r>
              <a:rPr kumimoji="1" lang="en-US" altLang="zh-CN" sz="3200" b="1" dirty="0">
                <a:solidFill>
                  <a:srgbClr val="3333CC"/>
                </a:solidFill>
                <a:latin typeface="Times New Roman" pitchFamily="18" charset="0"/>
              </a:rPr>
              <a:t> dx,0fffeh	;</a:t>
            </a:r>
            <a:r>
              <a:rPr kumimoji="1" lang="zh-CN" altLang="en-US" sz="3200" b="1" dirty="0">
                <a:solidFill>
                  <a:srgbClr val="3333CC"/>
                </a:solidFill>
                <a:latin typeface="Times New Roman" pitchFamily="18" charset="0"/>
              </a:rPr>
              <a:t>从</a:t>
            </a:r>
            <a:r>
              <a:rPr kumimoji="1" lang="en-US" altLang="zh-CN" sz="3200" b="1" dirty="0">
                <a:solidFill>
                  <a:srgbClr val="3333CC"/>
                </a:solidFill>
                <a:latin typeface="Times New Roman" pitchFamily="18" charset="0"/>
              </a:rPr>
              <a:t>PC</a:t>
            </a:r>
            <a:r>
              <a:rPr kumimoji="1" lang="en-US" altLang="zh-CN" sz="3200" b="1" baseline="-30000" dirty="0">
                <a:solidFill>
                  <a:srgbClr val="3333CC"/>
                </a:solidFill>
                <a:latin typeface="Times New Roman" pitchFamily="18" charset="0"/>
              </a:rPr>
              <a:t>7</a:t>
            </a:r>
            <a:r>
              <a:rPr kumimoji="1" lang="zh-CN" altLang="en-US" sz="3200" b="1" dirty="0">
                <a:solidFill>
                  <a:srgbClr val="3333CC"/>
                </a:solidFill>
                <a:latin typeface="Times New Roman" pitchFamily="18" charset="0"/>
              </a:rPr>
              <a:t>送出控制低脉冲</a:t>
            </a:r>
          </a:p>
          <a:p>
            <a:pPr marL="342900" indent="-342900" algn="just" defTabSz="895350" fontAlgn="base">
              <a:spcBef>
                <a:spcPct val="20000"/>
              </a:spcBef>
              <a:spcAft>
                <a:spcPct val="0"/>
              </a:spcAft>
              <a:buClr>
                <a:srgbClr val="3333CC"/>
              </a:buClr>
              <a:buSzPct val="60000"/>
              <a:buFont typeface="Wingdings" pitchFamily="2" charset="2"/>
              <a:buNone/>
              <a:tabLst>
                <a:tab pos="3619500" algn="l"/>
              </a:tabLst>
              <a:defRPr/>
            </a:pPr>
            <a:r>
              <a:rPr kumimoji="1" lang="zh-CN" altLang="en-US" sz="3200" b="1" dirty="0">
                <a:solidFill>
                  <a:srgbClr val="3333CC"/>
                </a:solidFill>
                <a:latin typeface="Times New Roman" pitchFamily="18" charset="0"/>
              </a:rPr>
              <a:t>	</a:t>
            </a:r>
            <a:r>
              <a:rPr kumimoji="1" lang="en-US" altLang="zh-CN" sz="3200" b="1" dirty="0" err="1">
                <a:solidFill>
                  <a:srgbClr val="3333CC"/>
                </a:solidFill>
                <a:latin typeface="Times New Roman" pitchFamily="18" charset="0"/>
              </a:rPr>
              <a:t>mov</a:t>
            </a:r>
            <a:r>
              <a:rPr kumimoji="1" lang="en-US" altLang="zh-CN" sz="3200" b="1" dirty="0">
                <a:solidFill>
                  <a:srgbClr val="3333CC"/>
                </a:solidFill>
                <a:latin typeface="Times New Roman" pitchFamily="18" charset="0"/>
              </a:rPr>
              <a:t> al,00001110B	;</a:t>
            </a:r>
            <a:r>
              <a:rPr kumimoji="1" lang="zh-CN" altLang="en-US" sz="3200" b="1" dirty="0">
                <a:solidFill>
                  <a:srgbClr val="3333CC"/>
                </a:solidFill>
                <a:latin typeface="Times New Roman" pitchFamily="18" charset="0"/>
              </a:rPr>
              <a:t>置</a:t>
            </a:r>
            <a:r>
              <a:rPr kumimoji="1" lang="en-US" altLang="zh-CN" sz="3200" b="1" dirty="0">
                <a:solidFill>
                  <a:srgbClr val="3333CC"/>
                </a:solidFill>
                <a:latin typeface="Times New Roman" pitchFamily="18" charset="0"/>
              </a:rPr>
              <a:t>STROBE*</a:t>
            </a:r>
            <a:r>
              <a:rPr kumimoji="1" lang="zh-CN" altLang="en-US" sz="3200" b="1" dirty="0">
                <a:solidFill>
                  <a:srgbClr val="3333CC"/>
                </a:solidFill>
                <a:latin typeface="Times New Roman" pitchFamily="18" charset="0"/>
              </a:rPr>
              <a:t>＝</a:t>
            </a:r>
            <a:r>
              <a:rPr kumimoji="1" lang="en-US" altLang="zh-CN" sz="3200" b="1" dirty="0">
                <a:solidFill>
                  <a:srgbClr val="3333CC"/>
                </a:solidFill>
                <a:latin typeface="Times New Roman" pitchFamily="18" charset="0"/>
              </a:rPr>
              <a:t>0</a:t>
            </a:r>
          </a:p>
          <a:p>
            <a:pPr marL="342900" indent="-342900" algn="just" defTabSz="895350" fontAlgn="base">
              <a:spcBef>
                <a:spcPct val="20000"/>
              </a:spcBef>
              <a:spcAft>
                <a:spcPct val="0"/>
              </a:spcAft>
              <a:buClr>
                <a:srgbClr val="3333CC"/>
              </a:buClr>
              <a:buSzPct val="60000"/>
              <a:buFont typeface="Wingdings" pitchFamily="2" charset="2"/>
              <a:buNone/>
              <a:tabLst>
                <a:tab pos="3619500" algn="l"/>
              </a:tabLst>
              <a:defRPr/>
            </a:pPr>
            <a:r>
              <a:rPr kumimoji="1" lang="en-US" altLang="zh-CN" sz="3200" b="1" dirty="0">
                <a:solidFill>
                  <a:srgbClr val="3333CC"/>
                </a:solidFill>
                <a:latin typeface="Times New Roman" pitchFamily="18" charset="0"/>
              </a:rPr>
              <a:t>	out </a:t>
            </a:r>
            <a:r>
              <a:rPr kumimoji="1" lang="en-US" altLang="zh-CN" sz="3200" b="1" dirty="0" err="1">
                <a:solidFill>
                  <a:srgbClr val="3333CC"/>
                </a:solidFill>
                <a:latin typeface="Times New Roman" pitchFamily="18" charset="0"/>
              </a:rPr>
              <a:t>dx,al</a:t>
            </a:r>
            <a:endParaRPr kumimoji="1" lang="en-US" altLang="zh-CN" sz="3200" b="1" dirty="0">
              <a:solidFill>
                <a:srgbClr val="3333CC"/>
              </a:solidFill>
              <a:latin typeface="Times New Roman" pitchFamily="18" charset="0"/>
            </a:endParaRPr>
          </a:p>
          <a:p>
            <a:pPr marL="342900" indent="-342900" algn="just" defTabSz="895350" fontAlgn="base">
              <a:spcBef>
                <a:spcPct val="20000"/>
              </a:spcBef>
              <a:spcAft>
                <a:spcPct val="0"/>
              </a:spcAft>
              <a:buClr>
                <a:srgbClr val="3333CC"/>
              </a:buClr>
              <a:buSzPct val="60000"/>
              <a:buFont typeface="Wingdings" pitchFamily="2" charset="2"/>
              <a:buNone/>
              <a:tabLst>
                <a:tab pos="3619500" algn="l"/>
              </a:tabLst>
              <a:defRPr/>
            </a:pPr>
            <a:r>
              <a:rPr kumimoji="1" lang="en-US" altLang="zh-CN" sz="3200" b="1" dirty="0">
                <a:solidFill>
                  <a:srgbClr val="3333CC"/>
                </a:solidFill>
                <a:latin typeface="Times New Roman" pitchFamily="18" charset="0"/>
              </a:rPr>
              <a:t>	</a:t>
            </a:r>
            <a:r>
              <a:rPr kumimoji="1" lang="en-US" altLang="zh-CN" sz="3200" b="1" dirty="0" err="1">
                <a:solidFill>
                  <a:srgbClr val="3333CC"/>
                </a:solidFill>
                <a:latin typeface="Times New Roman" pitchFamily="18" charset="0"/>
              </a:rPr>
              <a:t>nop</a:t>
            </a:r>
            <a:r>
              <a:rPr kumimoji="1" lang="en-US" altLang="zh-CN" sz="3200" b="1" dirty="0">
                <a:solidFill>
                  <a:srgbClr val="3333CC"/>
                </a:solidFill>
                <a:latin typeface="Times New Roman" pitchFamily="18" charset="0"/>
              </a:rPr>
              <a:t>	;</a:t>
            </a:r>
            <a:r>
              <a:rPr kumimoji="1" lang="zh-CN" altLang="en-US" sz="3200" b="1" dirty="0">
                <a:solidFill>
                  <a:srgbClr val="3333CC"/>
                </a:solidFill>
                <a:latin typeface="Times New Roman" pitchFamily="18" charset="0"/>
              </a:rPr>
              <a:t>产生一定宽度的低电平</a:t>
            </a:r>
          </a:p>
          <a:p>
            <a:pPr marL="342900" indent="-342900" algn="just" defTabSz="895350" fontAlgn="base">
              <a:spcBef>
                <a:spcPct val="20000"/>
              </a:spcBef>
              <a:spcAft>
                <a:spcPct val="0"/>
              </a:spcAft>
              <a:buClr>
                <a:srgbClr val="3333CC"/>
              </a:buClr>
              <a:buSzPct val="60000"/>
              <a:buFont typeface="Wingdings" pitchFamily="2" charset="2"/>
              <a:buNone/>
              <a:tabLst>
                <a:tab pos="3619500" algn="l"/>
              </a:tabLst>
              <a:defRPr/>
            </a:pPr>
            <a:r>
              <a:rPr kumimoji="1" lang="zh-CN" altLang="en-US" sz="3200" b="1" dirty="0">
                <a:solidFill>
                  <a:srgbClr val="3333CC"/>
                </a:solidFill>
                <a:latin typeface="Times New Roman" pitchFamily="18" charset="0"/>
              </a:rPr>
              <a:t>	</a:t>
            </a:r>
            <a:r>
              <a:rPr kumimoji="1" lang="en-US" altLang="zh-CN" sz="3200" b="1" dirty="0" err="1">
                <a:solidFill>
                  <a:srgbClr val="3333CC"/>
                </a:solidFill>
                <a:latin typeface="Times New Roman" pitchFamily="18" charset="0"/>
              </a:rPr>
              <a:t>nop</a:t>
            </a:r>
            <a:endParaRPr kumimoji="1" lang="en-US" altLang="zh-CN" sz="3200" b="1" dirty="0">
              <a:solidFill>
                <a:srgbClr val="3333CC"/>
              </a:solidFill>
              <a:latin typeface="Times New Roman" pitchFamily="18" charset="0"/>
            </a:endParaRPr>
          </a:p>
          <a:p>
            <a:pPr marL="342900" indent="-342900" algn="just" defTabSz="895350" fontAlgn="base">
              <a:spcBef>
                <a:spcPct val="20000"/>
              </a:spcBef>
              <a:spcAft>
                <a:spcPct val="0"/>
              </a:spcAft>
              <a:buClr>
                <a:srgbClr val="3333CC"/>
              </a:buClr>
              <a:buSzPct val="60000"/>
              <a:buFont typeface="Wingdings" pitchFamily="2" charset="2"/>
              <a:buNone/>
              <a:tabLst>
                <a:tab pos="3619500" algn="l"/>
              </a:tabLst>
              <a:defRPr/>
            </a:pPr>
            <a:r>
              <a:rPr kumimoji="1" lang="en-US" altLang="zh-CN" sz="3200" b="1" dirty="0">
                <a:solidFill>
                  <a:srgbClr val="3333CC"/>
                </a:solidFill>
                <a:latin typeface="Times New Roman" pitchFamily="18" charset="0"/>
              </a:rPr>
              <a:t>	</a:t>
            </a:r>
            <a:r>
              <a:rPr kumimoji="1" lang="en-US" altLang="zh-CN" sz="3200" b="1" dirty="0" err="1">
                <a:solidFill>
                  <a:srgbClr val="3333CC"/>
                </a:solidFill>
                <a:latin typeface="Times New Roman" pitchFamily="18" charset="0"/>
              </a:rPr>
              <a:t>mov</a:t>
            </a:r>
            <a:r>
              <a:rPr kumimoji="1" lang="en-US" altLang="zh-CN" sz="3200" b="1" dirty="0">
                <a:solidFill>
                  <a:srgbClr val="3333CC"/>
                </a:solidFill>
                <a:latin typeface="Times New Roman" pitchFamily="18" charset="0"/>
              </a:rPr>
              <a:t> al,00001111B	;</a:t>
            </a:r>
            <a:r>
              <a:rPr kumimoji="1" lang="zh-CN" altLang="en-US" sz="3200" b="1" dirty="0">
                <a:solidFill>
                  <a:srgbClr val="3333CC"/>
                </a:solidFill>
                <a:latin typeface="Times New Roman" pitchFamily="18" charset="0"/>
              </a:rPr>
              <a:t>置</a:t>
            </a:r>
            <a:r>
              <a:rPr kumimoji="1" lang="en-US" altLang="zh-CN" sz="3200" b="1" dirty="0">
                <a:solidFill>
                  <a:srgbClr val="3333CC"/>
                </a:solidFill>
                <a:latin typeface="Times New Roman" pitchFamily="18" charset="0"/>
              </a:rPr>
              <a:t>=1</a:t>
            </a:r>
            <a:r>
              <a:rPr kumimoji="1" lang="zh-CN" altLang="en-US" sz="3200" b="1" dirty="0">
                <a:solidFill>
                  <a:srgbClr val="3333CC"/>
                </a:solidFill>
                <a:latin typeface="Times New Roman" pitchFamily="18" charset="0"/>
              </a:rPr>
              <a:t>（负脉冲）</a:t>
            </a:r>
            <a:endParaRPr kumimoji="1" lang="en-US" altLang="zh-CN" sz="3200" b="1" dirty="0">
              <a:solidFill>
                <a:srgbClr val="3333CC"/>
              </a:solidFill>
              <a:latin typeface="Times New Roman" pitchFamily="18" charset="0"/>
            </a:endParaRPr>
          </a:p>
          <a:p>
            <a:pPr marL="342900" indent="-342900" algn="just" defTabSz="895350" fontAlgn="base">
              <a:spcBef>
                <a:spcPct val="20000"/>
              </a:spcBef>
              <a:spcAft>
                <a:spcPct val="0"/>
              </a:spcAft>
              <a:buClr>
                <a:srgbClr val="3333CC"/>
              </a:buClr>
              <a:buSzPct val="60000"/>
              <a:buFont typeface="Wingdings" pitchFamily="2" charset="2"/>
              <a:buNone/>
              <a:tabLst>
                <a:tab pos="3619500" algn="l"/>
              </a:tabLst>
              <a:defRPr/>
            </a:pPr>
            <a:r>
              <a:rPr kumimoji="1" lang="en-US" altLang="zh-CN" sz="3200" b="1" dirty="0">
                <a:solidFill>
                  <a:srgbClr val="3333CC"/>
                </a:solidFill>
                <a:latin typeface="Times New Roman" pitchFamily="18" charset="0"/>
              </a:rPr>
              <a:t>	out </a:t>
            </a:r>
            <a:r>
              <a:rPr kumimoji="1" lang="en-US" altLang="zh-CN" sz="3200" b="1" dirty="0" err="1">
                <a:solidFill>
                  <a:srgbClr val="3333CC"/>
                </a:solidFill>
                <a:latin typeface="Times New Roman" pitchFamily="18" charset="0"/>
              </a:rPr>
              <a:t>dx,al</a:t>
            </a:r>
            <a:endParaRPr kumimoji="1" lang="en-US" altLang="zh-CN" sz="3200" b="1" dirty="0">
              <a:solidFill>
                <a:srgbClr val="3333CC"/>
              </a:solidFill>
              <a:latin typeface="Times New Roman" pitchFamily="18" charset="0"/>
            </a:endParaRPr>
          </a:p>
          <a:p>
            <a:pPr marL="342900" indent="-342900" algn="just" defTabSz="895350" fontAlgn="base">
              <a:spcBef>
                <a:spcPct val="20000"/>
              </a:spcBef>
              <a:spcAft>
                <a:spcPct val="0"/>
              </a:spcAft>
              <a:buClr>
                <a:srgbClr val="3333CC"/>
              </a:buClr>
              <a:buSzPct val="60000"/>
              <a:buFont typeface="Wingdings" pitchFamily="2" charset="2"/>
              <a:buNone/>
              <a:tabLst>
                <a:tab pos="3619500" algn="l"/>
              </a:tabLst>
              <a:defRPr/>
            </a:pPr>
            <a:r>
              <a:rPr kumimoji="1" lang="en-US" altLang="zh-CN" sz="3200" b="1" dirty="0">
                <a:solidFill>
                  <a:srgbClr val="3333CC"/>
                </a:solidFill>
                <a:latin typeface="Times New Roman" pitchFamily="18" charset="0"/>
              </a:rPr>
              <a:t>	;</a:t>
            </a:r>
            <a:r>
              <a:rPr kumimoji="1" lang="zh-CN" altLang="en-US" sz="3200" b="1" dirty="0">
                <a:solidFill>
                  <a:srgbClr val="3333CC"/>
                </a:solidFill>
                <a:latin typeface="Times New Roman" pitchFamily="18" charset="0"/>
              </a:rPr>
              <a:t>最终，</a:t>
            </a:r>
            <a:r>
              <a:rPr kumimoji="1" lang="en-US" altLang="zh-CN" sz="3200" b="1" dirty="0">
                <a:solidFill>
                  <a:srgbClr val="3333CC"/>
                </a:solidFill>
                <a:latin typeface="Times New Roman" pitchFamily="18" charset="0"/>
              </a:rPr>
              <a:t>STROBE*</a:t>
            </a:r>
            <a:r>
              <a:rPr kumimoji="1" lang="zh-CN" altLang="en-US" sz="3200" b="1" dirty="0">
                <a:solidFill>
                  <a:srgbClr val="3333CC"/>
                </a:solidFill>
                <a:latin typeface="Times New Roman" pitchFamily="18" charset="0"/>
              </a:rPr>
              <a:t>产生低脉冲信号</a:t>
            </a:r>
          </a:p>
        </p:txBody>
      </p:sp>
      <p:sp>
        <p:nvSpPr>
          <p:cNvPr id="45060" name="Rectangle 4"/>
          <p:cNvSpPr>
            <a:spLocks noChangeArrowheads="1"/>
          </p:cNvSpPr>
          <p:nvPr/>
        </p:nvSpPr>
        <p:spPr bwMode="auto">
          <a:xfrm>
            <a:off x="0" y="6254750"/>
            <a:ext cx="2235200" cy="622300"/>
          </a:xfrm>
          <a:prstGeom prst="rect">
            <a:avLst/>
          </a:prstGeom>
          <a:gradFill rotWithShape="0">
            <a:gsLst>
              <a:gs pos="0">
                <a:srgbClr val="A6ADC0"/>
              </a:gs>
              <a:gs pos="100000">
                <a:srgbClr val="4D5059"/>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例</a:t>
            </a:r>
            <a:r>
              <a:rPr lang="en-US" altLang="zh-CN" sz="3600" b="0" smtClean="0">
                <a:solidFill>
                  <a:srgbClr val="0000FF"/>
                </a:solidFill>
                <a:ea typeface="隶书" panose="02010509060101010101" pitchFamily="49" charset="-122"/>
              </a:rPr>
              <a:t>11.1</a:t>
            </a:r>
          </a:p>
        </p:txBody>
      </p:sp>
      <p:pic>
        <p:nvPicPr>
          <p:cNvPr id="45061" name="Picture 5"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2" name="Picture 6"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0711" name="Picture 7" descr="2_4"/>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783513" y="5246688"/>
            <a:ext cx="649287"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1054870"/>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00707"/>
                                        </p:tgtEl>
                                        <p:attrNameLst>
                                          <p:attrName>style.visibility</p:attrName>
                                        </p:attrNameLst>
                                      </p:cBhvr>
                                      <p:to>
                                        <p:strVal val="visible"/>
                                      </p:to>
                                    </p:set>
                                    <p:animEffect transition="in" filter="blinds(horizontal)">
                                      <p:cBhvr>
                                        <p:cTn id="7" dur="500"/>
                                        <p:tgtEl>
                                          <p:spTgt spid="200707"/>
                                        </p:tgtEl>
                                      </p:cBhvr>
                                    </p:animEffect>
                                  </p:childTnLst>
                                </p:cTn>
                              </p:par>
                            </p:childTnLst>
                          </p:cTn>
                        </p:par>
                        <p:par>
                          <p:cTn id="8" fill="hold" nodeType="afterGroup">
                            <p:stCondLst>
                              <p:cond delay="500"/>
                            </p:stCondLst>
                            <p:childTnLst>
                              <p:par>
                                <p:cTn id="9" presetID="23" presetClass="entr" presetSubtype="32" fill="hold" nodeType="afterEffect">
                                  <p:stCondLst>
                                    <p:cond delay="1000"/>
                                  </p:stCondLst>
                                  <p:childTnLst>
                                    <p:set>
                                      <p:cBhvr>
                                        <p:cTn id="10" dur="1" fill="hold">
                                          <p:stCondLst>
                                            <p:cond delay="0"/>
                                          </p:stCondLst>
                                        </p:cTn>
                                        <p:tgtEl>
                                          <p:spTgt spid="200711"/>
                                        </p:tgtEl>
                                        <p:attrNameLst>
                                          <p:attrName>style.visibility</p:attrName>
                                        </p:attrNameLst>
                                      </p:cBhvr>
                                      <p:to>
                                        <p:strVal val="visible"/>
                                      </p:to>
                                    </p:set>
                                    <p:anim calcmode="lin" valueType="num">
                                      <p:cBhvr>
                                        <p:cTn id="11" dur="500" fill="hold"/>
                                        <p:tgtEl>
                                          <p:spTgt spid="200711"/>
                                        </p:tgtEl>
                                        <p:attrNameLst>
                                          <p:attrName>ppt_w</p:attrName>
                                        </p:attrNameLst>
                                      </p:cBhvr>
                                      <p:tavLst>
                                        <p:tav tm="0">
                                          <p:val>
                                            <p:strVal val="4*#ppt_w"/>
                                          </p:val>
                                        </p:tav>
                                        <p:tav tm="100000">
                                          <p:val>
                                            <p:strVal val="#ppt_w"/>
                                          </p:val>
                                        </p:tav>
                                      </p:tavLst>
                                    </p:anim>
                                    <p:anim calcmode="lin" valueType="num">
                                      <p:cBhvr>
                                        <p:cTn id="12" dur="500" fill="hold"/>
                                        <p:tgtEl>
                                          <p:spTgt spid="200711"/>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7" grpId="0" animBg="1"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5108575" y="3175"/>
            <a:ext cx="4038600" cy="549275"/>
          </a:xfrm>
          <a:prstGeom prst="rect">
            <a:avLst/>
          </a:prstGeom>
          <a:gradFill rotWithShape="0">
            <a:gsLst>
              <a:gs pos="0">
                <a:srgbClr val="A6ADC0"/>
              </a:gs>
              <a:gs pos="100000">
                <a:srgbClr val="4D5059"/>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打印子程序：返回</a:t>
            </a:r>
          </a:p>
        </p:txBody>
      </p:sp>
      <p:sp>
        <p:nvSpPr>
          <p:cNvPr id="201731" name="Rectangle 3"/>
          <p:cNvSpPr>
            <a:spLocks noChangeArrowheads="1"/>
          </p:cNvSpPr>
          <p:nvPr/>
        </p:nvSpPr>
        <p:spPr bwMode="auto">
          <a:xfrm>
            <a:off x="484188" y="550863"/>
            <a:ext cx="8178800" cy="5688012"/>
          </a:xfrm>
          <a:prstGeom prst="rect">
            <a:avLst/>
          </a:prstGeom>
          <a:gradFill rotWithShape="0">
            <a:gsLst>
              <a:gs pos="0">
                <a:schemeClr val="bg1"/>
              </a:gs>
              <a:gs pos="100000">
                <a:schemeClr val="bg1">
                  <a:gamma/>
                  <a:shade val="46275"/>
                  <a:invGamma/>
                </a:schemeClr>
              </a:gs>
            </a:gsLst>
            <a:lin ang="2700000" scaled="1"/>
          </a:gradFill>
          <a:ln w="76200" cmpd="tri">
            <a:solidFill>
              <a:srgbClr val="003300"/>
            </a:solidFill>
            <a:miter lim="800000"/>
            <a:headEnd/>
            <a:tailEnd/>
          </a:ln>
          <a:effectLst/>
        </p:spPr>
        <p:txBody>
          <a:bodyPr/>
          <a:lstStyle/>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a:solidFill>
                  <a:srgbClr val="3333CC"/>
                </a:solidFill>
                <a:latin typeface="Times New Roman" pitchFamily="18" charset="0"/>
              </a:rPr>
              <a:t>		pop dx</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a:solidFill>
                  <a:srgbClr val="3333CC"/>
                </a:solidFill>
                <a:latin typeface="Times New Roman" pitchFamily="18" charset="0"/>
              </a:rPr>
              <a:t>		pop ax</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a:solidFill>
                  <a:srgbClr val="3333CC"/>
                </a:solidFill>
                <a:latin typeface="Times New Roman" pitchFamily="18" charset="0"/>
              </a:rPr>
              <a:t>		ret</a:t>
            </a:r>
          </a:p>
          <a:p>
            <a:pPr marL="342900" indent="-342900" algn="just" defTabSz="895350" fontAlgn="base">
              <a:spcBef>
                <a:spcPct val="20000"/>
              </a:spcBef>
              <a:spcAft>
                <a:spcPct val="0"/>
              </a:spcAft>
              <a:buClr>
                <a:srgbClr val="3333CC"/>
              </a:buClr>
              <a:buSzPct val="60000"/>
              <a:buFont typeface="Wingdings" pitchFamily="2" charset="2"/>
              <a:buNone/>
              <a:tabLst>
                <a:tab pos="1809750" algn="l"/>
              </a:tabLst>
              <a:defRPr/>
            </a:pPr>
            <a:r>
              <a:rPr kumimoji="1" lang="en-US" altLang="zh-CN" sz="3200" b="1">
                <a:solidFill>
                  <a:srgbClr val="3333CC"/>
                </a:solidFill>
                <a:latin typeface="Times New Roman" pitchFamily="18" charset="0"/>
              </a:rPr>
              <a:t>printc	endp</a:t>
            </a:r>
          </a:p>
        </p:txBody>
      </p:sp>
      <p:sp>
        <p:nvSpPr>
          <p:cNvPr id="46084" name="Rectangle 4"/>
          <p:cNvSpPr>
            <a:spLocks noChangeArrowheads="1"/>
          </p:cNvSpPr>
          <p:nvPr/>
        </p:nvSpPr>
        <p:spPr bwMode="auto">
          <a:xfrm>
            <a:off x="0" y="6254750"/>
            <a:ext cx="2235200" cy="622300"/>
          </a:xfrm>
          <a:prstGeom prst="rect">
            <a:avLst/>
          </a:prstGeom>
          <a:gradFill rotWithShape="0">
            <a:gsLst>
              <a:gs pos="0">
                <a:srgbClr val="A6ADC0"/>
              </a:gs>
              <a:gs pos="100000">
                <a:srgbClr val="4D5059"/>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lgn="just">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宋体" panose="02010600030101010101" pitchFamily="2" charset="-122"/>
              </a:defRPr>
            </a:lvl2pPr>
            <a:lvl3pPr marL="1143000" indent="-228600" algn="just">
              <a:spcBef>
                <a:spcPct val="20000"/>
              </a:spcBef>
              <a:buClr>
                <a:schemeClr val="folHlink"/>
              </a:buClr>
              <a:buSzPct val="50000"/>
              <a:buFont typeface="Wingdings" panose="05000000000000000000" pitchFamily="2" charset="2"/>
              <a:buChar char="n"/>
              <a:defRPr kumimoji="1" sz="2400" b="1">
                <a:solidFill>
                  <a:schemeClr val="tx1"/>
                </a:solidFill>
                <a:latin typeface="Tahoma" panose="020B0604030504040204" pitchFamily="34" charset="0"/>
                <a:ea typeface="宋体" panose="02010600030101010101" pitchFamily="2" charset="-122"/>
              </a:defRPr>
            </a:lvl3pPr>
            <a:lvl4pPr marL="1600200" indent="-228600" algn="just">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gn="just">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3600" b="0" smtClean="0">
                <a:solidFill>
                  <a:srgbClr val="0000FF"/>
                </a:solidFill>
                <a:ea typeface="隶书" panose="02010509060101010101" pitchFamily="49" charset="-122"/>
              </a:rPr>
              <a:t>例</a:t>
            </a:r>
            <a:r>
              <a:rPr lang="en-US" altLang="zh-CN" sz="3600" b="0" smtClean="0">
                <a:solidFill>
                  <a:srgbClr val="0000FF"/>
                </a:solidFill>
                <a:ea typeface="隶书" panose="02010509060101010101" pitchFamily="49" charset="-122"/>
              </a:rPr>
              <a:t>11.1</a:t>
            </a:r>
          </a:p>
        </p:txBody>
      </p:sp>
      <p:pic>
        <p:nvPicPr>
          <p:cNvPr id="46085" name="Picture 5" descr="54">
            <a:hlinkClick r:id="" action="ppaction://hlinkshowjump?jump=nextslide"/>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2896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6" name="Picture 6" descr="55">
            <a:hlinkClick r:id="" action="ppaction://hlinkshowjump?jump=previous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2484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5" name="Picture 7" descr="2_4"/>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989763" y="4668838"/>
            <a:ext cx="649287"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8885440"/>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01731"/>
                                        </p:tgtEl>
                                        <p:attrNameLst>
                                          <p:attrName>style.visibility</p:attrName>
                                        </p:attrNameLst>
                                      </p:cBhvr>
                                      <p:to>
                                        <p:strVal val="visible"/>
                                      </p:to>
                                    </p:set>
                                    <p:animEffect transition="in" filter="blinds(horizontal)">
                                      <p:cBhvr>
                                        <p:cTn id="7" dur="500"/>
                                        <p:tgtEl>
                                          <p:spTgt spid="201731"/>
                                        </p:tgtEl>
                                      </p:cBhvr>
                                    </p:animEffect>
                                  </p:childTnLst>
                                </p:cTn>
                              </p:par>
                            </p:childTnLst>
                          </p:cTn>
                        </p:par>
                        <p:par>
                          <p:cTn id="8" fill="hold" nodeType="afterGroup">
                            <p:stCondLst>
                              <p:cond delay="500"/>
                            </p:stCondLst>
                            <p:childTnLst>
                              <p:par>
                                <p:cTn id="9" presetID="23" presetClass="entr" presetSubtype="32" fill="hold" nodeType="afterEffect">
                                  <p:stCondLst>
                                    <p:cond delay="1000"/>
                                  </p:stCondLst>
                                  <p:childTnLst>
                                    <p:set>
                                      <p:cBhvr>
                                        <p:cTn id="10" dur="1" fill="hold">
                                          <p:stCondLst>
                                            <p:cond delay="0"/>
                                          </p:stCondLst>
                                        </p:cTn>
                                        <p:tgtEl>
                                          <p:spTgt spid="201735"/>
                                        </p:tgtEl>
                                        <p:attrNameLst>
                                          <p:attrName>style.visibility</p:attrName>
                                        </p:attrNameLst>
                                      </p:cBhvr>
                                      <p:to>
                                        <p:strVal val="visible"/>
                                      </p:to>
                                    </p:set>
                                    <p:anim calcmode="lin" valueType="num">
                                      <p:cBhvr>
                                        <p:cTn id="11" dur="500" fill="hold"/>
                                        <p:tgtEl>
                                          <p:spTgt spid="201735"/>
                                        </p:tgtEl>
                                        <p:attrNameLst>
                                          <p:attrName>ppt_w</p:attrName>
                                        </p:attrNameLst>
                                      </p:cBhvr>
                                      <p:tavLst>
                                        <p:tav tm="0">
                                          <p:val>
                                            <p:strVal val="4*#ppt_w"/>
                                          </p:val>
                                        </p:tav>
                                        <p:tav tm="100000">
                                          <p:val>
                                            <p:strVal val="#ppt_w"/>
                                          </p:val>
                                        </p:tav>
                                      </p:tavLst>
                                    </p:anim>
                                    <p:anim calcmode="lin" valueType="num">
                                      <p:cBhvr>
                                        <p:cTn id="12" dur="500" fill="hold"/>
                                        <p:tgtEl>
                                          <p:spTgt spid="201735"/>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1" grpId="0" animBg="1" autoUpdateAnimBg="0"/>
    </p:bldLst>
  </p:timing>
</p:sld>
</file>

<file path=ppt/theme/theme1.xml><?xml version="1.0" encoding="utf-8"?>
<a:theme xmlns:a="http://schemas.openxmlformats.org/drawingml/2006/main" name="计算机学院PPT模板">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4_Blends">
  <a:themeElements>
    <a:clrScheme name="Blends 8">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0000FF"/>
      </a:hlink>
      <a:folHlink>
        <a:srgbClr val="3333CC"/>
      </a:folHlink>
    </a:clrScheme>
    <a:fontScheme name="Blends">
      <a:majorFont>
        <a:latin typeface="Tahoma"/>
        <a:ea typeface="黑体"/>
        <a:cs typeface=""/>
      </a:majorFont>
      <a:minorFont>
        <a:latin typeface="Tahom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342900" marR="0" indent="-34290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defRPr kumimoji="1" lang="zh-CN" altLang="en-US" sz="3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342900" marR="0" indent="-34290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defRPr kumimoji="1" lang="zh-CN" altLang="en-US" sz="3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8">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0000FF"/>
        </a:hlink>
        <a:folHlink>
          <a:srgbClr val="3333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5_Blends">
  <a:themeElements>
    <a:clrScheme name="Blends 8">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0000FF"/>
      </a:hlink>
      <a:folHlink>
        <a:srgbClr val="3333CC"/>
      </a:folHlink>
    </a:clrScheme>
    <a:fontScheme name="Blends">
      <a:majorFont>
        <a:latin typeface="Tahoma"/>
        <a:ea typeface="黑体"/>
        <a:cs typeface=""/>
      </a:majorFont>
      <a:minorFont>
        <a:latin typeface="Tahom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8">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0000FF"/>
        </a:hlink>
        <a:folHlink>
          <a:srgbClr val="3333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6_Blends">
  <a:themeElements>
    <a:clrScheme name="Blends 8">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0000FF"/>
      </a:hlink>
      <a:folHlink>
        <a:srgbClr val="3333CC"/>
      </a:folHlink>
    </a:clrScheme>
    <a:fontScheme name="Blends">
      <a:majorFont>
        <a:latin typeface="Tahoma"/>
        <a:ea typeface="黑体"/>
        <a:cs typeface=""/>
      </a:majorFont>
      <a:minorFont>
        <a:latin typeface="Tahom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8">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0000FF"/>
        </a:hlink>
        <a:folHlink>
          <a:srgbClr val="3333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7_Blends">
  <a:themeElements>
    <a:clrScheme name="Blends 8">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0000FF"/>
      </a:hlink>
      <a:folHlink>
        <a:srgbClr val="3333CC"/>
      </a:folHlink>
    </a:clrScheme>
    <a:fontScheme name="Blends">
      <a:majorFont>
        <a:latin typeface="Tahoma"/>
        <a:ea typeface="黑体"/>
        <a:cs typeface=""/>
      </a:majorFont>
      <a:minorFont>
        <a:latin typeface="Tahom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8">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0000FF"/>
        </a:hlink>
        <a:folHlink>
          <a:srgbClr val="3333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8_Blends">
  <a:themeElements>
    <a:clrScheme name="Blends 8">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0000FF"/>
      </a:hlink>
      <a:folHlink>
        <a:srgbClr val="3333CC"/>
      </a:folHlink>
    </a:clrScheme>
    <a:fontScheme name="Blends">
      <a:majorFont>
        <a:latin typeface="Tahoma"/>
        <a:ea typeface="黑体"/>
        <a:cs typeface=""/>
      </a:majorFont>
      <a:minorFont>
        <a:latin typeface="Tahom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8">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0000FF"/>
        </a:hlink>
        <a:folHlink>
          <a:srgbClr val="3333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9_Blends">
  <a:themeElements>
    <a:clrScheme name="Blends 8">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0000FF"/>
      </a:hlink>
      <a:folHlink>
        <a:srgbClr val="3333CC"/>
      </a:folHlink>
    </a:clrScheme>
    <a:fontScheme name="Blends">
      <a:majorFont>
        <a:latin typeface="Tahoma"/>
        <a:ea typeface="黑体"/>
        <a:cs typeface=""/>
      </a:majorFont>
      <a:minorFont>
        <a:latin typeface="Tahom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8">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0000FF"/>
        </a:hlink>
        <a:folHlink>
          <a:srgbClr val="3333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0_Blends">
  <a:themeElements>
    <a:clrScheme name="Blends 8">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0000FF"/>
      </a:hlink>
      <a:folHlink>
        <a:srgbClr val="3333CC"/>
      </a:folHlink>
    </a:clrScheme>
    <a:fontScheme name="Blends">
      <a:majorFont>
        <a:latin typeface="Tahoma"/>
        <a:ea typeface="黑体"/>
        <a:cs typeface=""/>
      </a:majorFont>
      <a:minorFont>
        <a:latin typeface="Tahom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8">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0000FF"/>
        </a:hlink>
        <a:folHlink>
          <a:srgbClr val="3333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1_Blends">
  <a:themeElements>
    <a:clrScheme name="Blends 8">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0000FF"/>
      </a:hlink>
      <a:folHlink>
        <a:srgbClr val="3333CC"/>
      </a:folHlink>
    </a:clrScheme>
    <a:fontScheme name="Blends">
      <a:majorFont>
        <a:latin typeface="Tahoma"/>
        <a:ea typeface="黑体"/>
        <a:cs typeface=""/>
      </a:majorFont>
      <a:minorFont>
        <a:latin typeface="Tahom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8">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0000FF"/>
        </a:hlink>
        <a:folHlink>
          <a:srgbClr val="3333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2_Blends">
  <a:themeElements>
    <a:clrScheme name="Blends 8">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0000FF"/>
      </a:hlink>
      <a:folHlink>
        <a:srgbClr val="3333CC"/>
      </a:folHlink>
    </a:clrScheme>
    <a:fontScheme name="Blends">
      <a:majorFont>
        <a:latin typeface="Tahoma"/>
        <a:ea typeface="黑体"/>
        <a:cs typeface=""/>
      </a:majorFont>
      <a:minorFont>
        <a:latin typeface="Tahom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8">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0000FF"/>
        </a:hlink>
        <a:folHlink>
          <a:srgbClr val="3333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3_Blends">
  <a:themeElements>
    <a:clrScheme name="Blends 8">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0000FF"/>
      </a:hlink>
      <a:folHlink>
        <a:srgbClr val="3333CC"/>
      </a:folHlink>
    </a:clrScheme>
    <a:fontScheme name="Blends">
      <a:majorFont>
        <a:latin typeface="Tahoma"/>
        <a:ea typeface="黑体"/>
        <a:cs typeface=""/>
      </a:majorFont>
      <a:minorFont>
        <a:latin typeface="Tahom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8">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0000FF"/>
        </a:hlink>
        <a:folHlink>
          <a:srgbClr val="3333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计算机学院PPT模板">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xml><?xml version="1.0" encoding="utf-8"?>
<a:theme xmlns:a="http://schemas.openxmlformats.org/drawingml/2006/main" name="14_Blends">
  <a:themeElements>
    <a:clrScheme name="Blends 8">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0000FF"/>
      </a:hlink>
      <a:folHlink>
        <a:srgbClr val="3333CC"/>
      </a:folHlink>
    </a:clrScheme>
    <a:fontScheme name="Blends">
      <a:majorFont>
        <a:latin typeface="Tahoma"/>
        <a:ea typeface="黑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8">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0000FF"/>
        </a:hlink>
        <a:folHlink>
          <a:srgbClr val="3333CC"/>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15_Blends">
  <a:themeElements>
    <a:clrScheme name="Blends 8">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0000FF"/>
      </a:hlink>
      <a:folHlink>
        <a:srgbClr val="3333CC"/>
      </a:folHlink>
    </a:clrScheme>
    <a:fontScheme name="Blends">
      <a:majorFont>
        <a:latin typeface="Tahoma"/>
        <a:ea typeface="黑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8">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0000FF"/>
        </a:hlink>
        <a:folHlink>
          <a:srgbClr val="3333CC"/>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16_Blends">
  <a:themeElements>
    <a:clrScheme name="Blends 8">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0000FF"/>
      </a:hlink>
      <a:folHlink>
        <a:srgbClr val="3333CC"/>
      </a:folHlink>
    </a:clrScheme>
    <a:fontScheme name="Blends">
      <a:majorFont>
        <a:latin typeface="Tahoma"/>
        <a:ea typeface="黑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8">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0000FF"/>
        </a:hlink>
        <a:folHlink>
          <a:srgbClr val="3333CC"/>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17_Blends">
  <a:themeElements>
    <a:clrScheme name="Blends 8">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0000FF"/>
      </a:hlink>
      <a:folHlink>
        <a:srgbClr val="3333CC"/>
      </a:folHlink>
    </a:clrScheme>
    <a:fontScheme name="Blends">
      <a:majorFont>
        <a:latin typeface="Tahoma"/>
        <a:ea typeface="黑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8">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0000FF"/>
        </a:hlink>
        <a:folHlink>
          <a:srgbClr val="3333CC"/>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18_Blends">
  <a:themeElements>
    <a:clrScheme name="Blends 8">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0000FF"/>
      </a:hlink>
      <a:folHlink>
        <a:srgbClr val="3333CC"/>
      </a:folHlink>
    </a:clrScheme>
    <a:fontScheme name="Blends">
      <a:majorFont>
        <a:latin typeface="Tahoma"/>
        <a:ea typeface="黑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8">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0000FF"/>
        </a:hlink>
        <a:folHlink>
          <a:srgbClr val="3333CC"/>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19_Blends">
  <a:themeElements>
    <a:clrScheme name="Blends 8">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0000FF"/>
      </a:hlink>
      <a:folHlink>
        <a:srgbClr val="3333CC"/>
      </a:folHlink>
    </a:clrScheme>
    <a:fontScheme name="Blends">
      <a:majorFont>
        <a:latin typeface="Tahoma"/>
        <a:ea typeface="黑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8">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0000FF"/>
        </a:hlink>
        <a:folHlink>
          <a:srgbClr val="3333CC"/>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20_Blends">
  <a:themeElements>
    <a:clrScheme name="Blends 8">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0000FF"/>
      </a:hlink>
      <a:folHlink>
        <a:srgbClr val="3333CC"/>
      </a:folHlink>
    </a:clrScheme>
    <a:fontScheme name="Blends">
      <a:majorFont>
        <a:latin typeface="Tahoma"/>
        <a:ea typeface="黑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8">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0000FF"/>
        </a:hlink>
        <a:folHlink>
          <a:srgbClr val="3333CC"/>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计算机学院PPT模板">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计算机学院PPT模板">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计算机学院PPT模板">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Blends">
  <a:themeElements>
    <a:clrScheme name="Blends 8">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0000FF"/>
      </a:hlink>
      <a:folHlink>
        <a:srgbClr val="3333CC"/>
      </a:folHlink>
    </a:clrScheme>
    <a:fontScheme name="Blends">
      <a:majorFont>
        <a:latin typeface="Tahoma"/>
        <a:ea typeface="黑体"/>
        <a:cs typeface=""/>
      </a:majorFont>
      <a:minorFont>
        <a:latin typeface="Tahom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342900" marR="0" indent="-34290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defRPr kumimoji="1" lang="zh-CN" altLang="en-US" sz="3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342900" marR="0" indent="-34290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defRPr kumimoji="1" lang="zh-CN" altLang="en-US" sz="3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8">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0000FF"/>
        </a:hlink>
        <a:folHlink>
          <a:srgbClr val="3333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Blends">
  <a:themeElements>
    <a:clrScheme name="Blends 8">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0000FF"/>
      </a:hlink>
      <a:folHlink>
        <a:srgbClr val="3333CC"/>
      </a:folHlink>
    </a:clrScheme>
    <a:fontScheme name="Blends">
      <a:majorFont>
        <a:latin typeface="Tahoma"/>
        <a:ea typeface="黑体"/>
        <a:cs typeface=""/>
      </a:majorFont>
      <a:minorFont>
        <a:latin typeface="Tahom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342900" marR="0" indent="-34290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defRPr kumimoji="1" lang="zh-CN" altLang="en-US" sz="3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342900" marR="0" indent="-34290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defRPr kumimoji="1" lang="zh-CN" altLang="en-US" sz="3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8">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0000FF"/>
        </a:hlink>
        <a:folHlink>
          <a:srgbClr val="3333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2_Blends">
  <a:themeElements>
    <a:clrScheme name="Blends 8">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0000FF"/>
      </a:hlink>
      <a:folHlink>
        <a:srgbClr val="3333CC"/>
      </a:folHlink>
    </a:clrScheme>
    <a:fontScheme name="Blends">
      <a:majorFont>
        <a:latin typeface="Tahoma"/>
        <a:ea typeface="黑体"/>
        <a:cs typeface=""/>
      </a:majorFont>
      <a:minorFont>
        <a:latin typeface="Tahom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342900" marR="0" indent="-34290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defRPr kumimoji="1" lang="zh-CN" altLang="en-US" sz="3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342900" marR="0" indent="-34290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defRPr kumimoji="1" lang="zh-CN" altLang="en-US" sz="3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8">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0000FF"/>
        </a:hlink>
        <a:folHlink>
          <a:srgbClr val="3333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3_Blends">
  <a:themeElements>
    <a:clrScheme name="Blends 8">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0000FF"/>
      </a:hlink>
      <a:folHlink>
        <a:srgbClr val="3333CC"/>
      </a:folHlink>
    </a:clrScheme>
    <a:fontScheme name="Blends">
      <a:majorFont>
        <a:latin typeface="Tahoma"/>
        <a:ea typeface="黑体"/>
        <a:cs typeface=""/>
      </a:majorFont>
      <a:minorFont>
        <a:latin typeface="Tahom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342900" marR="0" indent="-34290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defRPr kumimoji="1" lang="zh-CN" altLang="en-US" sz="3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342900" marR="0" indent="-34290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defRPr kumimoji="1" lang="zh-CN" altLang="en-US" sz="3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8">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0000FF"/>
        </a:hlink>
        <a:folHlink>
          <a:srgbClr val="3333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12316</TotalTime>
  <Words>16164</Words>
  <Application>Microsoft Office PowerPoint</Application>
  <PresentationFormat>全屏显示(4:3)</PresentationFormat>
  <Paragraphs>3582</Paragraphs>
  <Slides>339</Slides>
  <Notes>30</Notes>
  <HiddenSlides>0</HiddenSlides>
  <MMClips>0</MMClips>
  <ScaleCrop>false</ScaleCrop>
  <HeadingPairs>
    <vt:vector size="8" baseType="variant">
      <vt:variant>
        <vt:lpstr>已用的字体</vt:lpstr>
      </vt:variant>
      <vt:variant>
        <vt:i4>18</vt:i4>
      </vt:variant>
      <vt:variant>
        <vt:lpstr>主题</vt:lpstr>
      </vt:variant>
      <vt:variant>
        <vt:i4>26</vt:i4>
      </vt:variant>
      <vt:variant>
        <vt:lpstr>嵌入 OLE 服务器</vt:lpstr>
      </vt:variant>
      <vt:variant>
        <vt:i4>5</vt:i4>
      </vt:variant>
      <vt:variant>
        <vt:lpstr>幻灯片标题</vt:lpstr>
      </vt:variant>
      <vt:variant>
        <vt:i4>339</vt:i4>
      </vt:variant>
    </vt:vector>
  </HeadingPairs>
  <TitlesOfParts>
    <vt:vector size="388" baseType="lpstr">
      <vt:lpstr>Gulim</vt:lpstr>
      <vt:lpstr>Malgun Gothic</vt:lpstr>
      <vt:lpstr>Monotype Sorts</vt:lpstr>
      <vt:lpstr>方正舒体</vt:lpstr>
      <vt:lpstr>黑体</vt:lpstr>
      <vt:lpstr>华文行楷</vt:lpstr>
      <vt:lpstr>楷体_GB2312</vt:lpstr>
      <vt:lpstr>隶书</vt:lpstr>
      <vt:lpstr>宋体</vt:lpstr>
      <vt:lpstr>幼圆</vt:lpstr>
      <vt:lpstr>Arial</vt:lpstr>
      <vt:lpstr>Calibri</vt:lpstr>
      <vt:lpstr>Courier New</vt:lpstr>
      <vt:lpstr>Symbol</vt:lpstr>
      <vt:lpstr>Tahoma</vt:lpstr>
      <vt:lpstr>Times New Roman</vt:lpstr>
      <vt:lpstr>Trebuchet MS</vt:lpstr>
      <vt:lpstr>Wingdings</vt:lpstr>
      <vt:lpstr>计算机学院PPT模板</vt:lpstr>
      <vt:lpstr>1_计算机学院PPT模板</vt:lpstr>
      <vt:lpstr>2_计算机学院PPT模板</vt:lpstr>
      <vt:lpstr>3_计算机学院PPT模板</vt:lpstr>
      <vt:lpstr>4_计算机学院PPT模板</vt:lpstr>
      <vt:lpstr>Blends</vt:lpstr>
      <vt:lpstr>1_Blends</vt:lpstr>
      <vt:lpstr>2_Blends</vt:lpstr>
      <vt:lpstr>3_Blends</vt:lpstr>
      <vt:lpstr>4_Blends</vt:lpstr>
      <vt:lpstr>5_Blends</vt:lpstr>
      <vt:lpstr>6_Blends</vt:lpstr>
      <vt:lpstr>7_Blends</vt:lpstr>
      <vt:lpstr>8_Blends</vt:lpstr>
      <vt:lpstr>9_Blends</vt:lpstr>
      <vt:lpstr>10_Blends</vt:lpstr>
      <vt:lpstr>11_Blends</vt:lpstr>
      <vt:lpstr>12_Blends</vt:lpstr>
      <vt:lpstr>13_Blends</vt:lpstr>
      <vt:lpstr>14_Blends</vt:lpstr>
      <vt:lpstr>15_Blends</vt:lpstr>
      <vt:lpstr>16_Blends</vt:lpstr>
      <vt:lpstr>17_Blends</vt:lpstr>
      <vt:lpstr>18_Blends</vt:lpstr>
      <vt:lpstr>19_Blends</vt:lpstr>
      <vt:lpstr>20_Blends</vt:lpstr>
      <vt:lpstr>Image</vt:lpstr>
      <vt:lpstr>位图图像</vt:lpstr>
      <vt:lpstr>文档</vt:lpstr>
      <vt:lpstr>Visio</vt:lpstr>
      <vt:lpstr>Adobe Photoshop Image</vt:lpstr>
      <vt:lpstr>PowerPoint 演示文稿</vt:lpstr>
      <vt:lpstr>任务寄存器TR</vt:lpstr>
      <vt:lpstr>选择符格式</vt:lpstr>
      <vt:lpstr>PowerPoint 演示文稿</vt:lpstr>
      <vt:lpstr>PowerPoint 演示文稿</vt:lpstr>
      <vt:lpstr>习题</vt:lpstr>
      <vt:lpstr>四个控制寄存器格式</vt:lpstr>
      <vt:lpstr>段寄存器</vt:lpstr>
      <vt:lpstr>保护模式下7种类型的32位寄存器</vt:lpstr>
      <vt:lpstr>PowerPoint 演示文稿</vt:lpstr>
      <vt:lpstr>任务状态段TSS</vt:lpstr>
      <vt:lpstr>TSS基本格式</vt:lpstr>
      <vt:lpstr>I/O许可位图</vt:lpstr>
      <vt:lpstr>PowerPoint 演示文稿</vt:lpstr>
      <vt:lpstr>由任务寄存器TR取得TSS的过程</vt:lpstr>
      <vt:lpstr>习题</vt:lpstr>
      <vt:lpstr>门描述符</vt:lpstr>
      <vt:lpstr>门描述符</vt:lpstr>
      <vt:lpstr>门描述符分类</vt:lpstr>
      <vt:lpstr>任务门</vt:lpstr>
      <vt:lpstr>调用门</vt:lpstr>
      <vt:lpstr>中断门和陷阱门</vt:lpstr>
      <vt:lpstr>PowerPoint 演示文稿</vt:lpstr>
      <vt:lpstr>利用JMP/CALL/IRET进行任务直接切换示意图</vt:lpstr>
      <vt:lpstr>间接任务切换</vt:lpstr>
      <vt:lpstr>利用JMP/CALL或中断进行任务间接切换示意图 </vt:lpstr>
      <vt:lpstr>对IOPL的保护</vt:lpstr>
      <vt:lpstr>系统地址寄存器与系统表关系小结</vt:lpstr>
      <vt:lpstr>PowerPoint 演示文稿</vt:lpstr>
      <vt:lpstr>PowerPoint 演示文稿</vt:lpstr>
      <vt:lpstr>PowerPoint 演示文稿</vt:lpstr>
      <vt:lpstr>PowerPoint 演示文稿</vt:lpstr>
      <vt:lpstr>内存写操作中的DQM(Data I/O Mask)</vt:lpstr>
      <vt:lpstr>内存读操作的DQM</vt:lpstr>
      <vt:lpstr>PowerPoint 演示文稿</vt:lpstr>
      <vt:lpstr>PowerPoint 演示文稿</vt:lpstr>
      <vt:lpstr>PowerPoint 演示文稿</vt:lpstr>
      <vt:lpstr>ATA设备访问</vt:lpstr>
      <vt:lpstr>(4) 设备控制寄存器（Device Control Register, 8位） </vt:lpstr>
      <vt:lpstr>命令寄存器组</vt:lpstr>
      <vt:lpstr>控制/诊断寄存器 </vt:lpstr>
      <vt:lpstr>控制/诊断寄存器 </vt:lpstr>
      <vt:lpstr>PIO方式读取硬盘扇区的步骤</vt:lpstr>
      <vt:lpstr>PIO方式读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PCI总线号、设备号、功能号</vt:lpstr>
      <vt:lpstr>PCI设备配置空间格式</vt:lpstr>
      <vt:lpstr>枚举PCI设备</vt:lpstr>
      <vt:lpstr>PowerPoint 演示文稿</vt:lpstr>
      <vt:lpstr>串行与并行</vt:lpstr>
      <vt:lpstr>并行数据传输方式</vt:lpstr>
      <vt:lpstr>并行接口与串行接口</vt:lpstr>
      <vt:lpstr>8255基本功能</vt:lpstr>
      <vt:lpstr>1.  外设数据端口</vt:lpstr>
      <vt:lpstr>1.  外设数据端口</vt:lpstr>
      <vt:lpstr>11.1.2  8255A的工作方式</vt:lpstr>
      <vt:lpstr>方式0输入时序</vt:lpstr>
      <vt:lpstr>方式0输出时序</vt:lpstr>
      <vt:lpstr>方式1输入引脚：A端口</vt:lpstr>
      <vt:lpstr>方式1输入引脚：B端口</vt:lpstr>
      <vt:lpstr>方式1输入联络信号</vt:lpstr>
      <vt:lpstr>方式1输入时序</vt:lpstr>
      <vt:lpstr>方式1中断控制</vt:lpstr>
      <vt:lpstr>方式1输出引脚：A端口</vt:lpstr>
      <vt:lpstr>方式1输出引脚：B端口</vt:lpstr>
      <vt:lpstr>方式1输出联络信号</vt:lpstr>
      <vt:lpstr>方式1输出时序</vt:lpstr>
      <vt:lpstr>方式2双向方式</vt:lpstr>
      <vt:lpstr>方式2双向引脚</vt:lpstr>
      <vt:lpstr>方式2双向时序</vt:lpstr>
      <vt:lpstr>示例</vt:lpstr>
      <vt:lpstr>PowerPoint 演示文稿</vt:lpstr>
      <vt:lpstr>PowerPoint 演示文稿</vt:lpstr>
      <vt:lpstr>PowerPoint 演示文稿</vt:lpstr>
      <vt:lpstr>PowerPoint 演示文稿</vt:lpstr>
      <vt:lpstr>PowerPoint 演示文稿</vt:lpstr>
      <vt:lpstr>11.1.3  8255A的编程</vt:lpstr>
      <vt:lpstr>1.  写入方式控制字：示例</vt:lpstr>
      <vt:lpstr>2.  读写数据端口</vt:lpstr>
      <vt:lpstr>2.  读写数据端口：示例</vt:lpstr>
      <vt:lpstr>3.  读写端口C：归纳1</vt:lpstr>
      <vt:lpstr>3.  读写端口C：归纳2</vt:lpstr>
      <vt:lpstr>3.  读写端口C：归纳3</vt:lpstr>
      <vt:lpstr>3.  读写端口C：归纳4</vt:lpstr>
      <vt:lpstr>端口C的状态字</vt:lpstr>
      <vt:lpstr>11.2.1  8255A在IBM PC/XT上的应用</vt:lpstr>
      <vt:lpstr>打印机接口的信号与时序</vt:lpstr>
      <vt:lpstr>11.2.2  用8255A方式0与打印机接口</vt:lpstr>
      <vt:lpstr>PowerPoint 演示文稿</vt:lpstr>
      <vt:lpstr>PowerPoint 演示文稿</vt:lpstr>
      <vt:lpstr>PowerPoint 演示文稿</vt:lpstr>
      <vt:lpstr>PowerPoint 演示文稿</vt:lpstr>
      <vt:lpstr>PowerPoint 演示文稿</vt:lpstr>
      <vt:lpstr>11.2.3  用8255A方式1与打印机接口</vt:lpstr>
      <vt:lpstr>8255A方式1与打印机接口时序配合</vt:lpstr>
      <vt:lpstr>PowerPoint 演示文稿</vt:lpstr>
      <vt:lpstr>PowerPoint 演示文稿</vt:lpstr>
      <vt:lpstr>PowerPoint 演示文稿</vt:lpstr>
      <vt:lpstr>PowerPoint 演示文稿</vt:lpstr>
      <vt:lpstr>11.2.4  双机并行通信接口</vt:lpstr>
      <vt:lpstr>PowerPoint 演示文稿</vt:lpstr>
      <vt:lpstr>PowerPoint 演示文稿</vt:lpstr>
      <vt:lpstr>PowerPoint 演示文稿</vt:lpstr>
      <vt:lpstr>PowerPoint 演示文稿</vt:lpstr>
      <vt:lpstr>PowerPoint 演示文稿</vt:lpstr>
      <vt:lpstr>11.3.1  简易键盘的工作原理</vt:lpstr>
      <vt:lpstr>11.3.1  简易键盘的工作原理</vt:lpstr>
      <vt:lpstr>1.  扫描法</vt:lpstr>
      <vt:lpstr>PowerPoint 演示文稿</vt:lpstr>
      <vt:lpstr>PowerPoint 演示文稿</vt:lpstr>
      <vt:lpstr>PowerPoint 演示文稿</vt:lpstr>
      <vt:lpstr>2.  反转法</vt:lpstr>
      <vt:lpstr>PowerPoint 演示文稿</vt:lpstr>
      <vt:lpstr>PowerPoint 演示文稿</vt:lpstr>
      <vt:lpstr>PowerPoint 演示文稿</vt:lpstr>
      <vt:lpstr>PowerPoint 演示文稿</vt:lpstr>
      <vt:lpstr>PowerPoint 演示文稿</vt:lpstr>
      <vt:lpstr>3.  抖动和重健问题</vt:lpstr>
      <vt:lpstr>重健问题的处理</vt:lpstr>
      <vt:lpstr>11.3.2  PC机键盘的工作原理</vt:lpstr>
      <vt:lpstr>1.  PC机键盘的工作过程</vt:lpstr>
      <vt:lpstr>2.  键盘接口电路的工作过程</vt:lpstr>
      <vt:lpstr>3.  PC机键盘中断服务程序</vt:lpstr>
      <vt:lpstr>键盘缓冲区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  LED数码管的工作原理</vt:lpstr>
      <vt:lpstr>LED数码管的结构</vt:lpstr>
      <vt:lpstr>2.  单个LED数码管的显示</vt:lpstr>
      <vt:lpstr>PowerPoint 演示文稿</vt:lpstr>
      <vt:lpstr>3.  多个LED数码管的显示</vt:lpstr>
      <vt:lpstr>位控制端口电路</vt:lpstr>
      <vt:lpstr>位控制端口作用</vt:lpstr>
      <vt:lpstr>段控制端口电路</vt:lpstr>
      <vt:lpstr>段控制端口作用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SDLC实例</vt:lpstr>
      <vt:lpstr>RS—232C</vt:lpstr>
      <vt:lpstr>8250主要功能</vt:lpstr>
      <vt:lpstr>8250主要功能</vt:lpstr>
      <vt:lpstr>8250内部逻辑结构</vt:lpstr>
      <vt:lpstr>8250内部逻辑结构</vt:lpstr>
      <vt:lpstr>PowerPoint 演示文稿</vt:lpstr>
      <vt:lpstr>PowerPoint 演示文稿</vt:lpstr>
      <vt:lpstr>PowerPoint 演示文稿</vt:lpstr>
      <vt:lpstr>8250发送和接收</vt:lpstr>
      <vt:lpstr>PowerPoint 演示文稿</vt:lpstr>
      <vt:lpstr>分频系数与波特率对应表（用于除数锁存器）</vt:lpstr>
      <vt:lpstr>PowerPoint 演示文稿</vt:lpstr>
      <vt:lpstr>8250的4级中断</vt:lpstr>
      <vt:lpstr>PowerPoint 演示文稿</vt:lpstr>
      <vt:lpstr>PowerPoint 演示文稿</vt:lpstr>
      <vt:lpstr>PowerPoint 演示文稿</vt:lpstr>
      <vt:lpstr>8250编程举例</vt:lpstr>
      <vt:lpstr>PowerPoint 演示文稿</vt:lpstr>
      <vt:lpstr>PowerPoint 演示文稿</vt:lpstr>
      <vt:lpstr>PowerPoint 演示文稿</vt:lpstr>
      <vt:lpstr>12.4.2  异步通信适配器的初始化编程</vt:lpstr>
      <vt:lpstr>PowerPoint 演示文稿</vt:lpstr>
      <vt:lpstr>PowerPoint 演示文稿</vt:lpstr>
      <vt:lpstr>PowerPoint 演示文稿</vt:lpstr>
      <vt:lpstr>PowerPoint 演示文稿</vt:lpstr>
      <vt:lpstr>12.4.3  异步通信程序</vt:lpstr>
      <vt:lpstr>PowerPoint 演示文稿</vt:lpstr>
      <vt:lpstr>PowerPoint 演示文稿</vt:lpstr>
      <vt:lpstr>PowerPoint 演示文稿</vt:lpstr>
      <vt:lpstr>PowerPoint 演示文稿</vt:lpstr>
      <vt:lpstr>PowerPoint 演示文稿</vt:lpstr>
      <vt:lpstr>PowerPoint 演示文稿</vt:lpstr>
      <vt:lpstr>中断方式串行通信程序设计</vt:lpstr>
      <vt:lpstr>PowerPoint 演示文稿</vt:lpstr>
      <vt:lpstr>8254功能模块</vt:lpstr>
      <vt:lpstr>8254计数器的工作过程</vt:lpstr>
      <vt:lpstr>PowerPoint 演示文稿</vt:lpstr>
      <vt:lpstr>PowerPoint 演示文稿</vt:lpstr>
      <vt:lpstr>四、8254的6种工作方式 </vt:lpstr>
      <vt:lpstr>方式0—完成计数时中断</vt:lpstr>
      <vt:lpstr>PowerPoint 演示文稿</vt:lpstr>
      <vt:lpstr>方式1的特点</vt:lpstr>
      <vt:lpstr>PowerPoint 演示文稿</vt:lpstr>
      <vt:lpstr>PowerPoint 演示文稿</vt:lpstr>
      <vt:lpstr>方式4</vt:lpstr>
      <vt:lpstr>PowerPoint 演示文稿</vt:lpstr>
      <vt:lpstr>PowerPoint 演示文稿</vt:lpstr>
      <vt:lpstr>PowerPoint 演示文稿</vt:lpstr>
      <vt:lpstr>PowerPoint 演示文稿</vt:lpstr>
      <vt:lpstr>9.1  8253/8254定时计数器</vt:lpstr>
      <vt:lpstr>计数器结构示意图</vt:lpstr>
      <vt:lpstr>计数器的3个引脚</vt:lpstr>
      <vt:lpstr>计数器结构示意图</vt:lpstr>
      <vt:lpstr>9.1.2  8253/8254的工作方式</vt:lpstr>
      <vt:lpstr>方式0  计数结束中断</vt:lpstr>
      <vt:lpstr>方式1  可编程单稳脉冲</vt:lpstr>
      <vt:lpstr>方式2  频率发生器（分频器）</vt:lpstr>
      <vt:lpstr>方式3  方波发生器</vt:lpstr>
      <vt:lpstr>方式4  软件触发选通信号</vt:lpstr>
      <vt:lpstr>方式5  硬件触发选通信号</vt:lpstr>
      <vt:lpstr>各种工作方式的输出波形</vt:lpstr>
      <vt:lpstr>计数开始的时刻</vt:lpstr>
      <vt:lpstr>9.1.3  8253/8254的编程</vt:lpstr>
      <vt:lpstr>3  读取计数值</vt:lpstr>
      <vt:lpstr>8253计数器1初始化程序</vt:lpstr>
      <vt:lpstr>9.2.1  定时中断和定时刷新</vt:lpstr>
      <vt:lpstr>PowerPoint 演示文稿</vt:lpstr>
      <vt:lpstr>计数器0：定时中断</vt:lpstr>
      <vt:lpstr>计数器1：定时刷新</vt:lpstr>
      <vt:lpstr>PowerPoint 演示文稿</vt:lpstr>
      <vt:lpstr>PowerPoint 演示文稿</vt:lpstr>
      <vt:lpstr>9.2.2  扬声器控制</vt:lpstr>
      <vt:lpstr>PowerPoint 演示文稿</vt:lpstr>
      <vt:lpstr>PowerPoint 演示文稿</vt:lpstr>
      <vt:lpstr>PowerPoint 演示文稿</vt:lpstr>
      <vt:lpstr>PowerPoint 演示文稿</vt:lpstr>
      <vt:lpstr>初始值计算</vt:lpstr>
      <vt:lpstr>计数器2的发声程序</vt:lpstr>
      <vt:lpstr>计数器2的发声程序（续）</vt:lpstr>
      <vt:lpstr>计数器2的发声程序（续）</vt:lpstr>
      <vt:lpstr>9.2.3  可编程硬件延时</vt:lpstr>
      <vt:lpstr>PowerPoint 演示文稿</vt:lpstr>
      <vt:lpstr>PowerPoint 演示文稿</vt:lpstr>
      <vt:lpstr>9.3  扩充定时计数器的应用</vt:lpstr>
      <vt:lpstr>例9.2</vt:lpstr>
      <vt:lpstr>PowerPoint 演示文稿</vt:lpstr>
      <vt:lpstr>例9.3</vt:lpstr>
      <vt:lpstr>PowerPoint 演示文稿</vt:lpstr>
      <vt:lpstr>PowerPoint 演示文稿</vt:lpstr>
      <vt:lpstr>PowerPoint 演示文稿</vt:lpstr>
      <vt:lpstr>8253/8254的I/O地址</vt:lpstr>
      <vt:lpstr>PowerPoint 演示文稿</vt:lpstr>
      <vt:lpstr>中断和异常的处理过程</vt:lpstr>
      <vt:lpstr>通过任务门的中断处理</vt:lpstr>
      <vt:lpstr>通过任务门的转移</vt:lpstr>
      <vt:lpstr> .2外部特性</vt:lpstr>
      <vt:lpstr>面向CPU的信号</vt:lpstr>
      <vt:lpstr>面向CPU的信号</vt:lpstr>
      <vt:lpstr>面向外设的信号</vt:lpstr>
      <vt:lpstr>中断处理过程（单片82C59A ）</vt:lpstr>
      <vt:lpstr>PowerPoint 演示文稿</vt:lpstr>
      <vt:lpstr>PowerPoint 演示文稿</vt:lpstr>
      <vt:lpstr>操作命令字OCW</vt:lpstr>
      <vt:lpstr>8259的优先级管理方式</vt:lpstr>
      <vt:lpstr>PowerPoint 演示文稿</vt:lpstr>
      <vt:lpstr>PowerPoint 演示文稿</vt:lpstr>
      <vt:lpstr>PowerPoint 演示文稿</vt:lpstr>
      <vt:lpstr>PowerPoint 演示文稿</vt:lpstr>
      <vt:lpstr>PowerPoint 演示文稿</vt:lpstr>
      <vt:lpstr>中断结束方式</vt:lpstr>
      <vt:lpstr>PowerPoint 演示文稿</vt:lpstr>
      <vt:lpstr>PowerPoint 演示文稿</vt:lpstr>
      <vt:lpstr>.中断屏蔽方式</vt:lpstr>
      <vt:lpstr>设置特殊屏蔽方式</vt:lpstr>
      <vt:lpstr>4. 中断触发方式</vt:lpstr>
      <vt:lpstr>5. 数据线连接方式</vt:lpstr>
      <vt:lpstr>设置中断查询方式</vt:lpstr>
      <vt:lpstr>PowerPoint 演示文稿</vt:lpstr>
      <vt:lpstr>82C59A初始化注意事项</vt:lpstr>
      <vt:lpstr>PowerPoint 演示文稿</vt:lpstr>
      <vt:lpstr>PowerPoint 演示文稿</vt:lpstr>
      <vt:lpstr>PowerPoint 演示文稿</vt:lpstr>
      <vt:lpstr>8.1.1  8088的中断类型</vt:lpstr>
      <vt:lpstr>1. 内部中断</vt:lpstr>
      <vt:lpstr>⑴ 除法错中断</vt:lpstr>
      <vt:lpstr>⑵ 指令中断</vt:lpstr>
      <vt:lpstr>⑶ 溢出中断</vt:lpstr>
      <vt:lpstr>⑷单步中断</vt:lpstr>
      <vt:lpstr>2. 外部中断</vt:lpstr>
      <vt:lpstr>⑴ 非屏蔽中断</vt:lpstr>
      <vt:lpstr>⑵ 可屏蔽中断</vt:lpstr>
      <vt:lpstr>中断标志IF的状态</vt:lpstr>
      <vt:lpstr>8.1.2 8088的中断响应过程</vt:lpstr>
      <vt:lpstr>8.1.2 8088的中断响应过程（续）</vt:lpstr>
      <vt:lpstr>8.1.3 8088的中断向量表</vt:lpstr>
      <vt:lpstr>8.2 内部中断服务程序</vt:lpstr>
      <vt:lpstr>例8.1 内部中断服务程序</vt:lpstr>
      <vt:lpstr>数据段</vt:lpstr>
      <vt:lpstr>保存中断向量</vt:lpstr>
      <vt:lpstr>设置中断向量</vt:lpstr>
      <vt:lpstr>调用中断服务程序</vt:lpstr>
      <vt:lpstr>进入中断服务程序</vt:lpstr>
      <vt:lpstr>显示字符串</vt:lpstr>
      <vt:lpstr>退出中断服务程序</vt:lpstr>
      <vt:lpstr>主程序结束</vt:lpstr>
      <vt:lpstr>1. 中断控制</vt:lpstr>
      <vt:lpstr>2. 与处理器接口</vt:lpstr>
      <vt:lpstr>3. 中断级连</vt:lpstr>
      <vt:lpstr>8.3.2 8259A的中断过程</vt:lpstr>
      <vt:lpstr>8.3.3 8259A的工作方式</vt:lpstr>
      <vt:lpstr>4. 命令字和状态字的区别方法</vt:lpstr>
      <vt:lpstr>初始化主片8259A</vt:lpstr>
      <vt:lpstr>初始化从片8259A</vt:lpstr>
      <vt:lpstr>8.5 外部中断服务程序</vt:lpstr>
      <vt:lpstr>8.5 外部中断服务程序（续）</vt:lpstr>
      <vt:lpstr>例题8.2 可屏蔽中断服务程序</vt:lpstr>
      <vt:lpstr>数据段</vt:lpstr>
      <vt:lpstr>保存中断向量</vt:lpstr>
      <vt:lpstr>设置中断向量</vt:lpstr>
      <vt:lpstr>设置中断寄存器</vt:lpstr>
      <vt:lpstr>循环等待中断</vt:lpstr>
      <vt:lpstr>进入中断服务程序</vt:lpstr>
      <vt:lpstr>中断处理</vt:lpstr>
      <vt:lpstr>显示字符串</vt:lpstr>
      <vt:lpstr>显示字符串（续）</vt:lpstr>
      <vt:lpstr>退出中断服务程序</vt:lpstr>
      <vt:lpstr>主程序结束</vt:lpstr>
      <vt:lpstr>8.6 驻留中断服务程序</vt:lpstr>
      <vt:lpstr>例题8.3 报时中断驻留服务程序</vt:lpstr>
      <vt:lpstr>进入中断服务程序</vt:lpstr>
      <vt:lpstr>中断处理</vt:lpstr>
      <vt:lpstr>退出中断服务程序</vt:lpstr>
      <vt:lpstr>显示字符串</vt:lpstr>
      <vt:lpstr>显示字符串（续）</vt:lpstr>
      <vt:lpstr>主程序开始</vt:lpstr>
      <vt:lpstr>主程序结束</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任务寄存器TR</dc:title>
  <dc:creator>孙鹏</dc:creator>
  <cp:lastModifiedBy>孙鹏</cp:lastModifiedBy>
  <cp:revision>80</cp:revision>
  <dcterms:created xsi:type="dcterms:W3CDTF">2015-05-10T11:35:33Z</dcterms:created>
  <dcterms:modified xsi:type="dcterms:W3CDTF">2015-05-21T10:36:49Z</dcterms:modified>
</cp:coreProperties>
</file>